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302" r:id="rId2"/>
    <p:sldId id="331" r:id="rId3"/>
    <p:sldId id="333" r:id="rId4"/>
    <p:sldId id="335" r:id="rId5"/>
    <p:sldId id="334" r:id="rId6"/>
    <p:sldId id="332" r:id="rId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990099"/>
    <a:srgbClr val="0000CC"/>
    <a:srgbClr val="008000"/>
    <a:srgbClr val="6699FF"/>
    <a:srgbClr val="FF99FF"/>
    <a:srgbClr val="FF5050"/>
    <a:srgbClr val="FFFF00"/>
    <a:srgbClr val="99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20"/>
    <p:restoredTop sz="99669" autoAdjust="0"/>
  </p:normalViewPr>
  <p:slideViewPr>
    <p:cSldViewPr showGuides="1">
      <p:cViewPr varScale="1">
        <p:scale>
          <a:sx n="66" d="100"/>
          <a:sy n="66" d="100"/>
        </p:scale>
        <p:origin x="1694" y="43"/>
      </p:cViewPr>
      <p:guideLst>
        <p:guide orient="horz" pos="211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&#1057;&#1072;&#1081;&#1090;%20GazPronIn\00%202015%20&#1054;&#1073;&#1079;&#1086;&#1088;%20&#1043;&#1072;&#1079;&#1101;&#1082;&#1089;&#1087;&#1086;&#1088;&#1090;&#1072;\&#1056;&#1072;&#1079;&#1085;&#1086;&#1077;%20&#1082;%20&#1086;&#1073;&#1079;&#1086;&#1088;&#1091;\&#1055;&#1088;&#1072;&#1075;&#1072;%20&#1052;&#1080;&#1088;&#1086;&#1074;&#1072;&#1103;%20&#1089;&#1090;&#1072;&#1090;&#1080;&#1089;&#1090;&#1080;&#1082;&#1072;%20&#1080;&#1102;&#1085;&#1100;%20201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&#1057;&#1072;&#1081;&#1090;%20GazPronIn\00%202015%20&#1054;&#1073;&#1079;&#1086;&#1088;%20&#1043;&#1072;&#1079;&#1101;&#1082;&#1089;&#1087;&#1086;&#1088;&#1090;&#1072;\&#1056;&#1072;&#1079;&#1085;&#1086;&#1077;%20&#1082;%20&#1086;&#1073;&#1079;&#1086;&#1088;&#1091;\&#1055;&#1088;&#1072;&#1075;&#1072;%20&#1052;&#1080;&#1088;&#1086;&#1074;&#1072;&#1103;%20&#1089;&#1090;&#1072;&#1090;&#1080;&#1089;&#1090;&#1080;&#1082;&#1072;%20&#1080;&#1102;&#1085;&#1100;%20201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26721797137996"/>
          <c:y val="5.0925925925925923E-2"/>
          <c:w val="0.73543355467898075"/>
          <c:h val="0.6376117095792474"/>
        </c:manualLayout>
      </c:layout>
      <c:lineChart>
        <c:grouping val="standard"/>
        <c:varyColors val="0"/>
        <c:ser>
          <c:idx val="0"/>
          <c:order val="0"/>
          <c:tx>
            <c:strRef>
              <c:f>Чехия!$D$3</c:f>
              <c:strCache>
                <c:ptCount val="1"/>
                <c:pt idx="0">
                  <c:v> Filling Stations, * 1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>
              <a:outerShdw blurRad="50800" dist="38100" dir="2700000" algn="tl" rotWithShape="0">
                <a:prstClr val="black"/>
              </a:outerShdw>
            </a:effectLst>
          </c:spPr>
          <c:marker>
            <c:symbol val="none"/>
          </c:marker>
          <c:dLbls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9D9-4975-B8BE-F4BA829912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rgbClr val="FF0000"/>
                    </a:solidFill>
                    <a:effectLst>
                      <a:outerShdw blurRad="50800" dist="50800" dir="2700000" algn="tl" rotWithShape="0">
                        <a:prstClr val="black"/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Чехия!$C$4:$C$15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Чехия!$D$4:$D$15</c:f>
              <c:numCache>
                <c:formatCode>_-* #,##0_р_._-;\-* #,##0_р_._-;_-* "-"??_р_._-;_-@_-</c:formatCode>
                <c:ptCount val="12"/>
                <c:pt idx="0">
                  <c:v>9</c:v>
                </c:pt>
                <c:pt idx="1">
                  <c:v>9</c:v>
                </c:pt>
                <c:pt idx="2">
                  <c:v>11</c:v>
                </c:pt>
                <c:pt idx="3">
                  <c:v>17</c:v>
                </c:pt>
                <c:pt idx="4">
                  <c:v>17</c:v>
                </c:pt>
                <c:pt idx="5">
                  <c:v>23</c:v>
                </c:pt>
                <c:pt idx="6">
                  <c:v>32</c:v>
                </c:pt>
                <c:pt idx="7">
                  <c:v>34</c:v>
                </c:pt>
                <c:pt idx="8">
                  <c:v>45</c:v>
                </c:pt>
                <c:pt idx="9">
                  <c:v>50</c:v>
                </c:pt>
                <c:pt idx="10">
                  <c:v>75</c:v>
                </c:pt>
                <c:pt idx="11">
                  <c:v>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9D9-4975-B8BE-F4BA829912FA}"/>
            </c:ext>
          </c:extLst>
        </c:ser>
        <c:ser>
          <c:idx val="1"/>
          <c:order val="1"/>
          <c:tx>
            <c:strRef>
              <c:f>Чехия!$E$3</c:f>
              <c:strCache>
                <c:ptCount val="1"/>
                <c:pt idx="0">
                  <c:v> NGVs, * 1000</c:v>
                </c:pt>
              </c:strCache>
            </c:strRef>
          </c:tx>
          <c:spPr>
            <a:ln w="76200" cap="rnd">
              <a:solidFill>
                <a:srgbClr val="00FF00"/>
              </a:solidFill>
              <a:round/>
            </a:ln>
            <a:effectLst>
              <a:outerShdw blurRad="50800" dist="38100" dir="2700000" algn="tl" rotWithShape="0">
                <a:prstClr val="black"/>
              </a:outerShdw>
            </a:effectLst>
          </c:spPr>
          <c:marker>
            <c:symbol val="none"/>
          </c:marker>
          <c:dLbls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9D9-4975-B8BE-F4BA829912FA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rgbClr val="00FF00"/>
                    </a:solidFill>
                    <a:effectLst>
                      <a:outerShdw blurRad="50800" dist="50800" dir="2700000" algn="tl" rotWithShape="0">
                        <a:prstClr val="black"/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Чехия!$C$4:$C$15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Чехия!$E$4:$E$15</c:f>
              <c:numCache>
                <c:formatCode>_(* #,##0.00_);_(* \(#,##0.00\);_(* "-"??_);_(@_)</c:formatCode>
                <c:ptCount val="12"/>
                <c:pt idx="0">
                  <c:v>0.25</c:v>
                </c:pt>
                <c:pt idx="1">
                  <c:v>0.45</c:v>
                </c:pt>
                <c:pt idx="2">
                  <c:v>0.57999999999999996</c:v>
                </c:pt>
                <c:pt idx="3">
                  <c:v>0.9</c:v>
                </c:pt>
                <c:pt idx="4">
                  <c:v>1.2</c:v>
                </c:pt>
                <c:pt idx="5">
                  <c:v>1.8</c:v>
                </c:pt>
                <c:pt idx="6">
                  <c:v>2.5</c:v>
                </c:pt>
                <c:pt idx="7">
                  <c:v>3.25</c:v>
                </c:pt>
                <c:pt idx="8">
                  <c:v>4.3</c:v>
                </c:pt>
                <c:pt idx="9">
                  <c:v>6.3</c:v>
                </c:pt>
                <c:pt idx="10">
                  <c:v>8.0549999999999997</c:v>
                </c:pt>
                <c:pt idx="11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9D9-4975-B8BE-F4BA829912FA}"/>
            </c:ext>
          </c:extLst>
        </c:ser>
        <c:ser>
          <c:idx val="2"/>
          <c:order val="2"/>
          <c:tx>
            <c:strRef>
              <c:f>Чехия!$F$3</c:f>
              <c:strCache>
                <c:ptCount val="1"/>
                <c:pt idx="0">
                  <c:v> NG Sales, Mcm</c:v>
                </c:pt>
              </c:strCache>
            </c:strRef>
          </c:tx>
          <c:spPr>
            <a:ln w="76200" cap="rnd">
              <a:solidFill>
                <a:srgbClr val="0070C0"/>
              </a:solidFill>
              <a:round/>
            </a:ln>
            <a:effectLst>
              <a:outerShdw blurRad="50800" dist="38100" dir="2700000" algn="tl" rotWithShape="0">
                <a:prstClr val="black"/>
              </a:outerShdw>
            </a:effectLst>
          </c:spPr>
          <c:marker>
            <c:symbol val="none"/>
          </c:marker>
          <c:dLbls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9D9-4975-B8BE-F4BA829912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rgbClr val="0070C0"/>
                    </a:solidFill>
                    <a:effectLst>
                      <a:outerShdw blurRad="50800" dist="50800" dir="2700000" algn="tl" rotWithShape="0">
                        <a:prstClr val="black"/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Чехия!$C$4:$C$15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Чехия!$F$4:$F$15</c:f>
              <c:numCache>
                <c:formatCode>_-* #,##0.0_р_._-;\-* #,##0.0_р_._-;_-* "-"??_р_._-;_-@_-</c:formatCode>
                <c:ptCount val="12"/>
                <c:pt idx="0">
                  <c:v>2.7730000000000001</c:v>
                </c:pt>
                <c:pt idx="1">
                  <c:v>3.01</c:v>
                </c:pt>
                <c:pt idx="2">
                  <c:v>3.5840000000000001</c:v>
                </c:pt>
                <c:pt idx="3">
                  <c:v>5.79</c:v>
                </c:pt>
                <c:pt idx="4">
                  <c:v>6.758</c:v>
                </c:pt>
                <c:pt idx="5">
                  <c:v>8.0820000000000007</c:v>
                </c:pt>
                <c:pt idx="6">
                  <c:v>10.058</c:v>
                </c:pt>
                <c:pt idx="7">
                  <c:v>12.089</c:v>
                </c:pt>
                <c:pt idx="8">
                  <c:v>15.242000000000001</c:v>
                </c:pt>
                <c:pt idx="9">
                  <c:v>21.952000000000002</c:v>
                </c:pt>
                <c:pt idx="10">
                  <c:v>29.911999999999999</c:v>
                </c:pt>
                <c:pt idx="11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9D9-4975-B8BE-F4BA82991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3264912"/>
        <c:axId val="323265240"/>
      </c:lineChart>
      <c:catAx>
        <c:axId val="32326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3265240"/>
        <c:crosses val="autoZero"/>
        <c:auto val="1"/>
        <c:lblAlgn val="ctr"/>
        <c:lblOffset val="100"/>
        <c:noMultiLvlLbl val="0"/>
      </c:catAx>
      <c:valAx>
        <c:axId val="323265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р_._-;\-* #,##0_р_._-;_-* &quot;-&quot;??_р_.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326491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00C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6982408117118638E-3"/>
          <c:y val="0.22733058469241529"/>
          <c:w val="0.76384299970404768"/>
          <c:h val="0.52382007171857248"/>
        </c:manualLayout>
      </c:layout>
      <c:pie3D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rgbClr val="6699FF"/>
              </a:solidFill>
            </a:ln>
          </c:spPr>
          <c:dPt>
            <c:idx val="0"/>
            <c:bubble3D val="0"/>
            <c:spPr>
              <a:solidFill>
                <a:srgbClr val="92D050"/>
              </a:solidFill>
              <a:ln w="25400">
                <a:solidFill>
                  <a:srgbClr val="6699FF"/>
                </a:solidFill>
              </a:ln>
              <a:effectLst/>
              <a:sp3d contourW="25400">
                <a:contourClr>
                  <a:srgbClr val="66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BCC-4604-81D5-5F8E78FCC2B0}"/>
              </c:ext>
            </c:extLst>
          </c:dPt>
          <c:dPt>
            <c:idx val="1"/>
            <c:bubble3D val="0"/>
            <c:spPr>
              <a:solidFill>
                <a:srgbClr val="FF5050"/>
              </a:solidFill>
              <a:ln w="25400">
                <a:solidFill>
                  <a:srgbClr val="6699FF"/>
                </a:solidFill>
              </a:ln>
              <a:effectLst/>
              <a:sp3d contourW="25400">
                <a:contourClr>
                  <a:srgbClr val="66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BCC-4604-81D5-5F8E78FCC2B0}"/>
              </c:ext>
            </c:extLst>
          </c:dPt>
          <c:dPt>
            <c:idx val="2"/>
            <c:bubble3D val="0"/>
            <c:spPr>
              <a:solidFill>
                <a:srgbClr val="6699FF"/>
              </a:solidFill>
              <a:ln w="25400">
                <a:solidFill>
                  <a:srgbClr val="6699FF"/>
                </a:solidFill>
              </a:ln>
              <a:effectLst/>
              <a:sp3d contourW="25400">
                <a:contourClr>
                  <a:srgbClr val="66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BCC-4604-81D5-5F8E78FCC2B0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25400">
                <a:solidFill>
                  <a:srgbClr val="6699FF"/>
                </a:solidFill>
              </a:ln>
              <a:effectLst/>
              <a:sp3d contourW="25400">
                <a:contourClr>
                  <a:srgbClr val="66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BCC-4604-81D5-5F8E78FCC2B0}"/>
              </c:ext>
            </c:extLst>
          </c:dPt>
          <c:dPt>
            <c:idx val="4"/>
            <c:bubble3D val="0"/>
            <c:spPr>
              <a:solidFill>
                <a:srgbClr val="FF99FF"/>
              </a:solidFill>
              <a:ln w="25400">
                <a:solidFill>
                  <a:srgbClr val="6699FF"/>
                </a:solidFill>
              </a:ln>
              <a:effectLst/>
              <a:sp3d contourW="25400">
                <a:contourClr>
                  <a:srgbClr val="66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BCC-4604-81D5-5F8E78FCC2B0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25400">
                <a:solidFill>
                  <a:srgbClr val="6699FF"/>
                </a:solidFill>
              </a:ln>
              <a:effectLst/>
              <a:sp3d contourW="25400">
                <a:contourClr>
                  <a:srgbClr val="66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BCC-4604-81D5-5F8E78FCC2B0}"/>
              </c:ext>
            </c:extLst>
          </c:dPt>
          <c:dLbls>
            <c:dLbl>
              <c:idx val="5"/>
              <c:layout>
                <c:manualLayout>
                  <c:x val="-8.2424198431733542E-2"/>
                  <c:y val="2.46417557305736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BCC-4604-81D5-5F8E78FCC2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'июнь 2014'!$B$96:$B$101</c:f>
              <c:strCache>
                <c:ptCount val="6"/>
                <c:pt idx="0">
                  <c:v>Bonett Gas Investment, a.s.</c:v>
                </c:pt>
                <c:pt idx="1">
                  <c:v>Vítkovice Doprava, a.s.</c:v>
                </c:pt>
                <c:pt idx="2">
                  <c:v>Vemex, s.r.o.</c:v>
                </c:pt>
                <c:pt idx="3">
                  <c:v>RWE</c:v>
                </c:pt>
                <c:pt idx="4">
                  <c:v>E.ON Energie, a.s.</c:v>
                </c:pt>
                <c:pt idx="5">
                  <c:v>Pražská plynárenská, a.s.</c:v>
                </c:pt>
              </c:strCache>
            </c:strRef>
          </c:cat>
          <c:val>
            <c:numRef>
              <c:f>'июнь 2014'!$C$96:$C$101</c:f>
              <c:numCache>
                <c:formatCode>General</c:formatCode>
                <c:ptCount val="6"/>
                <c:pt idx="0">
                  <c:v>16</c:v>
                </c:pt>
                <c:pt idx="1">
                  <c:v>13</c:v>
                </c:pt>
                <c:pt idx="2">
                  <c:v>12</c:v>
                </c:pt>
                <c:pt idx="3">
                  <c:v>12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BCC-4604-81D5-5F8E78FCC2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008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990099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74255434767452466"/>
          <c:w val="1"/>
          <c:h val="0.242266907667417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14EA209-8D24-481F-97EA-B337A0B49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549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218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0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33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38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912768" cy="792088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3224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4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5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4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149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865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7741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ChangeArrowheads="1"/>
          </p:cNvSpPr>
          <p:nvPr userDrawn="1"/>
        </p:nvSpPr>
        <p:spPr bwMode="auto">
          <a:xfrm>
            <a:off x="1763713" y="6318250"/>
            <a:ext cx="7377112" cy="539750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500" smtClean="0">
              <a:latin typeface="Calibri" pitchFamily="34" charset="0"/>
            </a:endParaRPr>
          </a:p>
        </p:txBody>
      </p:sp>
      <p:sp>
        <p:nvSpPr>
          <p:cNvPr id="1027" name="Rectangle 4"/>
          <p:cNvSpPr>
            <a:spLocks noChangeArrowheads="1"/>
          </p:cNvSpPr>
          <p:nvPr userDrawn="1"/>
        </p:nvSpPr>
        <p:spPr bwMode="auto">
          <a:xfrm>
            <a:off x="9525" y="6321425"/>
            <a:ext cx="1800225" cy="53975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500" smtClean="0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1763713" y="0"/>
            <a:ext cx="7380287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auto">
          <a:xfrm>
            <a:off x="0" y="0"/>
            <a:ext cx="1800225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500" smtClean="0"/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936750" y="3716338"/>
            <a:ext cx="0" cy="53975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pic>
        <p:nvPicPr>
          <p:cNvPr id="1031" name="Рисунок 6" descr="GP1.gif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29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4"/>
          <p:cNvSpPr>
            <a:spLocks noChangeArrowheads="1"/>
          </p:cNvSpPr>
          <p:nvPr userDrawn="1"/>
        </p:nvSpPr>
        <p:spPr bwMode="auto">
          <a:xfrm>
            <a:off x="5795963" y="4581525"/>
            <a:ext cx="900112" cy="539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70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33" name="TextBox 2"/>
          <p:cNvSpPr txBox="1">
            <a:spLocks noChangeArrowheads="1"/>
          </p:cNvSpPr>
          <p:nvPr userDrawn="1"/>
        </p:nvSpPr>
        <p:spPr bwMode="auto">
          <a:xfrm>
            <a:off x="6372200" y="6280150"/>
            <a:ext cx="25922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Prague</a:t>
            </a:r>
            <a:r>
              <a:rPr lang="ru-RU" sz="1600" dirty="0" smtClean="0">
                <a:solidFill>
                  <a:schemeClr val="bg1"/>
                </a:solidFill>
                <a:latin typeface="Calibri" pitchFamily="34" charset="0"/>
              </a:rPr>
              <a:t>,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 Czech Republic</a:t>
            </a:r>
            <a:r>
              <a:rPr lang="ru-RU" sz="16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24.11</a:t>
            </a:r>
            <a:r>
              <a:rPr lang="ru-RU" sz="1600" dirty="0" smtClean="0">
                <a:solidFill>
                  <a:schemeClr val="bg1"/>
                </a:solidFill>
                <a:latin typeface="Calibri" pitchFamily="34" charset="0"/>
              </a:rPr>
              <a:t>.201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" name="Номер слайда 1"/>
          <p:cNvSpPr txBox="1">
            <a:spLocks noGrp="1"/>
          </p:cNvSpPr>
          <p:nvPr userDrawn="1"/>
        </p:nvSpPr>
        <p:spPr bwMode="auto">
          <a:xfrm>
            <a:off x="57150" y="6405563"/>
            <a:ext cx="457200" cy="369887"/>
          </a:xfrm>
          <a:prstGeom prst="rect">
            <a:avLst/>
          </a:prstGeom>
          <a:noFill/>
          <a:ex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2B6D59EE-2E3F-4BE3-84C0-00F18F48E190}" type="slidenum">
              <a:rPr lang="ru-RU" smtClean="0">
                <a:solidFill>
                  <a:schemeClr val="bg1"/>
                </a:solidFill>
                <a:latin typeface="Calibri" pitchFamily="34" charset="0"/>
              </a:rPr>
              <a:pPr eaLnBrk="1" hangingPunct="1">
                <a:defRPr/>
              </a:pPr>
              <a:t>‹#›</a:t>
            </a:fld>
            <a:endParaRPr 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35" name="Line 96"/>
          <p:cNvSpPr>
            <a:spLocks noChangeShapeType="1"/>
          </p:cNvSpPr>
          <p:nvPr userDrawn="1"/>
        </p:nvSpPr>
        <p:spPr bwMode="auto">
          <a:xfrm>
            <a:off x="1797050" y="0"/>
            <a:ext cx="0" cy="6858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1936750" y="6295737"/>
            <a:ext cx="23472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defRPr/>
            </a:pPr>
            <a:r>
              <a:rPr lang="en-US" sz="1600" kern="1200" dirty="0" err="1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charset="0"/>
              </a:rPr>
              <a:t>Evgeny</a:t>
            </a:r>
            <a:r>
              <a:rPr lang="en-US" sz="1600" kern="1200" dirty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charset="0"/>
              </a:rPr>
              <a:t> Pronin</a:t>
            </a:r>
            <a:endParaRPr lang="ru-RU" sz="1600" kern="1200" dirty="0" smtClean="0">
              <a:solidFill>
                <a:schemeClr val="bg1"/>
              </a:solidFill>
              <a:latin typeface="Calibri" panose="020F0502020204030204" pitchFamily="34" charset="0"/>
              <a:ea typeface="+mn-ea"/>
              <a:cs typeface="Arial" charset="0"/>
            </a:endParaRPr>
          </a:p>
          <a:p>
            <a:pPr algn="l" eaLnBrk="1" hangingPunct="1">
              <a:defRPr/>
            </a:pPr>
            <a:r>
              <a:rPr lang="en-US" sz="1600" kern="1200" dirty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charset="0"/>
              </a:rPr>
              <a:t>Gazprom export LLC</a:t>
            </a:r>
            <a:endParaRPr lang="ru-RU" sz="1600" kern="1200" dirty="0">
              <a:solidFill>
                <a:schemeClr val="bg1"/>
              </a:solidFill>
              <a:latin typeface="Calibri" panose="020F0502020204030204" pitchFamily="34" charset="0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chart" Target="../charts/chart2.xml"/><Relationship Id="rId7" Type="http://schemas.openxmlformats.org/officeDocument/2006/relationships/image" Target="../media/image4.emf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png"/><Relationship Id="rId5" Type="http://schemas.openxmlformats.org/officeDocument/2006/relationships/image" Target="../media/image3.e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3420" y="2839320"/>
            <a:ext cx="6696744" cy="1015663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chemeClr val="accent6"/>
                </a:solidFill>
                <a:latin typeface="Calibri" panose="020F0502020204030204" pitchFamily="34" charset="0"/>
              </a:rPr>
              <a:t>Czech NGV </a:t>
            </a:r>
            <a:r>
              <a:rPr lang="en-US" sz="6000" b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Industry</a:t>
            </a:r>
            <a:endParaRPr lang="ru-RU" sz="6000" b="1" dirty="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88640"/>
            <a:ext cx="6201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</a:rPr>
              <a:t>NGV Market in the Czech Republic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54644" y="1124744"/>
            <a:ext cx="1904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2015 forecast</a:t>
            </a:r>
            <a:endParaRPr lang="ru-RU" sz="2400" b="1" i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0994658"/>
              </p:ext>
            </p:extLst>
          </p:nvPr>
        </p:nvGraphicFramePr>
        <p:xfrm>
          <a:off x="395536" y="1340768"/>
          <a:ext cx="8263540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97"/>
          <p:cNvSpPr txBox="1">
            <a:spLocks noChangeArrowheads="1"/>
          </p:cNvSpPr>
          <p:nvPr/>
        </p:nvSpPr>
        <p:spPr bwMode="auto">
          <a:xfrm>
            <a:off x="7804555" y="6021288"/>
            <a:ext cx="12112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i="1" dirty="0" err="1">
                <a:solidFill>
                  <a:srgbClr val="003366"/>
                </a:solidFill>
                <a:latin typeface="Calibri" pitchFamily="34" charset="0"/>
              </a:rPr>
              <a:t>MetanoGraph</a:t>
            </a:r>
            <a:endParaRPr lang="en-US" altLang="en-US" sz="1400" i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8" name="TextBox 101"/>
          <p:cNvSpPr txBox="1">
            <a:spLocks noChangeArrowheads="1"/>
          </p:cNvSpPr>
          <p:nvPr/>
        </p:nvSpPr>
        <p:spPr bwMode="auto">
          <a:xfrm>
            <a:off x="95740" y="5999153"/>
            <a:ext cx="51074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rgbClr val="003366"/>
                </a:solidFill>
                <a:latin typeface="Calibri" pitchFamily="34" charset="0"/>
              </a:rPr>
              <a:t>Sources</a:t>
            </a:r>
            <a:r>
              <a:rPr lang="ru-RU" altLang="en-US" sz="1400" i="1" dirty="0" smtClean="0">
                <a:solidFill>
                  <a:srgbClr val="003366"/>
                </a:solidFill>
                <a:latin typeface="Calibri" pitchFamily="34" charset="0"/>
              </a:rPr>
              <a:t>: </a:t>
            </a:r>
            <a:r>
              <a:rPr lang="en-US" altLang="en-US" sz="1400" i="1" dirty="0">
                <a:solidFill>
                  <a:srgbClr val="003366"/>
                </a:solidFill>
                <a:latin typeface="Calibri" pitchFamily="34" charset="0"/>
              </a:rPr>
              <a:t>NGVA </a:t>
            </a:r>
            <a:r>
              <a:rPr lang="en-US" altLang="en-US" sz="1400" i="1" dirty="0" smtClean="0">
                <a:solidFill>
                  <a:srgbClr val="003366"/>
                </a:solidFill>
                <a:latin typeface="Calibri" pitchFamily="34" charset="0"/>
              </a:rPr>
              <a:t>Communications Group, Gazprom export, G+ Europe</a:t>
            </a:r>
            <a:endParaRPr lang="en-US" altLang="en-US" sz="1400" i="1" dirty="0">
              <a:solidFill>
                <a:srgbClr val="003366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718" y="1340768"/>
            <a:ext cx="762000" cy="514350"/>
          </a:xfrm>
          <a:prstGeom prst="rect">
            <a:avLst/>
          </a:prstGeom>
          <a:effectLst>
            <a:outerShdw blurRad="50800" dist="50800" dir="2700000" algn="tl" rotWithShape="0">
              <a:prstClr val="black"/>
            </a:outerShdw>
          </a:effectLst>
        </p:spPr>
      </p:pic>
    </p:spTree>
    <p:extLst>
      <p:ext uri="{BB962C8B-B14F-4D97-AF65-F5344CB8AC3E}">
        <p14:creationId xmlns:p14="http://schemas.microsoft.com/office/powerpoint/2010/main" val="95313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97"/>
          <p:cNvSpPr txBox="1">
            <a:spLocks noChangeArrowheads="1"/>
          </p:cNvSpPr>
          <p:nvPr/>
        </p:nvSpPr>
        <p:spPr bwMode="auto">
          <a:xfrm>
            <a:off x="7804555" y="6021288"/>
            <a:ext cx="12112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i="1" dirty="0" err="1">
                <a:solidFill>
                  <a:srgbClr val="003300"/>
                </a:solidFill>
                <a:latin typeface="Calibri" pitchFamily="34" charset="0"/>
              </a:rPr>
              <a:t>MetanoGraph</a:t>
            </a:r>
            <a:endParaRPr lang="en-US" altLang="en-US" sz="1400" i="1" dirty="0">
              <a:solidFill>
                <a:srgbClr val="003300"/>
              </a:solidFill>
              <a:latin typeface="Calibri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23528" y="1093788"/>
            <a:ext cx="4672013" cy="5029200"/>
            <a:chOff x="323528" y="1093788"/>
            <a:chExt cx="4672013" cy="5029200"/>
          </a:xfrm>
        </p:grpSpPr>
        <p:sp>
          <p:nvSpPr>
            <p:cNvPr id="2" name="Freeform 131"/>
            <p:cNvSpPr>
              <a:spLocks/>
            </p:cNvSpPr>
            <p:nvPr/>
          </p:nvSpPr>
          <p:spPr bwMode="auto">
            <a:xfrm>
              <a:off x="3479478" y="3143250"/>
              <a:ext cx="733425" cy="681038"/>
            </a:xfrm>
            <a:custGeom>
              <a:avLst/>
              <a:gdLst>
                <a:gd name="T0" fmla="*/ 2147483647 w 461"/>
                <a:gd name="T1" fmla="*/ 2147483647 h 413"/>
                <a:gd name="T2" fmla="*/ 2147483647 w 461"/>
                <a:gd name="T3" fmla="*/ 2147483647 h 413"/>
                <a:gd name="T4" fmla="*/ 2147483647 w 461"/>
                <a:gd name="T5" fmla="*/ 2147483647 h 413"/>
                <a:gd name="T6" fmla="*/ 2147483647 w 461"/>
                <a:gd name="T7" fmla="*/ 2147483647 h 413"/>
                <a:gd name="T8" fmla="*/ 2147483647 w 461"/>
                <a:gd name="T9" fmla="*/ 2147483647 h 413"/>
                <a:gd name="T10" fmla="*/ 2147483647 w 461"/>
                <a:gd name="T11" fmla="*/ 2147483647 h 413"/>
                <a:gd name="T12" fmla="*/ 2147483647 w 461"/>
                <a:gd name="T13" fmla="*/ 2147483647 h 413"/>
                <a:gd name="T14" fmla="*/ 2147483647 w 461"/>
                <a:gd name="T15" fmla="*/ 2147483647 h 413"/>
                <a:gd name="T16" fmla="*/ 2147483647 w 461"/>
                <a:gd name="T17" fmla="*/ 2147483647 h 413"/>
                <a:gd name="T18" fmla="*/ 2147483647 w 461"/>
                <a:gd name="T19" fmla="*/ 2147483647 h 413"/>
                <a:gd name="T20" fmla="*/ 2147483647 w 461"/>
                <a:gd name="T21" fmla="*/ 2147483647 h 413"/>
                <a:gd name="T22" fmla="*/ 2147483647 w 461"/>
                <a:gd name="T23" fmla="*/ 2147483647 h 413"/>
                <a:gd name="T24" fmla="*/ 2147483647 w 461"/>
                <a:gd name="T25" fmla="*/ 2147483647 h 413"/>
                <a:gd name="T26" fmla="*/ 2147483647 w 461"/>
                <a:gd name="T27" fmla="*/ 2147483647 h 413"/>
                <a:gd name="T28" fmla="*/ 2147483647 w 461"/>
                <a:gd name="T29" fmla="*/ 2147483647 h 413"/>
                <a:gd name="T30" fmla="*/ 2147483647 w 461"/>
                <a:gd name="T31" fmla="*/ 2147483647 h 413"/>
                <a:gd name="T32" fmla="*/ 2147483647 w 461"/>
                <a:gd name="T33" fmla="*/ 2147483647 h 413"/>
                <a:gd name="T34" fmla="*/ 2147483647 w 461"/>
                <a:gd name="T35" fmla="*/ 2147483647 h 413"/>
                <a:gd name="T36" fmla="*/ 2147483647 w 461"/>
                <a:gd name="T37" fmla="*/ 2147483647 h 413"/>
                <a:gd name="T38" fmla="*/ 2147483647 w 461"/>
                <a:gd name="T39" fmla="*/ 2147483647 h 413"/>
                <a:gd name="T40" fmla="*/ 2147483647 w 461"/>
                <a:gd name="T41" fmla="*/ 2147483647 h 413"/>
                <a:gd name="T42" fmla="*/ 2147483647 w 461"/>
                <a:gd name="T43" fmla="*/ 2147483647 h 413"/>
                <a:gd name="T44" fmla="*/ 2147483647 w 461"/>
                <a:gd name="T45" fmla="*/ 2147483647 h 413"/>
                <a:gd name="T46" fmla="*/ 2147483647 w 461"/>
                <a:gd name="T47" fmla="*/ 2147483647 h 413"/>
                <a:gd name="T48" fmla="*/ 2147483647 w 461"/>
                <a:gd name="T49" fmla="*/ 2147483647 h 413"/>
                <a:gd name="T50" fmla="*/ 2147483647 w 461"/>
                <a:gd name="T51" fmla="*/ 2147483647 h 413"/>
                <a:gd name="T52" fmla="*/ 2147483647 w 461"/>
                <a:gd name="T53" fmla="*/ 2147483647 h 413"/>
                <a:gd name="T54" fmla="*/ 2147483647 w 461"/>
                <a:gd name="T55" fmla="*/ 2147483647 h 413"/>
                <a:gd name="T56" fmla="*/ 2147483647 w 461"/>
                <a:gd name="T57" fmla="*/ 2147483647 h 413"/>
                <a:gd name="T58" fmla="*/ 2147483647 w 461"/>
                <a:gd name="T59" fmla="*/ 2147483647 h 413"/>
                <a:gd name="T60" fmla="*/ 2147483647 w 461"/>
                <a:gd name="T61" fmla="*/ 2147483647 h 413"/>
                <a:gd name="T62" fmla="*/ 2147483647 w 461"/>
                <a:gd name="T63" fmla="*/ 2147483647 h 413"/>
                <a:gd name="T64" fmla="*/ 2147483647 w 461"/>
                <a:gd name="T65" fmla="*/ 2147483647 h 413"/>
                <a:gd name="T66" fmla="*/ 2147483647 w 461"/>
                <a:gd name="T67" fmla="*/ 2147483647 h 413"/>
                <a:gd name="T68" fmla="*/ 2147483647 w 461"/>
                <a:gd name="T69" fmla="*/ 2147483647 h 413"/>
                <a:gd name="T70" fmla="*/ 2147483647 w 461"/>
                <a:gd name="T71" fmla="*/ 2147483647 h 413"/>
                <a:gd name="T72" fmla="*/ 2147483647 w 461"/>
                <a:gd name="T73" fmla="*/ 2147483647 h 413"/>
                <a:gd name="T74" fmla="*/ 2147483647 w 461"/>
                <a:gd name="T75" fmla="*/ 2147483647 h 413"/>
                <a:gd name="T76" fmla="*/ 2147483647 w 461"/>
                <a:gd name="T77" fmla="*/ 2147483647 h 413"/>
                <a:gd name="T78" fmla="*/ 2147483647 w 461"/>
                <a:gd name="T79" fmla="*/ 2147483647 h 413"/>
                <a:gd name="T80" fmla="*/ 2147483647 w 461"/>
                <a:gd name="T81" fmla="*/ 2147483647 h 413"/>
                <a:gd name="T82" fmla="*/ 2147483647 w 461"/>
                <a:gd name="T83" fmla="*/ 2147483647 h 413"/>
                <a:gd name="T84" fmla="*/ 2147483647 w 461"/>
                <a:gd name="T85" fmla="*/ 2147483647 h 413"/>
                <a:gd name="T86" fmla="*/ 2147483647 w 461"/>
                <a:gd name="T87" fmla="*/ 2147483647 h 413"/>
                <a:gd name="T88" fmla="*/ 2147483647 w 461"/>
                <a:gd name="T89" fmla="*/ 2147483647 h 413"/>
                <a:gd name="T90" fmla="*/ 2147483647 w 461"/>
                <a:gd name="T91" fmla="*/ 2147483647 h 413"/>
                <a:gd name="T92" fmla="*/ 2147483647 w 461"/>
                <a:gd name="T93" fmla="*/ 2147483647 h 413"/>
                <a:gd name="T94" fmla="*/ 2147483647 w 461"/>
                <a:gd name="T95" fmla="*/ 2147483647 h 413"/>
                <a:gd name="T96" fmla="*/ 2147483647 w 461"/>
                <a:gd name="T97" fmla="*/ 2147483647 h 413"/>
                <a:gd name="T98" fmla="*/ 2147483647 w 461"/>
                <a:gd name="T99" fmla="*/ 2147483647 h 413"/>
                <a:gd name="T100" fmla="*/ 2147483647 w 461"/>
                <a:gd name="T101" fmla="*/ 2147483647 h 413"/>
                <a:gd name="T102" fmla="*/ 2147483647 w 461"/>
                <a:gd name="T103" fmla="*/ 2147483647 h 413"/>
                <a:gd name="T104" fmla="*/ 2147483647 w 461"/>
                <a:gd name="T105" fmla="*/ 2147483647 h 41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61"/>
                <a:gd name="T160" fmla="*/ 0 h 413"/>
                <a:gd name="T161" fmla="*/ 461 w 461"/>
                <a:gd name="T162" fmla="*/ 413 h 41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61" h="413">
                  <a:moveTo>
                    <a:pt x="440" y="286"/>
                  </a:moveTo>
                  <a:lnTo>
                    <a:pt x="440" y="287"/>
                  </a:lnTo>
                  <a:lnTo>
                    <a:pt x="437" y="288"/>
                  </a:lnTo>
                  <a:lnTo>
                    <a:pt x="430" y="290"/>
                  </a:lnTo>
                  <a:lnTo>
                    <a:pt x="422" y="290"/>
                  </a:lnTo>
                  <a:lnTo>
                    <a:pt x="417" y="295"/>
                  </a:lnTo>
                  <a:lnTo>
                    <a:pt x="410" y="297"/>
                  </a:lnTo>
                  <a:lnTo>
                    <a:pt x="403" y="302"/>
                  </a:lnTo>
                  <a:lnTo>
                    <a:pt x="400" y="309"/>
                  </a:lnTo>
                  <a:lnTo>
                    <a:pt x="396" y="315"/>
                  </a:lnTo>
                  <a:lnTo>
                    <a:pt x="392" y="322"/>
                  </a:lnTo>
                  <a:lnTo>
                    <a:pt x="390" y="328"/>
                  </a:lnTo>
                  <a:lnTo>
                    <a:pt x="392" y="336"/>
                  </a:lnTo>
                  <a:lnTo>
                    <a:pt x="392" y="344"/>
                  </a:lnTo>
                  <a:lnTo>
                    <a:pt x="393" y="351"/>
                  </a:lnTo>
                  <a:lnTo>
                    <a:pt x="397" y="358"/>
                  </a:lnTo>
                  <a:lnTo>
                    <a:pt x="395" y="365"/>
                  </a:lnTo>
                  <a:lnTo>
                    <a:pt x="388" y="368"/>
                  </a:lnTo>
                  <a:lnTo>
                    <a:pt x="382" y="364"/>
                  </a:lnTo>
                  <a:lnTo>
                    <a:pt x="375" y="362"/>
                  </a:lnTo>
                  <a:lnTo>
                    <a:pt x="367" y="363"/>
                  </a:lnTo>
                  <a:lnTo>
                    <a:pt x="353" y="370"/>
                  </a:lnTo>
                  <a:lnTo>
                    <a:pt x="346" y="371"/>
                  </a:lnTo>
                  <a:lnTo>
                    <a:pt x="340" y="376"/>
                  </a:lnTo>
                  <a:lnTo>
                    <a:pt x="334" y="373"/>
                  </a:lnTo>
                  <a:lnTo>
                    <a:pt x="329" y="366"/>
                  </a:lnTo>
                  <a:lnTo>
                    <a:pt x="323" y="363"/>
                  </a:lnTo>
                  <a:lnTo>
                    <a:pt x="316" y="360"/>
                  </a:lnTo>
                  <a:lnTo>
                    <a:pt x="307" y="373"/>
                  </a:lnTo>
                  <a:lnTo>
                    <a:pt x="304" y="379"/>
                  </a:lnTo>
                  <a:lnTo>
                    <a:pt x="296" y="377"/>
                  </a:lnTo>
                  <a:lnTo>
                    <a:pt x="291" y="371"/>
                  </a:lnTo>
                  <a:lnTo>
                    <a:pt x="284" y="374"/>
                  </a:lnTo>
                  <a:lnTo>
                    <a:pt x="277" y="374"/>
                  </a:lnTo>
                  <a:lnTo>
                    <a:pt x="270" y="370"/>
                  </a:lnTo>
                  <a:lnTo>
                    <a:pt x="266" y="377"/>
                  </a:lnTo>
                  <a:lnTo>
                    <a:pt x="258" y="378"/>
                  </a:lnTo>
                  <a:lnTo>
                    <a:pt x="252" y="382"/>
                  </a:lnTo>
                  <a:lnTo>
                    <a:pt x="247" y="388"/>
                  </a:lnTo>
                  <a:lnTo>
                    <a:pt x="240" y="384"/>
                  </a:lnTo>
                  <a:lnTo>
                    <a:pt x="238" y="377"/>
                  </a:lnTo>
                  <a:lnTo>
                    <a:pt x="230" y="378"/>
                  </a:lnTo>
                  <a:lnTo>
                    <a:pt x="223" y="381"/>
                  </a:lnTo>
                  <a:lnTo>
                    <a:pt x="216" y="377"/>
                  </a:lnTo>
                  <a:lnTo>
                    <a:pt x="213" y="370"/>
                  </a:lnTo>
                  <a:lnTo>
                    <a:pt x="206" y="367"/>
                  </a:lnTo>
                  <a:lnTo>
                    <a:pt x="199" y="367"/>
                  </a:lnTo>
                  <a:lnTo>
                    <a:pt x="192" y="364"/>
                  </a:lnTo>
                  <a:lnTo>
                    <a:pt x="185" y="367"/>
                  </a:lnTo>
                  <a:lnTo>
                    <a:pt x="177" y="367"/>
                  </a:lnTo>
                  <a:lnTo>
                    <a:pt x="170" y="366"/>
                  </a:lnTo>
                  <a:lnTo>
                    <a:pt x="162" y="366"/>
                  </a:lnTo>
                  <a:lnTo>
                    <a:pt x="156" y="362"/>
                  </a:lnTo>
                  <a:lnTo>
                    <a:pt x="148" y="360"/>
                  </a:lnTo>
                  <a:lnTo>
                    <a:pt x="141" y="363"/>
                  </a:lnTo>
                  <a:lnTo>
                    <a:pt x="133" y="363"/>
                  </a:lnTo>
                  <a:lnTo>
                    <a:pt x="125" y="365"/>
                  </a:lnTo>
                  <a:lnTo>
                    <a:pt x="118" y="363"/>
                  </a:lnTo>
                  <a:lnTo>
                    <a:pt x="111" y="365"/>
                  </a:lnTo>
                  <a:lnTo>
                    <a:pt x="104" y="368"/>
                  </a:lnTo>
                  <a:lnTo>
                    <a:pt x="97" y="368"/>
                  </a:lnTo>
                  <a:lnTo>
                    <a:pt x="90" y="372"/>
                  </a:lnTo>
                  <a:lnTo>
                    <a:pt x="83" y="374"/>
                  </a:lnTo>
                  <a:lnTo>
                    <a:pt x="76" y="378"/>
                  </a:lnTo>
                  <a:lnTo>
                    <a:pt x="75" y="385"/>
                  </a:lnTo>
                  <a:lnTo>
                    <a:pt x="70" y="391"/>
                  </a:lnTo>
                  <a:lnTo>
                    <a:pt x="63" y="395"/>
                  </a:lnTo>
                  <a:lnTo>
                    <a:pt x="57" y="399"/>
                  </a:lnTo>
                  <a:lnTo>
                    <a:pt x="49" y="399"/>
                  </a:lnTo>
                  <a:lnTo>
                    <a:pt x="42" y="401"/>
                  </a:lnTo>
                  <a:lnTo>
                    <a:pt x="31" y="412"/>
                  </a:lnTo>
                  <a:lnTo>
                    <a:pt x="31" y="413"/>
                  </a:lnTo>
                  <a:lnTo>
                    <a:pt x="30" y="409"/>
                  </a:lnTo>
                  <a:lnTo>
                    <a:pt x="23" y="398"/>
                  </a:lnTo>
                  <a:lnTo>
                    <a:pt x="22" y="386"/>
                  </a:lnTo>
                  <a:lnTo>
                    <a:pt x="22" y="372"/>
                  </a:lnTo>
                  <a:lnTo>
                    <a:pt x="22" y="360"/>
                  </a:lnTo>
                  <a:lnTo>
                    <a:pt x="7" y="349"/>
                  </a:lnTo>
                  <a:lnTo>
                    <a:pt x="0" y="340"/>
                  </a:lnTo>
                  <a:lnTo>
                    <a:pt x="8" y="327"/>
                  </a:lnTo>
                  <a:lnTo>
                    <a:pt x="21" y="318"/>
                  </a:lnTo>
                  <a:lnTo>
                    <a:pt x="30" y="302"/>
                  </a:lnTo>
                  <a:lnTo>
                    <a:pt x="29" y="286"/>
                  </a:lnTo>
                  <a:lnTo>
                    <a:pt x="26" y="272"/>
                  </a:lnTo>
                  <a:lnTo>
                    <a:pt x="11" y="235"/>
                  </a:lnTo>
                  <a:lnTo>
                    <a:pt x="4" y="215"/>
                  </a:lnTo>
                  <a:lnTo>
                    <a:pt x="8" y="215"/>
                  </a:lnTo>
                  <a:lnTo>
                    <a:pt x="15" y="215"/>
                  </a:lnTo>
                  <a:lnTo>
                    <a:pt x="22" y="216"/>
                  </a:lnTo>
                  <a:lnTo>
                    <a:pt x="29" y="214"/>
                  </a:lnTo>
                  <a:lnTo>
                    <a:pt x="35" y="211"/>
                  </a:lnTo>
                  <a:lnTo>
                    <a:pt x="49" y="212"/>
                  </a:lnTo>
                  <a:lnTo>
                    <a:pt x="55" y="208"/>
                  </a:lnTo>
                  <a:lnTo>
                    <a:pt x="59" y="203"/>
                  </a:lnTo>
                  <a:lnTo>
                    <a:pt x="66" y="205"/>
                  </a:lnTo>
                  <a:lnTo>
                    <a:pt x="73" y="203"/>
                  </a:lnTo>
                  <a:lnTo>
                    <a:pt x="69" y="192"/>
                  </a:lnTo>
                  <a:lnTo>
                    <a:pt x="69" y="191"/>
                  </a:lnTo>
                  <a:lnTo>
                    <a:pt x="74" y="187"/>
                  </a:lnTo>
                  <a:lnTo>
                    <a:pt x="81" y="186"/>
                  </a:lnTo>
                  <a:lnTo>
                    <a:pt x="85" y="181"/>
                  </a:lnTo>
                  <a:lnTo>
                    <a:pt x="91" y="176"/>
                  </a:lnTo>
                  <a:lnTo>
                    <a:pt x="98" y="177"/>
                  </a:lnTo>
                  <a:lnTo>
                    <a:pt x="103" y="182"/>
                  </a:lnTo>
                  <a:lnTo>
                    <a:pt x="109" y="185"/>
                  </a:lnTo>
                  <a:lnTo>
                    <a:pt x="116" y="181"/>
                  </a:lnTo>
                  <a:lnTo>
                    <a:pt x="113" y="174"/>
                  </a:lnTo>
                  <a:lnTo>
                    <a:pt x="108" y="170"/>
                  </a:lnTo>
                  <a:lnTo>
                    <a:pt x="104" y="164"/>
                  </a:lnTo>
                  <a:lnTo>
                    <a:pt x="105" y="157"/>
                  </a:lnTo>
                  <a:lnTo>
                    <a:pt x="107" y="150"/>
                  </a:lnTo>
                  <a:lnTo>
                    <a:pt x="110" y="144"/>
                  </a:lnTo>
                  <a:lnTo>
                    <a:pt x="109" y="136"/>
                  </a:lnTo>
                  <a:lnTo>
                    <a:pt x="110" y="129"/>
                  </a:lnTo>
                  <a:lnTo>
                    <a:pt x="108" y="123"/>
                  </a:lnTo>
                  <a:lnTo>
                    <a:pt x="109" y="116"/>
                  </a:lnTo>
                  <a:lnTo>
                    <a:pt x="114" y="111"/>
                  </a:lnTo>
                  <a:lnTo>
                    <a:pt x="121" y="109"/>
                  </a:lnTo>
                  <a:lnTo>
                    <a:pt x="125" y="103"/>
                  </a:lnTo>
                  <a:lnTo>
                    <a:pt x="131" y="99"/>
                  </a:lnTo>
                  <a:lnTo>
                    <a:pt x="137" y="98"/>
                  </a:lnTo>
                  <a:lnTo>
                    <a:pt x="141" y="97"/>
                  </a:lnTo>
                  <a:lnTo>
                    <a:pt x="146" y="80"/>
                  </a:lnTo>
                  <a:lnTo>
                    <a:pt x="140" y="78"/>
                  </a:lnTo>
                  <a:lnTo>
                    <a:pt x="132" y="80"/>
                  </a:lnTo>
                  <a:lnTo>
                    <a:pt x="131" y="73"/>
                  </a:lnTo>
                  <a:lnTo>
                    <a:pt x="131" y="66"/>
                  </a:lnTo>
                  <a:lnTo>
                    <a:pt x="136" y="62"/>
                  </a:lnTo>
                  <a:lnTo>
                    <a:pt x="140" y="56"/>
                  </a:lnTo>
                  <a:lnTo>
                    <a:pt x="139" y="55"/>
                  </a:lnTo>
                  <a:lnTo>
                    <a:pt x="139" y="53"/>
                  </a:lnTo>
                  <a:lnTo>
                    <a:pt x="143" y="54"/>
                  </a:lnTo>
                  <a:lnTo>
                    <a:pt x="148" y="49"/>
                  </a:lnTo>
                  <a:lnTo>
                    <a:pt x="148" y="42"/>
                  </a:lnTo>
                  <a:lnTo>
                    <a:pt x="153" y="37"/>
                  </a:lnTo>
                  <a:lnTo>
                    <a:pt x="160" y="38"/>
                  </a:lnTo>
                  <a:lnTo>
                    <a:pt x="167" y="40"/>
                  </a:lnTo>
                  <a:lnTo>
                    <a:pt x="174" y="38"/>
                  </a:lnTo>
                  <a:lnTo>
                    <a:pt x="177" y="31"/>
                  </a:lnTo>
                  <a:lnTo>
                    <a:pt x="179" y="26"/>
                  </a:lnTo>
                  <a:lnTo>
                    <a:pt x="181" y="18"/>
                  </a:lnTo>
                  <a:lnTo>
                    <a:pt x="184" y="13"/>
                  </a:lnTo>
                  <a:lnTo>
                    <a:pt x="188" y="7"/>
                  </a:lnTo>
                  <a:lnTo>
                    <a:pt x="193" y="2"/>
                  </a:lnTo>
                  <a:lnTo>
                    <a:pt x="200" y="0"/>
                  </a:lnTo>
                  <a:lnTo>
                    <a:pt x="202" y="0"/>
                  </a:lnTo>
                  <a:lnTo>
                    <a:pt x="204" y="6"/>
                  </a:lnTo>
                  <a:lnTo>
                    <a:pt x="218" y="1"/>
                  </a:lnTo>
                  <a:lnTo>
                    <a:pt x="224" y="3"/>
                  </a:lnTo>
                  <a:lnTo>
                    <a:pt x="230" y="8"/>
                  </a:lnTo>
                  <a:lnTo>
                    <a:pt x="249" y="3"/>
                  </a:lnTo>
                  <a:lnTo>
                    <a:pt x="257" y="7"/>
                  </a:lnTo>
                  <a:lnTo>
                    <a:pt x="260" y="8"/>
                  </a:lnTo>
                  <a:lnTo>
                    <a:pt x="263" y="25"/>
                  </a:lnTo>
                  <a:lnTo>
                    <a:pt x="268" y="22"/>
                  </a:lnTo>
                  <a:lnTo>
                    <a:pt x="273" y="16"/>
                  </a:lnTo>
                  <a:lnTo>
                    <a:pt x="279" y="14"/>
                  </a:lnTo>
                  <a:lnTo>
                    <a:pt x="283" y="9"/>
                  </a:lnTo>
                  <a:lnTo>
                    <a:pt x="289" y="6"/>
                  </a:lnTo>
                  <a:lnTo>
                    <a:pt x="296" y="5"/>
                  </a:lnTo>
                  <a:lnTo>
                    <a:pt x="303" y="4"/>
                  </a:lnTo>
                  <a:lnTo>
                    <a:pt x="309" y="6"/>
                  </a:lnTo>
                  <a:lnTo>
                    <a:pt x="325" y="19"/>
                  </a:lnTo>
                  <a:lnTo>
                    <a:pt x="332" y="19"/>
                  </a:lnTo>
                  <a:lnTo>
                    <a:pt x="335" y="28"/>
                  </a:lnTo>
                  <a:lnTo>
                    <a:pt x="335" y="35"/>
                  </a:lnTo>
                  <a:lnTo>
                    <a:pt x="336" y="42"/>
                  </a:lnTo>
                  <a:lnTo>
                    <a:pt x="342" y="46"/>
                  </a:lnTo>
                  <a:lnTo>
                    <a:pt x="345" y="52"/>
                  </a:lnTo>
                  <a:lnTo>
                    <a:pt x="346" y="66"/>
                  </a:lnTo>
                  <a:lnTo>
                    <a:pt x="341" y="71"/>
                  </a:lnTo>
                  <a:lnTo>
                    <a:pt x="341" y="78"/>
                  </a:lnTo>
                  <a:lnTo>
                    <a:pt x="345" y="84"/>
                  </a:lnTo>
                  <a:lnTo>
                    <a:pt x="356" y="92"/>
                  </a:lnTo>
                  <a:lnTo>
                    <a:pt x="360" y="98"/>
                  </a:lnTo>
                  <a:lnTo>
                    <a:pt x="377" y="120"/>
                  </a:lnTo>
                  <a:lnTo>
                    <a:pt x="382" y="125"/>
                  </a:lnTo>
                  <a:lnTo>
                    <a:pt x="389" y="128"/>
                  </a:lnTo>
                  <a:lnTo>
                    <a:pt x="396" y="129"/>
                  </a:lnTo>
                  <a:lnTo>
                    <a:pt x="402" y="134"/>
                  </a:lnTo>
                  <a:lnTo>
                    <a:pt x="404" y="140"/>
                  </a:lnTo>
                  <a:lnTo>
                    <a:pt x="405" y="147"/>
                  </a:lnTo>
                  <a:lnTo>
                    <a:pt x="410" y="153"/>
                  </a:lnTo>
                  <a:lnTo>
                    <a:pt x="423" y="147"/>
                  </a:lnTo>
                  <a:lnTo>
                    <a:pt x="430" y="145"/>
                  </a:lnTo>
                  <a:lnTo>
                    <a:pt x="436" y="148"/>
                  </a:lnTo>
                  <a:lnTo>
                    <a:pt x="443" y="149"/>
                  </a:lnTo>
                  <a:lnTo>
                    <a:pt x="443" y="156"/>
                  </a:lnTo>
                  <a:lnTo>
                    <a:pt x="448" y="160"/>
                  </a:lnTo>
                  <a:lnTo>
                    <a:pt x="455" y="159"/>
                  </a:lnTo>
                  <a:lnTo>
                    <a:pt x="457" y="159"/>
                  </a:lnTo>
                  <a:lnTo>
                    <a:pt x="461" y="171"/>
                  </a:lnTo>
                  <a:lnTo>
                    <a:pt x="456" y="176"/>
                  </a:lnTo>
                  <a:lnTo>
                    <a:pt x="454" y="183"/>
                  </a:lnTo>
                  <a:lnTo>
                    <a:pt x="440" y="200"/>
                  </a:lnTo>
                  <a:lnTo>
                    <a:pt x="425" y="202"/>
                  </a:lnTo>
                  <a:lnTo>
                    <a:pt x="412" y="196"/>
                  </a:lnTo>
                  <a:lnTo>
                    <a:pt x="405" y="197"/>
                  </a:lnTo>
                  <a:lnTo>
                    <a:pt x="400" y="201"/>
                  </a:lnTo>
                  <a:lnTo>
                    <a:pt x="400" y="208"/>
                  </a:lnTo>
                  <a:lnTo>
                    <a:pt x="394" y="212"/>
                  </a:lnTo>
                  <a:lnTo>
                    <a:pt x="397" y="219"/>
                  </a:lnTo>
                  <a:lnTo>
                    <a:pt x="403" y="223"/>
                  </a:lnTo>
                  <a:lnTo>
                    <a:pt x="410" y="226"/>
                  </a:lnTo>
                  <a:lnTo>
                    <a:pt x="413" y="233"/>
                  </a:lnTo>
                  <a:lnTo>
                    <a:pt x="412" y="240"/>
                  </a:lnTo>
                  <a:lnTo>
                    <a:pt x="418" y="244"/>
                  </a:lnTo>
                  <a:lnTo>
                    <a:pt x="418" y="251"/>
                  </a:lnTo>
                  <a:lnTo>
                    <a:pt x="425" y="254"/>
                  </a:lnTo>
                  <a:lnTo>
                    <a:pt x="430" y="260"/>
                  </a:lnTo>
                  <a:lnTo>
                    <a:pt x="431" y="267"/>
                  </a:lnTo>
                  <a:lnTo>
                    <a:pt x="440" y="286"/>
                  </a:lnTo>
                  <a:close/>
                </a:path>
              </a:pathLst>
            </a:custGeom>
            <a:solidFill>
              <a:srgbClr val="66FF33"/>
            </a:solidFill>
            <a:ln w="12700" cap="flat" cmpd="sng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7173" name="Freeform 190"/>
            <p:cNvSpPr>
              <a:spLocks/>
            </p:cNvSpPr>
            <p:nvPr/>
          </p:nvSpPr>
          <p:spPr bwMode="auto">
            <a:xfrm>
              <a:off x="3495353" y="1093788"/>
              <a:ext cx="1500188" cy="3348037"/>
            </a:xfrm>
            <a:custGeom>
              <a:avLst/>
              <a:gdLst>
                <a:gd name="T0" fmla="*/ 2147483647 w 944"/>
                <a:gd name="T1" fmla="*/ 2147483647 h 2033"/>
                <a:gd name="T2" fmla="*/ 2147483647 w 944"/>
                <a:gd name="T3" fmla="*/ 2147483647 h 2033"/>
                <a:gd name="T4" fmla="*/ 2147483647 w 944"/>
                <a:gd name="T5" fmla="*/ 2147483647 h 2033"/>
                <a:gd name="T6" fmla="*/ 2147483647 w 944"/>
                <a:gd name="T7" fmla="*/ 2147483647 h 2033"/>
                <a:gd name="T8" fmla="*/ 2147483647 w 944"/>
                <a:gd name="T9" fmla="*/ 2147483647 h 2033"/>
                <a:gd name="T10" fmla="*/ 2147483647 w 944"/>
                <a:gd name="T11" fmla="*/ 2147483647 h 2033"/>
                <a:gd name="T12" fmla="*/ 2147483647 w 944"/>
                <a:gd name="T13" fmla="*/ 2147483647 h 2033"/>
                <a:gd name="T14" fmla="*/ 2147483647 w 944"/>
                <a:gd name="T15" fmla="*/ 2147483647 h 2033"/>
                <a:gd name="T16" fmla="*/ 2147483647 w 944"/>
                <a:gd name="T17" fmla="*/ 2147483647 h 2033"/>
                <a:gd name="T18" fmla="*/ 2147483647 w 944"/>
                <a:gd name="T19" fmla="*/ 2147483647 h 2033"/>
                <a:gd name="T20" fmla="*/ 2147483647 w 944"/>
                <a:gd name="T21" fmla="*/ 2147483647 h 2033"/>
                <a:gd name="T22" fmla="*/ 2147483647 w 944"/>
                <a:gd name="T23" fmla="*/ 2147483647 h 2033"/>
                <a:gd name="T24" fmla="*/ 2147483647 w 944"/>
                <a:gd name="T25" fmla="*/ 2147483647 h 2033"/>
                <a:gd name="T26" fmla="*/ 2147483647 w 944"/>
                <a:gd name="T27" fmla="*/ 2147483647 h 2033"/>
                <a:gd name="T28" fmla="*/ 2147483647 w 944"/>
                <a:gd name="T29" fmla="*/ 2147483647 h 2033"/>
                <a:gd name="T30" fmla="*/ 2147483647 w 944"/>
                <a:gd name="T31" fmla="*/ 2147483647 h 2033"/>
                <a:gd name="T32" fmla="*/ 2147483647 w 944"/>
                <a:gd name="T33" fmla="*/ 2147483647 h 2033"/>
                <a:gd name="T34" fmla="*/ 2147483647 w 944"/>
                <a:gd name="T35" fmla="*/ 2147483647 h 2033"/>
                <a:gd name="T36" fmla="*/ 2147483647 w 944"/>
                <a:gd name="T37" fmla="*/ 2147483647 h 2033"/>
                <a:gd name="T38" fmla="*/ 2147483647 w 944"/>
                <a:gd name="T39" fmla="*/ 2147483647 h 2033"/>
                <a:gd name="T40" fmla="*/ 2147483647 w 944"/>
                <a:gd name="T41" fmla="*/ 2147483647 h 2033"/>
                <a:gd name="T42" fmla="*/ 2147483647 w 944"/>
                <a:gd name="T43" fmla="*/ 2147483647 h 2033"/>
                <a:gd name="T44" fmla="*/ 2147483647 w 944"/>
                <a:gd name="T45" fmla="*/ 2147483647 h 2033"/>
                <a:gd name="T46" fmla="*/ 2147483647 w 944"/>
                <a:gd name="T47" fmla="*/ 2147483647 h 2033"/>
                <a:gd name="T48" fmla="*/ 2147483647 w 944"/>
                <a:gd name="T49" fmla="*/ 2147483647 h 2033"/>
                <a:gd name="T50" fmla="*/ 2147483647 w 944"/>
                <a:gd name="T51" fmla="*/ 2147483647 h 2033"/>
                <a:gd name="T52" fmla="*/ 2147483647 w 944"/>
                <a:gd name="T53" fmla="*/ 2147483647 h 2033"/>
                <a:gd name="T54" fmla="*/ 2147483647 w 944"/>
                <a:gd name="T55" fmla="*/ 2147483647 h 2033"/>
                <a:gd name="T56" fmla="*/ 2147483647 w 944"/>
                <a:gd name="T57" fmla="*/ 2147483647 h 2033"/>
                <a:gd name="T58" fmla="*/ 2147483647 w 944"/>
                <a:gd name="T59" fmla="*/ 2147483647 h 2033"/>
                <a:gd name="T60" fmla="*/ 2147483647 w 944"/>
                <a:gd name="T61" fmla="*/ 2147483647 h 2033"/>
                <a:gd name="T62" fmla="*/ 2147483647 w 944"/>
                <a:gd name="T63" fmla="*/ 2147483647 h 2033"/>
                <a:gd name="T64" fmla="*/ 2147483647 w 944"/>
                <a:gd name="T65" fmla="*/ 2147483647 h 2033"/>
                <a:gd name="T66" fmla="*/ 2147483647 w 944"/>
                <a:gd name="T67" fmla="*/ 2147483647 h 2033"/>
                <a:gd name="T68" fmla="*/ 2147483647 w 944"/>
                <a:gd name="T69" fmla="*/ 2147483647 h 2033"/>
                <a:gd name="T70" fmla="*/ 2147483647 w 944"/>
                <a:gd name="T71" fmla="*/ 2147483647 h 2033"/>
                <a:gd name="T72" fmla="*/ 2147483647 w 944"/>
                <a:gd name="T73" fmla="*/ 2147483647 h 2033"/>
                <a:gd name="T74" fmla="*/ 2147483647 w 944"/>
                <a:gd name="T75" fmla="*/ 2147483647 h 2033"/>
                <a:gd name="T76" fmla="*/ 2147483647 w 944"/>
                <a:gd name="T77" fmla="*/ 2147483647 h 2033"/>
                <a:gd name="T78" fmla="*/ 2147483647 w 944"/>
                <a:gd name="T79" fmla="*/ 2147483647 h 2033"/>
                <a:gd name="T80" fmla="*/ 2147483647 w 944"/>
                <a:gd name="T81" fmla="*/ 2147483647 h 2033"/>
                <a:gd name="T82" fmla="*/ 2147483647 w 944"/>
                <a:gd name="T83" fmla="*/ 2147483647 h 2033"/>
                <a:gd name="T84" fmla="*/ 2147483647 w 944"/>
                <a:gd name="T85" fmla="*/ 2147483647 h 2033"/>
                <a:gd name="T86" fmla="*/ 2147483647 w 944"/>
                <a:gd name="T87" fmla="*/ 2147483647 h 2033"/>
                <a:gd name="T88" fmla="*/ 2147483647 w 944"/>
                <a:gd name="T89" fmla="*/ 2147483647 h 2033"/>
                <a:gd name="T90" fmla="*/ 2147483647 w 944"/>
                <a:gd name="T91" fmla="*/ 2147483647 h 2033"/>
                <a:gd name="T92" fmla="*/ 2147483647 w 944"/>
                <a:gd name="T93" fmla="*/ 2147483647 h 2033"/>
                <a:gd name="T94" fmla="*/ 2147483647 w 944"/>
                <a:gd name="T95" fmla="*/ 2147483647 h 2033"/>
                <a:gd name="T96" fmla="*/ 2147483647 w 944"/>
                <a:gd name="T97" fmla="*/ 2147483647 h 2033"/>
                <a:gd name="T98" fmla="*/ 2147483647 w 944"/>
                <a:gd name="T99" fmla="*/ 2147483647 h 2033"/>
                <a:gd name="T100" fmla="*/ 2147483647 w 944"/>
                <a:gd name="T101" fmla="*/ 2147483647 h 2033"/>
                <a:gd name="T102" fmla="*/ 2147483647 w 944"/>
                <a:gd name="T103" fmla="*/ 2147483647 h 2033"/>
                <a:gd name="T104" fmla="*/ 2147483647 w 944"/>
                <a:gd name="T105" fmla="*/ 2147483647 h 2033"/>
                <a:gd name="T106" fmla="*/ 2147483647 w 944"/>
                <a:gd name="T107" fmla="*/ 2147483647 h 2033"/>
                <a:gd name="T108" fmla="*/ 2147483647 w 944"/>
                <a:gd name="T109" fmla="*/ 2147483647 h 2033"/>
                <a:gd name="T110" fmla="*/ 2147483647 w 944"/>
                <a:gd name="T111" fmla="*/ 2147483647 h 2033"/>
                <a:gd name="T112" fmla="*/ 2147483647 w 944"/>
                <a:gd name="T113" fmla="*/ 2147483647 h 2033"/>
                <a:gd name="T114" fmla="*/ 2147483647 w 944"/>
                <a:gd name="T115" fmla="*/ 2147483647 h 2033"/>
                <a:gd name="T116" fmla="*/ 2147483647 w 944"/>
                <a:gd name="T117" fmla="*/ 2147483647 h 2033"/>
                <a:gd name="T118" fmla="*/ 2147483647 w 944"/>
                <a:gd name="T119" fmla="*/ 2147483647 h 2033"/>
                <a:gd name="T120" fmla="*/ 2147483647 w 944"/>
                <a:gd name="T121" fmla="*/ 2147483647 h 2033"/>
                <a:gd name="T122" fmla="*/ 2147483647 w 944"/>
                <a:gd name="T123" fmla="*/ 2147483647 h 2033"/>
                <a:gd name="T124" fmla="*/ 2147483647 w 944"/>
                <a:gd name="T125" fmla="*/ 2147483647 h 203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44"/>
                <a:gd name="T190" fmla="*/ 0 h 2033"/>
                <a:gd name="T191" fmla="*/ 944 w 944"/>
                <a:gd name="T192" fmla="*/ 2033 h 203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44" h="2033">
                  <a:moveTo>
                    <a:pt x="475" y="1507"/>
                  </a:moveTo>
                  <a:lnTo>
                    <a:pt x="460" y="1508"/>
                  </a:lnTo>
                  <a:lnTo>
                    <a:pt x="454" y="1514"/>
                  </a:lnTo>
                  <a:lnTo>
                    <a:pt x="454" y="1522"/>
                  </a:lnTo>
                  <a:lnTo>
                    <a:pt x="451" y="1528"/>
                  </a:lnTo>
                  <a:lnTo>
                    <a:pt x="446" y="1534"/>
                  </a:lnTo>
                  <a:lnTo>
                    <a:pt x="438" y="1533"/>
                  </a:lnTo>
                  <a:lnTo>
                    <a:pt x="432" y="1530"/>
                  </a:lnTo>
                  <a:lnTo>
                    <a:pt x="423" y="1511"/>
                  </a:lnTo>
                  <a:lnTo>
                    <a:pt x="422" y="1504"/>
                  </a:lnTo>
                  <a:lnTo>
                    <a:pt x="417" y="1498"/>
                  </a:lnTo>
                  <a:lnTo>
                    <a:pt x="410" y="1495"/>
                  </a:lnTo>
                  <a:lnTo>
                    <a:pt x="410" y="1488"/>
                  </a:lnTo>
                  <a:lnTo>
                    <a:pt x="404" y="1484"/>
                  </a:lnTo>
                  <a:lnTo>
                    <a:pt x="405" y="1477"/>
                  </a:lnTo>
                  <a:lnTo>
                    <a:pt x="402" y="1470"/>
                  </a:lnTo>
                  <a:lnTo>
                    <a:pt x="395" y="1467"/>
                  </a:lnTo>
                  <a:lnTo>
                    <a:pt x="389" y="1463"/>
                  </a:lnTo>
                  <a:lnTo>
                    <a:pt x="386" y="1456"/>
                  </a:lnTo>
                  <a:lnTo>
                    <a:pt x="392" y="1452"/>
                  </a:lnTo>
                  <a:lnTo>
                    <a:pt x="392" y="1445"/>
                  </a:lnTo>
                  <a:lnTo>
                    <a:pt x="397" y="1441"/>
                  </a:lnTo>
                  <a:lnTo>
                    <a:pt x="404" y="1440"/>
                  </a:lnTo>
                  <a:lnTo>
                    <a:pt x="417" y="1446"/>
                  </a:lnTo>
                  <a:lnTo>
                    <a:pt x="432" y="1444"/>
                  </a:lnTo>
                  <a:lnTo>
                    <a:pt x="446" y="1427"/>
                  </a:lnTo>
                  <a:lnTo>
                    <a:pt x="448" y="1420"/>
                  </a:lnTo>
                  <a:lnTo>
                    <a:pt x="453" y="1415"/>
                  </a:lnTo>
                  <a:lnTo>
                    <a:pt x="449" y="1403"/>
                  </a:lnTo>
                  <a:lnTo>
                    <a:pt x="440" y="1404"/>
                  </a:lnTo>
                  <a:lnTo>
                    <a:pt x="435" y="1400"/>
                  </a:lnTo>
                  <a:lnTo>
                    <a:pt x="435" y="1393"/>
                  </a:lnTo>
                  <a:lnTo>
                    <a:pt x="428" y="1392"/>
                  </a:lnTo>
                  <a:lnTo>
                    <a:pt x="422" y="1389"/>
                  </a:lnTo>
                  <a:lnTo>
                    <a:pt x="415" y="1391"/>
                  </a:lnTo>
                  <a:lnTo>
                    <a:pt x="402" y="1397"/>
                  </a:lnTo>
                  <a:lnTo>
                    <a:pt x="397" y="1391"/>
                  </a:lnTo>
                  <a:lnTo>
                    <a:pt x="396" y="1384"/>
                  </a:lnTo>
                  <a:lnTo>
                    <a:pt x="394" y="1378"/>
                  </a:lnTo>
                  <a:lnTo>
                    <a:pt x="388" y="1373"/>
                  </a:lnTo>
                  <a:lnTo>
                    <a:pt x="381" y="1372"/>
                  </a:lnTo>
                  <a:lnTo>
                    <a:pt x="374" y="1369"/>
                  </a:lnTo>
                  <a:lnTo>
                    <a:pt x="369" y="1364"/>
                  </a:lnTo>
                  <a:lnTo>
                    <a:pt x="352" y="1342"/>
                  </a:lnTo>
                  <a:lnTo>
                    <a:pt x="348" y="1336"/>
                  </a:lnTo>
                  <a:lnTo>
                    <a:pt x="337" y="1328"/>
                  </a:lnTo>
                  <a:lnTo>
                    <a:pt x="333" y="1322"/>
                  </a:lnTo>
                  <a:lnTo>
                    <a:pt x="333" y="1315"/>
                  </a:lnTo>
                  <a:lnTo>
                    <a:pt x="338" y="1310"/>
                  </a:lnTo>
                  <a:lnTo>
                    <a:pt x="337" y="1296"/>
                  </a:lnTo>
                  <a:lnTo>
                    <a:pt x="334" y="1290"/>
                  </a:lnTo>
                  <a:lnTo>
                    <a:pt x="328" y="1286"/>
                  </a:lnTo>
                  <a:lnTo>
                    <a:pt x="327" y="1279"/>
                  </a:lnTo>
                  <a:lnTo>
                    <a:pt x="327" y="1272"/>
                  </a:lnTo>
                  <a:lnTo>
                    <a:pt x="324" y="1263"/>
                  </a:lnTo>
                  <a:lnTo>
                    <a:pt x="317" y="1263"/>
                  </a:lnTo>
                  <a:lnTo>
                    <a:pt x="301" y="1250"/>
                  </a:lnTo>
                  <a:lnTo>
                    <a:pt x="295" y="1248"/>
                  </a:lnTo>
                  <a:lnTo>
                    <a:pt x="288" y="1249"/>
                  </a:lnTo>
                  <a:lnTo>
                    <a:pt x="281" y="1250"/>
                  </a:lnTo>
                  <a:lnTo>
                    <a:pt x="275" y="1253"/>
                  </a:lnTo>
                  <a:lnTo>
                    <a:pt x="271" y="1258"/>
                  </a:lnTo>
                  <a:lnTo>
                    <a:pt x="265" y="1260"/>
                  </a:lnTo>
                  <a:lnTo>
                    <a:pt x="260" y="1266"/>
                  </a:lnTo>
                  <a:lnTo>
                    <a:pt x="255" y="1269"/>
                  </a:lnTo>
                  <a:lnTo>
                    <a:pt x="252" y="1252"/>
                  </a:lnTo>
                  <a:lnTo>
                    <a:pt x="249" y="1251"/>
                  </a:lnTo>
                  <a:lnTo>
                    <a:pt x="241" y="1247"/>
                  </a:lnTo>
                  <a:lnTo>
                    <a:pt x="222" y="1252"/>
                  </a:lnTo>
                  <a:lnTo>
                    <a:pt x="216" y="1247"/>
                  </a:lnTo>
                  <a:lnTo>
                    <a:pt x="210" y="1245"/>
                  </a:lnTo>
                  <a:lnTo>
                    <a:pt x="196" y="1250"/>
                  </a:lnTo>
                  <a:lnTo>
                    <a:pt x="194" y="1244"/>
                  </a:lnTo>
                  <a:lnTo>
                    <a:pt x="190" y="1224"/>
                  </a:lnTo>
                  <a:lnTo>
                    <a:pt x="186" y="1219"/>
                  </a:lnTo>
                  <a:lnTo>
                    <a:pt x="183" y="1212"/>
                  </a:lnTo>
                  <a:lnTo>
                    <a:pt x="169" y="1197"/>
                  </a:lnTo>
                  <a:lnTo>
                    <a:pt x="168" y="1191"/>
                  </a:lnTo>
                  <a:lnTo>
                    <a:pt x="162" y="1188"/>
                  </a:lnTo>
                  <a:lnTo>
                    <a:pt x="155" y="1187"/>
                  </a:lnTo>
                  <a:lnTo>
                    <a:pt x="157" y="1174"/>
                  </a:lnTo>
                  <a:lnTo>
                    <a:pt x="157" y="1161"/>
                  </a:lnTo>
                  <a:lnTo>
                    <a:pt x="155" y="1155"/>
                  </a:lnTo>
                  <a:lnTo>
                    <a:pt x="151" y="1150"/>
                  </a:lnTo>
                  <a:lnTo>
                    <a:pt x="145" y="1147"/>
                  </a:lnTo>
                  <a:lnTo>
                    <a:pt x="141" y="1142"/>
                  </a:lnTo>
                  <a:lnTo>
                    <a:pt x="135" y="1137"/>
                  </a:lnTo>
                  <a:lnTo>
                    <a:pt x="133" y="1132"/>
                  </a:lnTo>
                  <a:lnTo>
                    <a:pt x="135" y="1126"/>
                  </a:lnTo>
                  <a:lnTo>
                    <a:pt x="139" y="1113"/>
                  </a:lnTo>
                  <a:lnTo>
                    <a:pt x="145" y="1110"/>
                  </a:lnTo>
                  <a:lnTo>
                    <a:pt x="142" y="1104"/>
                  </a:lnTo>
                  <a:lnTo>
                    <a:pt x="141" y="1098"/>
                  </a:lnTo>
                  <a:lnTo>
                    <a:pt x="126" y="1086"/>
                  </a:lnTo>
                  <a:lnTo>
                    <a:pt x="122" y="1074"/>
                  </a:lnTo>
                  <a:lnTo>
                    <a:pt x="115" y="1073"/>
                  </a:lnTo>
                  <a:lnTo>
                    <a:pt x="109" y="1055"/>
                  </a:lnTo>
                  <a:lnTo>
                    <a:pt x="98" y="1039"/>
                  </a:lnTo>
                  <a:lnTo>
                    <a:pt x="97" y="1033"/>
                  </a:lnTo>
                  <a:lnTo>
                    <a:pt x="102" y="1028"/>
                  </a:lnTo>
                  <a:lnTo>
                    <a:pt x="124" y="1018"/>
                  </a:lnTo>
                  <a:lnTo>
                    <a:pt x="130" y="1014"/>
                  </a:lnTo>
                  <a:lnTo>
                    <a:pt x="141" y="991"/>
                  </a:lnTo>
                  <a:lnTo>
                    <a:pt x="139" y="980"/>
                  </a:lnTo>
                  <a:lnTo>
                    <a:pt x="134" y="974"/>
                  </a:lnTo>
                  <a:lnTo>
                    <a:pt x="125" y="969"/>
                  </a:lnTo>
                  <a:lnTo>
                    <a:pt x="123" y="968"/>
                  </a:lnTo>
                  <a:lnTo>
                    <a:pt x="123" y="963"/>
                  </a:lnTo>
                  <a:lnTo>
                    <a:pt x="119" y="952"/>
                  </a:lnTo>
                  <a:lnTo>
                    <a:pt x="120" y="945"/>
                  </a:lnTo>
                  <a:lnTo>
                    <a:pt x="126" y="946"/>
                  </a:lnTo>
                  <a:lnTo>
                    <a:pt x="132" y="950"/>
                  </a:lnTo>
                  <a:lnTo>
                    <a:pt x="135" y="946"/>
                  </a:lnTo>
                  <a:lnTo>
                    <a:pt x="137" y="939"/>
                  </a:lnTo>
                  <a:lnTo>
                    <a:pt x="141" y="935"/>
                  </a:lnTo>
                  <a:lnTo>
                    <a:pt x="148" y="938"/>
                  </a:lnTo>
                  <a:lnTo>
                    <a:pt x="157" y="930"/>
                  </a:lnTo>
                  <a:lnTo>
                    <a:pt x="161" y="919"/>
                  </a:lnTo>
                  <a:lnTo>
                    <a:pt x="175" y="917"/>
                  </a:lnTo>
                  <a:lnTo>
                    <a:pt x="182" y="918"/>
                  </a:lnTo>
                  <a:lnTo>
                    <a:pt x="196" y="918"/>
                  </a:lnTo>
                  <a:lnTo>
                    <a:pt x="202" y="917"/>
                  </a:lnTo>
                  <a:lnTo>
                    <a:pt x="206" y="913"/>
                  </a:lnTo>
                  <a:lnTo>
                    <a:pt x="204" y="909"/>
                  </a:lnTo>
                  <a:lnTo>
                    <a:pt x="194" y="908"/>
                  </a:lnTo>
                  <a:lnTo>
                    <a:pt x="193" y="901"/>
                  </a:lnTo>
                  <a:lnTo>
                    <a:pt x="184" y="898"/>
                  </a:lnTo>
                  <a:lnTo>
                    <a:pt x="177" y="897"/>
                  </a:lnTo>
                  <a:lnTo>
                    <a:pt x="156" y="904"/>
                  </a:lnTo>
                  <a:lnTo>
                    <a:pt x="136" y="894"/>
                  </a:lnTo>
                  <a:lnTo>
                    <a:pt x="132" y="895"/>
                  </a:lnTo>
                  <a:lnTo>
                    <a:pt x="127" y="889"/>
                  </a:lnTo>
                  <a:lnTo>
                    <a:pt x="125" y="878"/>
                  </a:lnTo>
                  <a:lnTo>
                    <a:pt x="128" y="879"/>
                  </a:lnTo>
                  <a:lnTo>
                    <a:pt x="132" y="884"/>
                  </a:lnTo>
                  <a:lnTo>
                    <a:pt x="131" y="866"/>
                  </a:lnTo>
                  <a:lnTo>
                    <a:pt x="129" y="862"/>
                  </a:lnTo>
                  <a:lnTo>
                    <a:pt x="117" y="872"/>
                  </a:lnTo>
                  <a:lnTo>
                    <a:pt x="111" y="882"/>
                  </a:lnTo>
                  <a:lnTo>
                    <a:pt x="97" y="883"/>
                  </a:lnTo>
                  <a:lnTo>
                    <a:pt x="92" y="883"/>
                  </a:lnTo>
                  <a:lnTo>
                    <a:pt x="104" y="874"/>
                  </a:lnTo>
                  <a:lnTo>
                    <a:pt x="115" y="858"/>
                  </a:lnTo>
                  <a:lnTo>
                    <a:pt x="143" y="816"/>
                  </a:lnTo>
                  <a:lnTo>
                    <a:pt x="154" y="799"/>
                  </a:lnTo>
                  <a:lnTo>
                    <a:pt x="164" y="778"/>
                  </a:lnTo>
                  <a:lnTo>
                    <a:pt x="173" y="760"/>
                  </a:lnTo>
                  <a:lnTo>
                    <a:pt x="181" y="741"/>
                  </a:lnTo>
                  <a:lnTo>
                    <a:pt x="195" y="708"/>
                  </a:lnTo>
                  <a:lnTo>
                    <a:pt x="200" y="680"/>
                  </a:lnTo>
                  <a:lnTo>
                    <a:pt x="195" y="654"/>
                  </a:lnTo>
                  <a:lnTo>
                    <a:pt x="183" y="648"/>
                  </a:lnTo>
                  <a:lnTo>
                    <a:pt x="171" y="634"/>
                  </a:lnTo>
                  <a:lnTo>
                    <a:pt x="154" y="627"/>
                  </a:lnTo>
                  <a:lnTo>
                    <a:pt x="140" y="609"/>
                  </a:lnTo>
                  <a:lnTo>
                    <a:pt x="145" y="587"/>
                  </a:lnTo>
                  <a:lnTo>
                    <a:pt x="143" y="562"/>
                  </a:lnTo>
                  <a:lnTo>
                    <a:pt x="124" y="545"/>
                  </a:lnTo>
                  <a:lnTo>
                    <a:pt x="115" y="523"/>
                  </a:lnTo>
                  <a:lnTo>
                    <a:pt x="101" y="510"/>
                  </a:lnTo>
                  <a:lnTo>
                    <a:pt x="96" y="485"/>
                  </a:lnTo>
                  <a:lnTo>
                    <a:pt x="95" y="461"/>
                  </a:lnTo>
                  <a:lnTo>
                    <a:pt x="96" y="433"/>
                  </a:lnTo>
                  <a:lnTo>
                    <a:pt x="84" y="414"/>
                  </a:lnTo>
                  <a:lnTo>
                    <a:pt x="72" y="400"/>
                  </a:lnTo>
                  <a:lnTo>
                    <a:pt x="62" y="380"/>
                  </a:lnTo>
                  <a:lnTo>
                    <a:pt x="53" y="350"/>
                  </a:lnTo>
                  <a:lnTo>
                    <a:pt x="58" y="323"/>
                  </a:lnTo>
                  <a:lnTo>
                    <a:pt x="60" y="288"/>
                  </a:lnTo>
                  <a:lnTo>
                    <a:pt x="44" y="272"/>
                  </a:lnTo>
                  <a:lnTo>
                    <a:pt x="28" y="260"/>
                  </a:lnTo>
                  <a:lnTo>
                    <a:pt x="10" y="254"/>
                  </a:lnTo>
                  <a:lnTo>
                    <a:pt x="0" y="226"/>
                  </a:lnTo>
                  <a:lnTo>
                    <a:pt x="1" y="201"/>
                  </a:lnTo>
                  <a:lnTo>
                    <a:pt x="11" y="188"/>
                  </a:lnTo>
                  <a:lnTo>
                    <a:pt x="16" y="170"/>
                  </a:lnTo>
                  <a:lnTo>
                    <a:pt x="31" y="157"/>
                  </a:lnTo>
                  <a:lnTo>
                    <a:pt x="34" y="140"/>
                  </a:lnTo>
                  <a:lnTo>
                    <a:pt x="42" y="139"/>
                  </a:lnTo>
                  <a:lnTo>
                    <a:pt x="51" y="139"/>
                  </a:lnTo>
                  <a:lnTo>
                    <a:pt x="54" y="121"/>
                  </a:lnTo>
                  <a:lnTo>
                    <a:pt x="52" y="120"/>
                  </a:lnTo>
                  <a:lnTo>
                    <a:pt x="59" y="121"/>
                  </a:lnTo>
                  <a:lnTo>
                    <a:pt x="64" y="122"/>
                  </a:lnTo>
                  <a:lnTo>
                    <a:pt x="68" y="123"/>
                  </a:lnTo>
                  <a:lnTo>
                    <a:pt x="71" y="126"/>
                  </a:lnTo>
                  <a:lnTo>
                    <a:pt x="76" y="125"/>
                  </a:lnTo>
                  <a:lnTo>
                    <a:pt x="78" y="121"/>
                  </a:lnTo>
                  <a:lnTo>
                    <a:pt x="75" y="115"/>
                  </a:lnTo>
                  <a:lnTo>
                    <a:pt x="75" y="111"/>
                  </a:lnTo>
                  <a:lnTo>
                    <a:pt x="79" y="114"/>
                  </a:lnTo>
                  <a:lnTo>
                    <a:pt x="83" y="112"/>
                  </a:lnTo>
                  <a:lnTo>
                    <a:pt x="81" y="104"/>
                  </a:lnTo>
                  <a:lnTo>
                    <a:pt x="77" y="100"/>
                  </a:lnTo>
                  <a:lnTo>
                    <a:pt x="80" y="101"/>
                  </a:lnTo>
                  <a:lnTo>
                    <a:pt x="87" y="101"/>
                  </a:lnTo>
                  <a:lnTo>
                    <a:pt x="95" y="104"/>
                  </a:lnTo>
                  <a:lnTo>
                    <a:pt x="97" y="106"/>
                  </a:lnTo>
                  <a:lnTo>
                    <a:pt x="101" y="108"/>
                  </a:lnTo>
                  <a:lnTo>
                    <a:pt x="105" y="107"/>
                  </a:lnTo>
                  <a:lnTo>
                    <a:pt x="109" y="107"/>
                  </a:lnTo>
                  <a:lnTo>
                    <a:pt x="110" y="108"/>
                  </a:lnTo>
                  <a:lnTo>
                    <a:pt x="113" y="107"/>
                  </a:lnTo>
                  <a:lnTo>
                    <a:pt x="116" y="108"/>
                  </a:lnTo>
                  <a:lnTo>
                    <a:pt x="116" y="113"/>
                  </a:lnTo>
                  <a:lnTo>
                    <a:pt x="113" y="122"/>
                  </a:lnTo>
                  <a:lnTo>
                    <a:pt x="109" y="122"/>
                  </a:lnTo>
                  <a:lnTo>
                    <a:pt x="103" y="123"/>
                  </a:lnTo>
                  <a:lnTo>
                    <a:pt x="99" y="121"/>
                  </a:lnTo>
                  <a:lnTo>
                    <a:pt x="96" y="122"/>
                  </a:lnTo>
                  <a:lnTo>
                    <a:pt x="92" y="120"/>
                  </a:lnTo>
                  <a:lnTo>
                    <a:pt x="89" y="114"/>
                  </a:lnTo>
                  <a:lnTo>
                    <a:pt x="88" y="123"/>
                  </a:lnTo>
                  <a:lnTo>
                    <a:pt x="89" y="130"/>
                  </a:lnTo>
                  <a:lnTo>
                    <a:pt x="97" y="127"/>
                  </a:lnTo>
                  <a:lnTo>
                    <a:pt x="100" y="130"/>
                  </a:lnTo>
                  <a:lnTo>
                    <a:pt x="101" y="133"/>
                  </a:lnTo>
                  <a:lnTo>
                    <a:pt x="101" y="137"/>
                  </a:lnTo>
                  <a:lnTo>
                    <a:pt x="105" y="134"/>
                  </a:lnTo>
                  <a:lnTo>
                    <a:pt x="108" y="132"/>
                  </a:lnTo>
                  <a:lnTo>
                    <a:pt x="112" y="131"/>
                  </a:lnTo>
                  <a:lnTo>
                    <a:pt x="113" y="132"/>
                  </a:lnTo>
                  <a:lnTo>
                    <a:pt x="114" y="137"/>
                  </a:lnTo>
                  <a:lnTo>
                    <a:pt x="116" y="134"/>
                  </a:lnTo>
                  <a:lnTo>
                    <a:pt x="119" y="132"/>
                  </a:lnTo>
                  <a:lnTo>
                    <a:pt x="119" y="143"/>
                  </a:lnTo>
                  <a:lnTo>
                    <a:pt x="123" y="138"/>
                  </a:lnTo>
                  <a:lnTo>
                    <a:pt x="127" y="132"/>
                  </a:lnTo>
                  <a:lnTo>
                    <a:pt x="129" y="133"/>
                  </a:lnTo>
                  <a:lnTo>
                    <a:pt x="129" y="140"/>
                  </a:lnTo>
                  <a:lnTo>
                    <a:pt x="132" y="141"/>
                  </a:lnTo>
                  <a:lnTo>
                    <a:pt x="134" y="144"/>
                  </a:lnTo>
                  <a:lnTo>
                    <a:pt x="135" y="145"/>
                  </a:lnTo>
                  <a:lnTo>
                    <a:pt x="138" y="141"/>
                  </a:lnTo>
                  <a:lnTo>
                    <a:pt x="143" y="140"/>
                  </a:lnTo>
                  <a:lnTo>
                    <a:pt x="147" y="138"/>
                  </a:lnTo>
                  <a:lnTo>
                    <a:pt x="148" y="134"/>
                  </a:lnTo>
                  <a:lnTo>
                    <a:pt x="157" y="136"/>
                  </a:lnTo>
                  <a:lnTo>
                    <a:pt x="163" y="135"/>
                  </a:lnTo>
                  <a:lnTo>
                    <a:pt x="170" y="135"/>
                  </a:lnTo>
                  <a:lnTo>
                    <a:pt x="177" y="134"/>
                  </a:lnTo>
                  <a:lnTo>
                    <a:pt x="182" y="135"/>
                  </a:lnTo>
                  <a:lnTo>
                    <a:pt x="187" y="136"/>
                  </a:lnTo>
                  <a:lnTo>
                    <a:pt x="190" y="135"/>
                  </a:lnTo>
                  <a:lnTo>
                    <a:pt x="191" y="132"/>
                  </a:lnTo>
                  <a:lnTo>
                    <a:pt x="189" y="130"/>
                  </a:lnTo>
                  <a:lnTo>
                    <a:pt x="207" y="128"/>
                  </a:lnTo>
                  <a:lnTo>
                    <a:pt x="248" y="137"/>
                  </a:lnTo>
                  <a:lnTo>
                    <a:pt x="286" y="153"/>
                  </a:lnTo>
                  <a:lnTo>
                    <a:pt x="309" y="172"/>
                  </a:lnTo>
                  <a:lnTo>
                    <a:pt x="325" y="169"/>
                  </a:lnTo>
                  <a:lnTo>
                    <a:pt x="361" y="178"/>
                  </a:lnTo>
                  <a:lnTo>
                    <a:pt x="398" y="193"/>
                  </a:lnTo>
                  <a:lnTo>
                    <a:pt x="421" y="221"/>
                  </a:lnTo>
                  <a:lnTo>
                    <a:pt x="436" y="259"/>
                  </a:lnTo>
                  <a:lnTo>
                    <a:pt x="425" y="293"/>
                  </a:lnTo>
                  <a:lnTo>
                    <a:pt x="398" y="325"/>
                  </a:lnTo>
                  <a:lnTo>
                    <a:pt x="363" y="344"/>
                  </a:lnTo>
                  <a:lnTo>
                    <a:pt x="324" y="343"/>
                  </a:lnTo>
                  <a:lnTo>
                    <a:pt x="290" y="347"/>
                  </a:lnTo>
                  <a:lnTo>
                    <a:pt x="259" y="349"/>
                  </a:lnTo>
                  <a:lnTo>
                    <a:pt x="221" y="339"/>
                  </a:lnTo>
                  <a:lnTo>
                    <a:pt x="179" y="336"/>
                  </a:lnTo>
                  <a:lnTo>
                    <a:pt x="143" y="317"/>
                  </a:lnTo>
                  <a:lnTo>
                    <a:pt x="137" y="328"/>
                  </a:lnTo>
                  <a:lnTo>
                    <a:pt x="172" y="352"/>
                  </a:lnTo>
                  <a:lnTo>
                    <a:pt x="191" y="364"/>
                  </a:lnTo>
                  <a:lnTo>
                    <a:pt x="199" y="364"/>
                  </a:lnTo>
                  <a:lnTo>
                    <a:pt x="205" y="375"/>
                  </a:lnTo>
                  <a:lnTo>
                    <a:pt x="222" y="377"/>
                  </a:lnTo>
                  <a:lnTo>
                    <a:pt x="247" y="389"/>
                  </a:lnTo>
                  <a:lnTo>
                    <a:pt x="255" y="401"/>
                  </a:lnTo>
                  <a:lnTo>
                    <a:pt x="263" y="434"/>
                  </a:lnTo>
                  <a:lnTo>
                    <a:pt x="254" y="440"/>
                  </a:lnTo>
                  <a:lnTo>
                    <a:pt x="254" y="445"/>
                  </a:lnTo>
                  <a:lnTo>
                    <a:pt x="280" y="477"/>
                  </a:lnTo>
                  <a:lnTo>
                    <a:pt x="291" y="506"/>
                  </a:lnTo>
                  <a:lnTo>
                    <a:pt x="300" y="514"/>
                  </a:lnTo>
                  <a:lnTo>
                    <a:pt x="314" y="516"/>
                  </a:lnTo>
                  <a:lnTo>
                    <a:pt x="322" y="509"/>
                  </a:lnTo>
                  <a:lnTo>
                    <a:pt x="349" y="528"/>
                  </a:lnTo>
                  <a:lnTo>
                    <a:pt x="399" y="532"/>
                  </a:lnTo>
                  <a:lnTo>
                    <a:pt x="407" y="517"/>
                  </a:lnTo>
                  <a:lnTo>
                    <a:pt x="419" y="517"/>
                  </a:lnTo>
                  <a:lnTo>
                    <a:pt x="397" y="478"/>
                  </a:lnTo>
                  <a:lnTo>
                    <a:pt x="377" y="492"/>
                  </a:lnTo>
                  <a:lnTo>
                    <a:pt x="335" y="462"/>
                  </a:lnTo>
                  <a:lnTo>
                    <a:pt x="341" y="456"/>
                  </a:lnTo>
                  <a:lnTo>
                    <a:pt x="344" y="441"/>
                  </a:lnTo>
                  <a:lnTo>
                    <a:pt x="341" y="431"/>
                  </a:lnTo>
                  <a:lnTo>
                    <a:pt x="364" y="433"/>
                  </a:lnTo>
                  <a:lnTo>
                    <a:pt x="377" y="437"/>
                  </a:lnTo>
                  <a:lnTo>
                    <a:pt x="379" y="444"/>
                  </a:lnTo>
                  <a:lnTo>
                    <a:pt x="401" y="443"/>
                  </a:lnTo>
                  <a:lnTo>
                    <a:pt x="450" y="448"/>
                  </a:lnTo>
                  <a:lnTo>
                    <a:pt x="479" y="438"/>
                  </a:lnTo>
                  <a:lnTo>
                    <a:pt x="485" y="429"/>
                  </a:lnTo>
                  <a:lnTo>
                    <a:pt x="451" y="400"/>
                  </a:lnTo>
                  <a:lnTo>
                    <a:pt x="436" y="386"/>
                  </a:lnTo>
                  <a:lnTo>
                    <a:pt x="425" y="366"/>
                  </a:lnTo>
                  <a:lnTo>
                    <a:pt x="441" y="343"/>
                  </a:lnTo>
                  <a:lnTo>
                    <a:pt x="444" y="327"/>
                  </a:lnTo>
                  <a:lnTo>
                    <a:pt x="464" y="307"/>
                  </a:lnTo>
                  <a:lnTo>
                    <a:pt x="474" y="273"/>
                  </a:lnTo>
                  <a:lnTo>
                    <a:pt x="479" y="265"/>
                  </a:lnTo>
                  <a:lnTo>
                    <a:pt x="507" y="263"/>
                  </a:lnTo>
                  <a:lnTo>
                    <a:pt x="524" y="266"/>
                  </a:lnTo>
                  <a:lnTo>
                    <a:pt x="527" y="281"/>
                  </a:lnTo>
                  <a:lnTo>
                    <a:pt x="537" y="269"/>
                  </a:lnTo>
                  <a:lnTo>
                    <a:pt x="551" y="286"/>
                  </a:lnTo>
                  <a:lnTo>
                    <a:pt x="553" y="279"/>
                  </a:lnTo>
                  <a:lnTo>
                    <a:pt x="540" y="258"/>
                  </a:lnTo>
                  <a:lnTo>
                    <a:pt x="544" y="236"/>
                  </a:lnTo>
                  <a:lnTo>
                    <a:pt x="521" y="194"/>
                  </a:lnTo>
                  <a:lnTo>
                    <a:pt x="501" y="195"/>
                  </a:lnTo>
                  <a:lnTo>
                    <a:pt x="494" y="176"/>
                  </a:lnTo>
                  <a:lnTo>
                    <a:pt x="495" y="153"/>
                  </a:lnTo>
                  <a:lnTo>
                    <a:pt x="475" y="109"/>
                  </a:lnTo>
                  <a:lnTo>
                    <a:pt x="441" y="95"/>
                  </a:lnTo>
                  <a:lnTo>
                    <a:pt x="435" y="89"/>
                  </a:lnTo>
                  <a:lnTo>
                    <a:pt x="464" y="90"/>
                  </a:lnTo>
                  <a:lnTo>
                    <a:pt x="476" y="86"/>
                  </a:lnTo>
                  <a:lnTo>
                    <a:pt x="509" y="71"/>
                  </a:lnTo>
                  <a:lnTo>
                    <a:pt x="525" y="78"/>
                  </a:lnTo>
                  <a:lnTo>
                    <a:pt x="556" y="99"/>
                  </a:lnTo>
                  <a:lnTo>
                    <a:pt x="561" y="107"/>
                  </a:lnTo>
                  <a:lnTo>
                    <a:pt x="531" y="134"/>
                  </a:lnTo>
                  <a:lnTo>
                    <a:pt x="525" y="156"/>
                  </a:lnTo>
                  <a:lnTo>
                    <a:pt x="545" y="171"/>
                  </a:lnTo>
                  <a:lnTo>
                    <a:pt x="562" y="176"/>
                  </a:lnTo>
                  <a:lnTo>
                    <a:pt x="571" y="185"/>
                  </a:lnTo>
                  <a:lnTo>
                    <a:pt x="587" y="186"/>
                  </a:lnTo>
                  <a:lnTo>
                    <a:pt x="608" y="176"/>
                  </a:lnTo>
                  <a:lnTo>
                    <a:pt x="623" y="153"/>
                  </a:lnTo>
                  <a:lnTo>
                    <a:pt x="610" y="108"/>
                  </a:lnTo>
                  <a:lnTo>
                    <a:pt x="631" y="88"/>
                  </a:lnTo>
                  <a:lnTo>
                    <a:pt x="625" y="78"/>
                  </a:lnTo>
                  <a:lnTo>
                    <a:pt x="650" y="37"/>
                  </a:lnTo>
                  <a:lnTo>
                    <a:pt x="662" y="0"/>
                  </a:lnTo>
                  <a:lnTo>
                    <a:pt x="944" y="0"/>
                  </a:lnTo>
                  <a:lnTo>
                    <a:pt x="944" y="507"/>
                  </a:lnTo>
                  <a:lnTo>
                    <a:pt x="944" y="1016"/>
                  </a:lnTo>
                  <a:lnTo>
                    <a:pt x="944" y="1524"/>
                  </a:lnTo>
                  <a:lnTo>
                    <a:pt x="944" y="2032"/>
                  </a:lnTo>
                  <a:lnTo>
                    <a:pt x="931" y="2033"/>
                  </a:lnTo>
                  <a:lnTo>
                    <a:pt x="907" y="2027"/>
                  </a:lnTo>
                  <a:lnTo>
                    <a:pt x="880" y="2022"/>
                  </a:lnTo>
                  <a:lnTo>
                    <a:pt x="857" y="2000"/>
                  </a:lnTo>
                  <a:lnTo>
                    <a:pt x="839" y="2006"/>
                  </a:lnTo>
                  <a:lnTo>
                    <a:pt x="833" y="1996"/>
                  </a:lnTo>
                  <a:lnTo>
                    <a:pt x="842" y="1989"/>
                  </a:lnTo>
                  <a:lnTo>
                    <a:pt x="840" y="1983"/>
                  </a:lnTo>
                  <a:lnTo>
                    <a:pt x="842" y="1977"/>
                  </a:lnTo>
                  <a:lnTo>
                    <a:pt x="844" y="1976"/>
                  </a:lnTo>
                  <a:lnTo>
                    <a:pt x="869" y="1974"/>
                  </a:lnTo>
                  <a:lnTo>
                    <a:pt x="879" y="1928"/>
                  </a:lnTo>
                  <a:lnTo>
                    <a:pt x="895" y="1886"/>
                  </a:lnTo>
                  <a:lnTo>
                    <a:pt x="873" y="1879"/>
                  </a:lnTo>
                  <a:lnTo>
                    <a:pt x="853" y="1864"/>
                  </a:lnTo>
                  <a:lnTo>
                    <a:pt x="880" y="1855"/>
                  </a:lnTo>
                  <a:lnTo>
                    <a:pt x="902" y="1818"/>
                  </a:lnTo>
                  <a:lnTo>
                    <a:pt x="931" y="1801"/>
                  </a:lnTo>
                  <a:lnTo>
                    <a:pt x="908" y="1794"/>
                  </a:lnTo>
                  <a:lnTo>
                    <a:pt x="872" y="1814"/>
                  </a:lnTo>
                  <a:lnTo>
                    <a:pt x="868" y="1806"/>
                  </a:lnTo>
                  <a:lnTo>
                    <a:pt x="870" y="1790"/>
                  </a:lnTo>
                  <a:lnTo>
                    <a:pt x="876" y="1784"/>
                  </a:lnTo>
                  <a:lnTo>
                    <a:pt x="883" y="1779"/>
                  </a:lnTo>
                  <a:lnTo>
                    <a:pt x="891" y="1756"/>
                  </a:lnTo>
                  <a:lnTo>
                    <a:pt x="899" y="1757"/>
                  </a:lnTo>
                  <a:lnTo>
                    <a:pt x="907" y="1758"/>
                  </a:lnTo>
                  <a:lnTo>
                    <a:pt x="914" y="1754"/>
                  </a:lnTo>
                  <a:lnTo>
                    <a:pt x="922" y="1752"/>
                  </a:lnTo>
                  <a:lnTo>
                    <a:pt x="930" y="1752"/>
                  </a:lnTo>
                  <a:lnTo>
                    <a:pt x="936" y="1747"/>
                  </a:lnTo>
                  <a:lnTo>
                    <a:pt x="932" y="1706"/>
                  </a:lnTo>
                  <a:lnTo>
                    <a:pt x="924" y="1704"/>
                  </a:lnTo>
                  <a:lnTo>
                    <a:pt x="923" y="1696"/>
                  </a:lnTo>
                  <a:lnTo>
                    <a:pt x="918" y="1690"/>
                  </a:lnTo>
                  <a:lnTo>
                    <a:pt x="911" y="1686"/>
                  </a:lnTo>
                  <a:lnTo>
                    <a:pt x="910" y="1670"/>
                  </a:lnTo>
                  <a:lnTo>
                    <a:pt x="916" y="1666"/>
                  </a:lnTo>
                  <a:lnTo>
                    <a:pt x="923" y="1661"/>
                  </a:lnTo>
                  <a:lnTo>
                    <a:pt x="916" y="1656"/>
                  </a:lnTo>
                  <a:lnTo>
                    <a:pt x="908" y="1658"/>
                  </a:lnTo>
                  <a:lnTo>
                    <a:pt x="901" y="1653"/>
                  </a:lnTo>
                  <a:lnTo>
                    <a:pt x="908" y="1648"/>
                  </a:lnTo>
                  <a:lnTo>
                    <a:pt x="915" y="1644"/>
                  </a:lnTo>
                  <a:lnTo>
                    <a:pt x="917" y="1628"/>
                  </a:lnTo>
                  <a:lnTo>
                    <a:pt x="902" y="1609"/>
                  </a:lnTo>
                  <a:lnTo>
                    <a:pt x="907" y="1603"/>
                  </a:lnTo>
                  <a:lnTo>
                    <a:pt x="899" y="1601"/>
                  </a:lnTo>
                  <a:lnTo>
                    <a:pt x="892" y="1604"/>
                  </a:lnTo>
                  <a:lnTo>
                    <a:pt x="884" y="1606"/>
                  </a:lnTo>
                  <a:lnTo>
                    <a:pt x="869" y="1600"/>
                  </a:lnTo>
                  <a:lnTo>
                    <a:pt x="862" y="1603"/>
                  </a:lnTo>
                  <a:lnTo>
                    <a:pt x="847" y="1599"/>
                  </a:lnTo>
                  <a:lnTo>
                    <a:pt x="841" y="1602"/>
                  </a:lnTo>
                  <a:lnTo>
                    <a:pt x="833" y="1605"/>
                  </a:lnTo>
                  <a:lnTo>
                    <a:pt x="826" y="1601"/>
                  </a:lnTo>
                  <a:lnTo>
                    <a:pt x="818" y="1600"/>
                  </a:lnTo>
                  <a:lnTo>
                    <a:pt x="811" y="1602"/>
                  </a:lnTo>
                  <a:lnTo>
                    <a:pt x="804" y="1597"/>
                  </a:lnTo>
                  <a:lnTo>
                    <a:pt x="796" y="1600"/>
                  </a:lnTo>
                  <a:lnTo>
                    <a:pt x="795" y="1608"/>
                  </a:lnTo>
                  <a:lnTo>
                    <a:pt x="788" y="1611"/>
                  </a:lnTo>
                  <a:lnTo>
                    <a:pt x="775" y="1603"/>
                  </a:lnTo>
                  <a:lnTo>
                    <a:pt x="751" y="1581"/>
                  </a:lnTo>
                  <a:lnTo>
                    <a:pt x="743" y="1582"/>
                  </a:lnTo>
                  <a:lnTo>
                    <a:pt x="719" y="1603"/>
                  </a:lnTo>
                  <a:lnTo>
                    <a:pt x="712" y="1607"/>
                  </a:lnTo>
                  <a:lnTo>
                    <a:pt x="704" y="1606"/>
                  </a:lnTo>
                  <a:lnTo>
                    <a:pt x="698" y="1610"/>
                  </a:lnTo>
                  <a:lnTo>
                    <a:pt x="684" y="1604"/>
                  </a:lnTo>
                  <a:lnTo>
                    <a:pt x="677" y="1604"/>
                  </a:lnTo>
                  <a:lnTo>
                    <a:pt x="670" y="1608"/>
                  </a:lnTo>
                  <a:lnTo>
                    <a:pt x="664" y="1614"/>
                  </a:lnTo>
                  <a:lnTo>
                    <a:pt x="649" y="1608"/>
                  </a:lnTo>
                  <a:lnTo>
                    <a:pt x="644" y="1602"/>
                  </a:lnTo>
                  <a:lnTo>
                    <a:pt x="645" y="1594"/>
                  </a:lnTo>
                  <a:lnTo>
                    <a:pt x="630" y="1571"/>
                  </a:lnTo>
                  <a:lnTo>
                    <a:pt x="624" y="1567"/>
                  </a:lnTo>
                  <a:lnTo>
                    <a:pt x="617" y="1563"/>
                  </a:lnTo>
                  <a:lnTo>
                    <a:pt x="613" y="1557"/>
                  </a:lnTo>
                  <a:lnTo>
                    <a:pt x="605" y="1559"/>
                  </a:lnTo>
                  <a:lnTo>
                    <a:pt x="599" y="1564"/>
                  </a:lnTo>
                  <a:lnTo>
                    <a:pt x="576" y="1564"/>
                  </a:lnTo>
                  <a:lnTo>
                    <a:pt x="569" y="1561"/>
                  </a:lnTo>
                  <a:lnTo>
                    <a:pt x="559" y="1541"/>
                  </a:lnTo>
                  <a:lnTo>
                    <a:pt x="554" y="1535"/>
                  </a:lnTo>
                  <a:lnTo>
                    <a:pt x="561" y="1532"/>
                  </a:lnTo>
                  <a:lnTo>
                    <a:pt x="567" y="1527"/>
                  </a:lnTo>
                  <a:lnTo>
                    <a:pt x="565" y="1519"/>
                  </a:lnTo>
                  <a:lnTo>
                    <a:pt x="545" y="1507"/>
                  </a:lnTo>
                  <a:lnTo>
                    <a:pt x="543" y="1500"/>
                  </a:lnTo>
                  <a:lnTo>
                    <a:pt x="537" y="1494"/>
                  </a:lnTo>
                  <a:lnTo>
                    <a:pt x="523" y="1488"/>
                  </a:lnTo>
                  <a:lnTo>
                    <a:pt x="516" y="1491"/>
                  </a:lnTo>
                  <a:lnTo>
                    <a:pt x="511" y="1495"/>
                  </a:lnTo>
                  <a:lnTo>
                    <a:pt x="503" y="1497"/>
                  </a:lnTo>
                  <a:lnTo>
                    <a:pt x="496" y="1497"/>
                  </a:lnTo>
                  <a:lnTo>
                    <a:pt x="489" y="1501"/>
                  </a:lnTo>
                  <a:lnTo>
                    <a:pt x="483" y="1505"/>
                  </a:lnTo>
                  <a:lnTo>
                    <a:pt x="475" y="1507"/>
                  </a:lnTo>
                  <a:close/>
                </a:path>
              </a:pathLst>
            </a:custGeom>
            <a:solidFill>
              <a:srgbClr val="008000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151"/>
            <p:cNvSpPr>
              <a:spLocks/>
            </p:cNvSpPr>
            <p:nvPr/>
          </p:nvSpPr>
          <p:spPr bwMode="auto">
            <a:xfrm>
              <a:off x="3185791" y="3270250"/>
              <a:ext cx="238125" cy="192088"/>
            </a:xfrm>
            <a:custGeom>
              <a:avLst/>
              <a:gdLst>
                <a:gd name="T0" fmla="*/ 2147483647 w 151"/>
                <a:gd name="T1" fmla="*/ 2147483647 h 116"/>
                <a:gd name="T2" fmla="*/ 2147483647 w 151"/>
                <a:gd name="T3" fmla="*/ 2147483647 h 116"/>
                <a:gd name="T4" fmla="*/ 2147483647 w 151"/>
                <a:gd name="T5" fmla="*/ 2147483647 h 116"/>
                <a:gd name="T6" fmla="*/ 2147483647 w 151"/>
                <a:gd name="T7" fmla="*/ 2147483647 h 116"/>
                <a:gd name="T8" fmla="*/ 2147483647 w 151"/>
                <a:gd name="T9" fmla="*/ 2147483647 h 116"/>
                <a:gd name="T10" fmla="*/ 2147483647 w 151"/>
                <a:gd name="T11" fmla="*/ 2147483647 h 116"/>
                <a:gd name="T12" fmla="*/ 2147483647 w 151"/>
                <a:gd name="T13" fmla="*/ 2147483647 h 116"/>
                <a:gd name="T14" fmla="*/ 2147483647 w 151"/>
                <a:gd name="T15" fmla="*/ 2147483647 h 116"/>
                <a:gd name="T16" fmla="*/ 2147483647 w 151"/>
                <a:gd name="T17" fmla="*/ 2147483647 h 116"/>
                <a:gd name="T18" fmla="*/ 2147483647 w 151"/>
                <a:gd name="T19" fmla="*/ 2147483647 h 116"/>
                <a:gd name="T20" fmla="*/ 0 w 151"/>
                <a:gd name="T21" fmla="*/ 2147483647 h 116"/>
                <a:gd name="T22" fmla="*/ 2147483647 w 151"/>
                <a:gd name="T23" fmla="*/ 2147483647 h 116"/>
                <a:gd name="T24" fmla="*/ 2147483647 w 151"/>
                <a:gd name="T25" fmla="*/ 2147483647 h 116"/>
                <a:gd name="T26" fmla="*/ 2147483647 w 151"/>
                <a:gd name="T27" fmla="*/ 2147483647 h 116"/>
                <a:gd name="T28" fmla="*/ 2147483647 w 151"/>
                <a:gd name="T29" fmla="*/ 2147483647 h 116"/>
                <a:gd name="T30" fmla="*/ 2147483647 w 151"/>
                <a:gd name="T31" fmla="*/ 2147483647 h 116"/>
                <a:gd name="T32" fmla="*/ 2147483647 w 151"/>
                <a:gd name="T33" fmla="*/ 2147483647 h 116"/>
                <a:gd name="T34" fmla="*/ 2147483647 w 151"/>
                <a:gd name="T35" fmla="*/ 2147483647 h 116"/>
                <a:gd name="T36" fmla="*/ 2147483647 w 151"/>
                <a:gd name="T37" fmla="*/ 2147483647 h 116"/>
                <a:gd name="T38" fmla="*/ 2147483647 w 151"/>
                <a:gd name="T39" fmla="*/ 2147483647 h 116"/>
                <a:gd name="T40" fmla="*/ 2147483647 w 151"/>
                <a:gd name="T41" fmla="*/ 2147483647 h 116"/>
                <a:gd name="T42" fmla="*/ 2147483647 w 151"/>
                <a:gd name="T43" fmla="*/ 2147483647 h 116"/>
                <a:gd name="T44" fmla="*/ 2147483647 w 151"/>
                <a:gd name="T45" fmla="*/ 2147483647 h 116"/>
                <a:gd name="T46" fmla="*/ 2147483647 w 151"/>
                <a:gd name="T47" fmla="*/ 2147483647 h 116"/>
                <a:gd name="T48" fmla="*/ 2147483647 w 151"/>
                <a:gd name="T49" fmla="*/ 2147483647 h 116"/>
                <a:gd name="T50" fmla="*/ 2147483647 w 151"/>
                <a:gd name="T51" fmla="*/ 2147483647 h 116"/>
                <a:gd name="T52" fmla="*/ 2147483647 w 151"/>
                <a:gd name="T53" fmla="*/ 2147483647 h 116"/>
                <a:gd name="T54" fmla="*/ 2147483647 w 151"/>
                <a:gd name="T55" fmla="*/ 0 h 116"/>
                <a:gd name="T56" fmla="*/ 2147483647 w 151"/>
                <a:gd name="T57" fmla="*/ 2147483647 h 116"/>
                <a:gd name="T58" fmla="*/ 2147483647 w 151"/>
                <a:gd name="T59" fmla="*/ 2147483647 h 116"/>
                <a:gd name="T60" fmla="*/ 2147483647 w 151"/>
                <a:gd name="T61" fmla="*/ 2147483647 h 116"/>
                <a:gd name="T62" fmla="*/ 2147483647 w 151"/>
                <a:gd name="T63" fmla="*/ 2147483647 h 116"/>
                <a:gd name="T64" fmla="*/ 2147483647 w 151"/>
                <a:gd name="T65" fmla="*/ 2147483647 h 116"/>
                <a:gd name="T66" fmla="*/ 2147483647 w 151"/>
                <a:gd name="T67" fmla="*/ 2147483647 h 116"/>
                <a:gd name="T68" fmla="*/ 2147483647 w 151"/>
                <a:gd name="T69" fmla="*/ 2147483647 h 116"/>
                <a:gd name="T70" fmla="*/ 2147483647 w 151"/>
                <a:gd name="T71" fmla="*/ 2147483647 h 116"/>
                <a:gd name="T72" fmla="*/ 2147483647 w 151"/>
                <a:gd name="T73" fmla="*/ 2147483647 h 116"/>
                <a:gd name="T74" fmla="*/ 2147483647 w 151"/>
                <a:gd name="T75" fmla="*/ 2147483647 h 116"/>
                <a:gd name="T76" fmla="*/ 2147483647 w 151"/>
                <a:gd name="T77" fmla="*/ 2147483647 h 116"/>
                <a:gd name="T78" fmla="*/ 2147483647 w 151"/>
                <a:gd name="T79" fmla="*/ 2147483647 h 116"/>
                <a:gd name="T80" fmla="*/ 2147483647 w 151"/>
                <a:gd name="T81" fmla="*/ 2147483647 h 116"/>
                <a:gd name="T82" fmla="*/ 2147483647 w 151"/>
                <a:gd name="T83" fmla="*/ 2147483647 h 116"/>
                <a:gd name="T84" fmla="*/ 2147483647 w 151"/>
                <a:gd name="T85" fmla="*/ 2147483647 h 116"/>
                <a:gd name="T86" fmla="*/ 2147483647 w 151"/>
                <a:gd name="T87" fmla="*/ 2147483647 h 116"/>
                <a:gd name="T88" fmla="*/ 2147483647 w 151"/>
                <a:gd name="T89" fmla="*/ 2147483647 h 116"/>
                <a:gd name="T90" fmla="*/ 2147483647 w 151"/>
                <a:gd name="T91" fmla="*/ 2147483647 h 116"/>
                <a:gd name="T92" fmla="*/ 2147483647 w 151"/>
                <a:gd name="T93" fmla="*/ 2147483647 h 116"/>
                <a:gd name="T94" fmla="*/ 2147483647 w 151"/>
                <a:gd name="T95" fmla="*/ 2147483647 h 116"/>
                <a:gd name="T96" fmla="*/ 2147483647 w 151"/>
                <a:gd name="T97" fmla="*/ 2147483647 h 116"/>
                <a:gd name="T98" fmla="*/ 2147483647 w 151"/>
                <a:gd name="T99" fmla="*/ 2147483647 h 116"/>
                <a:gd name="T100" fmla="*/ 2147483647 w 151"/>
                <a:gd name="T101" fmla="*/ 2147483647 h 116"/>
                <a:gd name="T102" fmla="*/ 2147483647 w 151"/>
                <a:gd name="T103" fmla="*/ 2147483647 h 116"/>
                <a:gd name="T104" fmla="*/ 2147483647 w 151"/>
                <a:gd name="T105" fmla="*/ 2147483647 h 116"/>
                <a:gd name="T106" fmla="*/ 2147483647 w 151"/>
                <a:gd name="T107" fmla="*/ 2147483647 h 116"/>
                <a:gd name="T108" fmla="*/ 2147483647 w 151"/>
                <a:gd name="T109" fmla="*/ 2147483647 h 116"/>
                <a:gd name="T110" fmla="*/ 2147483647 w 151"/>
                <a:gd name="T111" fmla="*/ 2147483647 h 116"/>
                <a:gd name="T112" fmla="*/ 2147483647 w 151"/>
                <a:gd name="T113" fmla="*/ 2147483647 h 116"/>
                <a:gd name="T114" fmla="*/ 2147483647 w 151"/>
                <a:gd name="T115" fmla="*/ 2147483647 h 116"/>
                <a:gd name="T116" fmla="*/ 2147483647 w 151"/>
                <a:gd name="T117" fmla="*/ 2147483647 h 11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51"/>
                <a:gd name="T178" fmla="*/ 0 h 116"/>
                <a:gd name="T179" fmla="*/ 151 w 151"/>
                <a:gd name="T180" fmla="*/ 116 h 11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51" h="116">
                  <a:moveTo>
                    <a:pt x="150" y="99"/>
                  </a:moveTo>
                  <a:lnTo>
                    <a:pt x="133" y="103"/>
                  </a:lnTo>
                  <a:lnTo>
                    <a:pt x="111" y="111"/>
                  </a:lnTo>
                  <a:lnTo>
                    <a:pt x="97" y="113"/>
                  </a:lnTo>
                  <a:lnTo>
                    <a:pt x="85" y="114"/>
                  </a:lnTo>
                  <a:lnTo>
                    <a:pt x="69" y="116"/>
                  </a:lnTo>
                  <a:lnTo>
                    <a:pt x="52" y="114"/>
                  </a:lnTo>
                  <a:lnTo>
                    <a:pt x="39" y="113"/>
                  </a:lnTo>
                  <a:lnTo>
                    <a:pt x="27" y="112"/>
                  </a:lnTo>
                  <a:lnTo>
                    <a:pt x="12" y="110"/>
                  </a:lnTo>
                  <a:lnTo>
                    <a:pt x="0" y="107"/>
                  </a:lnTo>
                  <a:lnTo>
                    <a:pt x="1" y="104"/>
                  </a:lnTo>
                  <a:lnTo>
                    <a:pt x="10" y="97"/>
                  </a:lnTo>
                  <a:lnTo>
                    <a:pt x="11" y="92"/>
                  </a:lnTo>
                  <a:lnTo>
                    <a:pt x="12" y="88"/>
                  </a:lnTo>
                  <a:lnTo>
                    <a:pt x="15" y="80"/>
                  </a:lnTo>
                  <a:lnTo>
                    <a:pt x="15" y="69"/>
                  </a:lnTo>
                  <a:lnTo>
                    <a:pt x="18" y="64"/>
                  </a:lnTo>
                  <a:lnTo>
                    <a:pt x="25" y="64"/>
                  </a:lnTo>
                  <a:lnTo>
                    <a:pt x="37" y="62"/>
                  </a:lnTo>
                  <a:lnTo>
                    <a:pt x="43" y="56"/>
                  </a:lnTo>
                  <a:lnTo>
                    <a:pt x="49" y="50"/>
                  </a:lnTo>
                  <a:lnTo>
                    <a:pt x="53" y="43"/>
                  </a:lnTo>
                  <a:lnTo>
                    <a:pt x="60" y="28"/>
                  </a:lnTo>
                  <a:lnTo>
                    <a:pt x="62" y="19"/>
                  </a:lnTo>
                  <a:lnTo>
                    <a:pt x="63" y="12"/>
                  </a:lnTo>
                  <a:lnTo>
                    <a:pt x="63" y="4"/>
                  </a:lnTo>
                  <a:lnTo>
                    <a:pt x="64" y="0"/>
                  </a:lnTo>
                  <a:lnTo>
                    <a:pt x="65" y="12"/>
                  </a:lnTo>
                  <a:lnTo>
                    <a:pt x="62" y="23"/>
                  </a:lnTo>
                  <a:lnTo>
                    <a:pt x="60" y="32"/>
                  </a:lnTo>
                  <a:lnTo>
                    <a:pt x="56" y="40"/>
                  </a:lnTo>
                  <a:lnTo>
                    <a:pt x="51" y="48"/>
                  </a:lnTo>
                  <a:lnTo>
                    <a:pt x="46" y="56"/>
                  </a:lnTo>
                  <a:lnTo>
                    <a:pt x="49" y="63"/>
                  </a:lnTo>
                  <a:lnTo>
                    <a:pt x="54" y="61"/>
                  </a:lnTo>
                  <a:lnTo>
                    <a:pt x="62" y="65"/>
                  </a:lnTo>
                  <a:lnTo>
                    <a:pt x="72" y="63"/>
                  </a:lnTo>
                  <a:lnTo>
                    <a:pt x="73" y="56"/>
                  </a:lnTo>
                  <a:lnTo>
                    <a:pt x="72" y="42"/>
                  </a:lnTo>
                  <a:lnTo>
                    <a:pt x="74" y="39"/>
                  </a:lnTo>
                  <a:lnTo>
                    <a:pt x="75" y="39"/>
                  </a:lnTo>
                  <a:lnTo>
                    <a:pt x="82" y="38"/>
                  </a:lnTo>
                  <a:lnTo>
                    <a:pt x="87" y="43"/>
                  </a:lnTo>
                  <a:lnTo>
                    <a:pt x="94" y="44"/>
                  </a:lnTo>
                  <a:lnTo>
                    <a:pt x="100" y="48"/>
                  </a:lnTo>
                  <a:lnTo>
                    <a:pt x="106" y="50"/>
                  </a:lnTo>
                  <a:lnTo>
                    <a:pt x="113" y="50"/>
                  </a:lnTo>
                  <a:lnTo>
                    <a:pt x="121" y="50"/>
                  </a:lnTo>
                  <a:lnTo>
                    <a:pt x="127" y="49"/>
                  </a:lnTo>
                  <a:lnTo>
                    <a:pt x="134" y="47"/>
                  </a:lnTo>
                  <a:lnTo>
                    <a:pt x="140" y="51"/>
                  </a:lnTo>
                  <a:lnTo>
                    <a:pt x="148" y="63"/>
                  </a:lnTo>
                  <a:lnTo>
                    <a:pt x="151" y="69"/>
                  </a:lnTo>
                  <a:lnTo>
                    <a:pt x="150" y="76"/>
                  </a:lnTo>
                  <a:lnTo>
                    <a:pt x="148" y="83"/>
                  </a:lnTo>
                  <a:lnTo>
                    <a:pt x="148" y="90"/>
                  </a:lnTo>
                  <a:lnTo>
                    <a:pt x="150" y="97"/>
                  </a:lnTo>
                  <a:lnTo>
                    <a:pt x="150" y="99"/>
                  </a:lnTo>
                  <a:close/>
                </a:path>
              </a:pathLst>
            </a:custGeom>
            <a:solidFill>
              <a:srgbClr val="008000"/>
            </a:solidFill>
            <a:ln w="12700" cap="flat" cmpd="sng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5" name="Freeform 126"/>
            <p:cNvSpPr>
              <a:spLocks/>
            </p:cNvSpPr>
            <p:nvPr/>
          </p:nvSpPr>
          <p:spPr bwMode="auto">
            <a:xfrm>
              <a:off x="3949378" y="5046663"/>
              <a:ext cx="290513" cy="277812"/>
            </a:xfrm>
            <a:custGeom>
              <a:avLst/>
              <a:gdLst>
                <a:gd name="T0" fmla="*/ 366655 w 183"/>
                <a:gd name="T1" fmla="*/ 0 h 168"/>
                <a:gd name="T2" fmla="*/ 335226 w 183"/>
                <a:gd name="T3" fmla="*/ 7594 h 168"/>
                <a:gd name="T4" fmla="*/ 247930 w 183"/>
                <a:gd name="T5" fmla="*/ 60755 h 168"/>
                <a:gd name="T6" fmla="*/ 171107 w 183"/>
                <a:gd name="T7" fmla="*/ 15193 h 168"/>
                <a:gd name="T8" fmla="*/ 97776 w 183"/>
                <a:gd name="T9" fmla="*/ 106315 h 168"/>
                <a:gd name="T10" fmla="*/ 45397 w 183"/>
                <a:gd name="T11" fmla="*/ 144290 h 168"/>
                <a:gd name="T12" fmla="*/ 27937 w 183"/>
                <a:gd name="T13" fmla="*/ 197442 h 168"/>
                <a:gd name="T14" fmla="*/ 13970 w 183"/>
                <a:gd name="T15" fmla="*/ 220220 h 168"/>
                <a:gd name="T16" fmla="*/ 27937 w 183"/>
                <a:gd name="T17" fmla="*/ 258198 h 168"/>
                <a:gd name="T18" fmla="*/ 69836 w 183"/>
                <a:gd name="T19" fmla="*/ 318951 h 168"/>
                <a:gd name="T20" fmla="*/ 73331 w 183"/>
                <a:gd name="T21" fmla="*/ 417667 h 168"/>
                <a:gd name="T22" fmla="*/ 34922 w 183"/>
                <a:gd name="T23" fmla="*/ 501206 h 168"/>
                <a:gd name="T24" fmla="*/ 34922 w 183"/>
                <a:gd name="T25" fmla="*/ 630304 h 168"/>
                <a:gd name="T26" fmla="*/ 31425 w 183"/>
                <a:gd name="T27" fmla="*/ 766995 h 168"/>
                <a:gd name="T28" fmla="*/ 0 w 183"/>
                <a:gd name="T29" fmla="*/ 903685 h 168"/>
                <a:gd name="T30" fmla="*/ 10476 w 183"/>
                <a:gd name="T31" fmla="*/ 934059 h 168"/>
                <a:gd name="T32" fmla="*/ 41908 w 183"/>
                <a:gd name="T33" fmla="*/ 956844 h 168"/>
                <a:gd name="T34" fmla="*/ 174594 w 183"/>
                <a:gd name="T35" fmla="*/ 880898 h 168"/>
                <a:gd name="T36" fmla="*/ 146662 w 183"/>
                <a:gd name="T37" fmla="*/ 949252 h 168"/>
                <a:gd name="T38" fmla="*/ 94280 w 183"/>
                <a:gd name="T39" fmla="*/ 1017595 h 168"/>
                <a:gd name="T40" fmla="*/ 55868 w 183"/>
                <a:gd name="T41" fmla="*/ 1093542 h 168"/>
                <a:gd name="T42" fmla="*/ 55868 w 183"/>
                <a:gd name="T43" fmla="*/ 1154288 h 168"/>
                <a:gd name="T44" fmla="*/ 62854 w 183"/>
                <a:gd name="T45" fmla="*/ 1275789 h 168"/>
                <a:gd name="T46" fmla="*/ 94280 w 183"/>
                <a:gd name="T47" fmla="*/ 1237821 h 168"/>
                <a:gd name="T48" fmla="*/ 111741 w 183"/>
                <a:gd name="T49" fmla="*/ 1131500 h 168"/>
                <a:gd name="T50" fmla="*/ 146662 w 183"/>
                <a:gd name="T51" fmla="*/ 1047971 h 168"/>
                <a:gd name="T52" fmla="*/ 188565 w 183"/>
                <a:gd name="T53" fmla="*/ 956844 h 168"/>
                <a:gd name="T54" fmla="*/ 237449 w 183"/>
                <a:gd name="T55" fmla="*/ 865711 h 168"/>
                <a:gd name="T56" fmla="*/ 296814 w 183"/>
                <a:gd name="T57" fmla="*/ 713836 h 168"/>
                <a:gd name="T58" fmla="*/ 324749 w 183"/>
                <a:gd name="T59" fmla="*/ 607517 h 168"/>
                <a:gd name="T60" fmla="*/ 373637 w 183"/>
                <a:gd name="T61" fmla="*/ 584736 h 168"/>
                <a:gd name="T62" fmla="*/ 415543 w 183"/>
                <a:gd name="T63" fmla="*/ 546767 h 168"/>
                <a:gd name="T64" fmla="*/ 474900 w 183"/>
                <a:gd name="T65" fmla="*/ 516393 h 168"/>
                <a:gd name="T66" fmla="*/ 530773 w 183"/>
                <a:gd name="T67" fmla="*/ 501206 h 168"/>
                <a:gd name="T68" fmla="*/ 565694 w 183"/>
                <a:gd name="T69" fmla="*/ 523984 h 168"/>
                <a:gd name="T70" fmla="*/ 621564 w 183"/>
                <a:gd name="T71" fmla="*/ 455637 h 168"/>
                <a:gd name="T72" fmla="*/ 639027 w 183"/>
                <a:gd name="T73" fmla="*/ 379697 h 168"/>
                <a:gd name="T74" fmla="*/ 628545 w 183"/>
                <a:gd name="T75" fmla="*/ 303761 h 168"/>
                <a:gd name="T76" fmla="*/ 590137 w 183"/>
                <a:gd name="T77" fmla="*/ 311352 h 168"/>
                <a:gd name="T78" fmla="*/ 520295 w 183"/>
                <a:gd name="T79" fmla="*/ 288568 h 168"/>
                <a:gd name="T80" fmla="*/ 457440 w 183"/>
                <a:gd name="T81" fmla="*/ 258198 h 168"/>
                <a:gd name="T82" fmla="*/ 422526 w 183"/>
                <a:gd name="T83" fmla="*/ 220220 h 168"/>
                <a:gd name="T84" fmla="*/ 387602 w 183"/>
                <a:gd name="T85" fmla="*/ 151878 h 168"/>
                <a:gd name="T86" fmla="*/ 366655 w 183"/>
                <a:gd name="T87" fmla="*/ 68346 h 168"/>
                <a:gd name="T88" fmla="*/ 366655 w 183"/>
                <a:gd name="T89" fmla="*/ 0 h 16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3"/>
                <a:gd name="T136" fmla="*/ 0 h 168"/>
                <a:gd name="T137" fmla="*/ 183 w 183"/>
                <a:gd name="T138" fmla="*/ 168 h 16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3" h="168">
                  <a:moveTo>
                    <a:pt x="105" y="0"/>
                  </a:moveTo>
                  <a:lnTo>
                    <a:pt x="96" y="1"/>
                  </a:lnTo>
                  <a:lnTo>
                    <a:pt x="71" y="8"/>
                  </a:lnTo>
                  <a:lnTo>
                    <a:pt x="49" y="2"/>
                  </a:lnTo>
                  <a:lnTo>
                    <a:pt x="28" y="14"/>
                  </a:lnTo>
                  <a:lnTo>
                    <a:pt x="13" y="19"/>
                  </a:lnTo>
                  <a:lnTo>
                    <a:pt x="8" y="26"/>
                  </a:lnTo>
                  <a:lnTo>
                    <a:pt x="4" y="29"/>
                  </a:lnTo>
                  <a:lnTo>
                    <a:pt x="8" y="34"/>
                  </a:lnTo>
                  <a:lnTo>
                    <a:pt x="20" y="42"/>
                  </a:lnTo>
                  <a:lnTo>
                    <a:pt x="21" y="55"/>
                  </a:lnTo>
                  <a:lnTo>
                    <a:pt x="10" y="66"/>
                  </a:lnTo>
                  <a:lnTo>
                    <a:pt x="10" y="83"/>
                  </a:lnTo>
                  <a:lnTo>
                    <a:pt x="9" y="101"/>
                  </a:lnTo>
                  <a:lnTo>
                    <a:pt x="0" y="119"/>
                  </a:lnTo>
                  <a:lnTo>
                    <a:pt x="3" y="123"/>
                  </a:lnTo>
                  <a:lnTo>
                    <a:pt x="12" y="126"/>
                  </a:lnTo>
                  <a:lnTo>
                    <a:pt x="50" y="116"/>
                  </a:lnTo>
                  <a:lnTo>
                    <a:pt x="42" y="125"/>
                  </a:lnTo>
                  <a:lnTo>
                    <a:pt x="27" y="134"/>
                  </a:lnTo>
                  <a:lnTo>
                    <a:pt x="16" y="144"/>
                  </a:lnTo>
                  <a:lnTo>
                    <a:pt x="16" y="152"/>
                  </a:lnTo>
                  <a:lnTo>
                    <a:pt x="18" y="168"/>
                  </a:lnTo>
                  <a:lnTo>
                    <a:pt x="27" y="163"/>
                  </a:lnTo>
                  <a:lnTo>
                    <a:pt x="32" y="149"/>
                  </a:lnTo>
                  <a:lnTo>
                    <a:pt x="42" y="138"/>
                  </a:lnTo>
                  <a:lnTo>
                    <a:pt x="54" y="126"/>
                  </a:lnTo>
                  <a:lnTo>
                    <a:pt x="68" y="114"/>
                  </a:lnTo>
                  <a:lnTo>
                    <a:pt x="85" y="94"/>
                  </a:lnTo>
                  <a:lnTo>
                    <a:pt x="93" y="80"/>
                  </a:lnTo>
                  <a:lnTo>
                    <a:pt x="107" y="77"/>
                  </a:lnTo>
                  <a:lnTo>
                    <a:pt x="119" y="72"/>
                  </a:lnTo>
                  <a:lnTo>
                    <a:pt x="136" y="68"/>
                  </a:lnTo>
                  <a:lnTo>
                    <a:pt x="152" y="66"/>
                  </a:lnTo>
                  <a:lnTo>
                    <a:pt x="162" y="69"/>
                  </a:lnTo>
                  <a:lnTo>
                    <a:pt x="178" y="60"/>
                  </a:lnTo>
                  <a:lnTo>
                    <a:pt x="183" y="50"/>
                  </a:lnTo>
                  <a:lnTo>
                    <a:pt x="180" y="40"/>
                  </a:lnTo>
                  <a:lnTo>
                    <a:pt x="169" y="41"/>
                  </a:lnTo>
                  <a:lnTo>
                    <a:pt x="149" y="38"/>
                  </a:lnTo>
                  <a:lnTo>
                    <a:pt x="131" y="34"/>
                  </a:lnTo>
                  <a:lnTo>
                    <a:pt x="121" y="29"/>
                  </a:lnTo>
                  <a:lnTo>
                    <a:pt x="111" y="20"/>
                  </a:lnTo>
                  <a:lnTo>
                    <a:pt x="105" y="9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7176" name="Freeform 127"/>
            <p:cNvSpPr>
              <a:spLocks/>
            </p:cNvSpPr>
            <p:nvPr/>
          </p:nvSpPr>
          <p:spPr bwMode="auto">
            <a:xfrm>
              <a:off x="3982716" y="4902200"/>
              <a:ext cx="1008062" cy="925513"/>
            </a:xfrm>
            <a:custGeom>
              <a:avLst/>
              <a:gdLst>
                <a:gd name="T0" fmla="*/ 2147483647 w 634"/>
                <a:gd name="T1" fmla="*/ 2147483647 h 560"/>
                <a:gd name="T2" fmla="*/ 2147483647 w 634"/>
                <a:gd name="T3" fmla="*/ 2147483647 h 560"/>
                <a:gd name="T4" fmla="*/ 2147483647 w 634"/>
                <a:gd name="T5" fmla="*/ 2147483647 h 560"/>
                <a:gd name="T6" fmla="*/ 2147483647 w 634"/>
                <a:gd name="T7" fmla="*/ 2147483647 h 560"/>
                <a:gd name="T8" fmla="*/ 2147483647 w 634"/>
                <a:gd name="T9" fmla="*/ 2147483647 h 560"/>
                <a:gd name="T10" fmla="*/ 2147483647 w 634"/>
                <a:gd name="T11" fmla="*/ 2147483647 h 560"/>
                <a:gd name="T12" fmla="*/ 2147483647 w 634"/>
                <a:gd name="T13" fmla="*/ 2147483647 h 560"/>
                <a:gd name="T14" fmla="*/ 2147483647 w 634"/>
                <a:gd name="T15" fmla="*/ 2147483647 h 560"/>
                <a:gd name="T16" fmla="*/ 2147483647 w 634"/>
                <a:gd name="T17" fmla="*/ 2147483647 h 560"/>
                <a:gd name="T18" fmla="*/ 2147483647 w 634"/>
                <a:gd name="T19" fmla="*/ 2147483647 h 560"/>
                <a:gd name="T20" fmla="*/ 2147483647 w 634"/>
                <a:gd name="T21" fmla="*/ 2147483647 h 560"/>
                <a:gd name="T22" fmla="*/ 2147483647 w 634"/>
                <a:gd name="T23" fmla="*/ 2147483647 h 560"/>
                <a:gd name="T24" fmla="*/ 2147483647 w 634"/>
                <a:gd name="T25" fmla="*/ 2147483647 h 560"/>
                <a:gd name="T26" fmla="*/ 2147483647 w 634"/>
                <a:gd name="T27" fmla="*/ 2147483647 h 560"/>
                <a:gd name="T28" fmla="*/ 2147483647 w 634"/>
                <a:gd name="T29" fmla="*/ 2147483647 h 560"/>
                <a:gd name="T30" fmla="*/ 2147483647 w 634"/>
                <a:gd name="T31" fmla="*/ 2147483647 h 560"/>
                <a:gd name="T32" fmla="*/ 2147483647 w 634"/>
                <a:gd name="T33" fmla="*/ 2147483647 h 560"/>
                <a:gd name="T34" fmla="*/ 2147483647 w 634"/>
                <a:gd name="T35" fmla="*/ 2147483647 h 560"/>
                <a:gd name="T36" fmla="*/ 2147483647 w 634"/>
                <a:gd name="T37" fmla="*/ 2147483647 h 560"/>
                <a:gd name="T38" fmla="*/ 2147483647 w 634"/>
                <a:gd name="T39" fmla="*/ 2147483647 h 560"/>
                <a:gd name="T40" fmla="*/ 2147483647 w 634"/>
                <a:gd name="T41" fmla="*/ 2147483647 h 560"/>
                <a:gd name="T42" fmla="*/ 2147483647 w 634"/>
                <a:gd name="T43" fmla="*/ 2147483647 h 560"/>
                <a:gd name="T44" fmla="*/ 2147483647 w 634"/>
                <a:gd name="T45" fmla="*/ 2147483647 h 560"/>
                <a:gd name="T46" fmla="*/ 0 w 634"/>
                <a:gd name="T47" fmla="*/ 2147483647 h 560"/>
                <a:gd name="T48" fmla="*/ 2147483647 w 634"/>
                <a:gd name="T49" fmla="*/ 2147483647 h 560"/>
                <a:gd name="T50" fmla="*/ 2147483647 w 634"/>
                <a:gd name="T51" fmla="*/ 2147483647 h 560"/>
                <a:gd name="T52" fmla="*/ 2147483647 w 634"/>
                <a:gd name="T53" fmla="*/ 2147483647 h 560"/>
                <a:gd name="T54" fmla="*/ 2147483647 w 634"/>
                <a:gd name="T55" fmla="*/ 2147483647 h 560"/>
                <a:gd name="T56" fmla="*/ 2147483647 w 634"/>
                <a:gd name="T57" fmla="*/ 2147483647 h 560"/>
                <a:gd name="T58" fmla="*/ 2147483647 w 634"/>
                <a:gd name="T59" fmla="*/ 2147483647 h 560"/>
                <a:gd name="T60" fmla="*/ 2147483647 w 634"/>
                <a:gd name="T61" fmla="*/ 2147483647 h 560"/>
                <a:gd name="T62" fmla="*/ 2147483647 w 634"/>
                <a:gd name="T63" fmla="*/ 2147483647 h 560"/>
                <a:gd name="T64" fmla="*/ 2147483647 w 634"/>
                <a:gd name="T65" fmla="*/ 2147483647 h 560"/>
                <a:gd name="T66" fmla="*/ 2147483647 w 634"/>
                <a:gd name="T67" fmla="*/ 2147483647 h 560"/>
                <a:gd name="T68" fmla="*/ 2147483647 w 634"/>
                <a:gd name="T69" fmla="*/ 2147483647 h 560"/>
                <a:gd name="T70" fmla="*/ 2147483647 w 634"/>
                <a:gd name="T71" fmla="*/ 2147483647 h 560"/>
                <a:gd name="T72" fmla="*/ 2147483647 w 634"/>
                <a:gd name="T73" fmla="*/ 2147483647 h 560"/>
                <a:gd name="T74" fmla="*/ 2147483647 w 634"/>
                <a:gd name="T75" fmla="*/ 2147483647 h 560"/>
                <a:gd name="T76" fmla="*/ 2147483647 w 634"/>
                <a:gd name="T77" fmla="*/ 2147483647 h 560"/>
                <a:gd name="T78" fmla="*/ 2147483647 w 634"/>
                <a:gd name="T79" fmla="*/ 2147483647 h 560"/>
                <a:gd name="T80" fmla="*/ 2147483647 w 634"/>
                <a:gd name="T81" fmla="*/ 2147483647 h 560"/>
                <a:gd name="T82" fmla="*/ 2147483647 w 634"/>
                <a:gd name="T83" fmla="*/ 2147483647 h 560"/>
                <a:gd name="T84" fmla="*/ 2147483647 w 634"/>
                <a:gd name="T85" fmla="*/ 2147483647 h 560"/>
                <a:gd name="T86" fmla="*/ 2147483647 w 634"/>
                <a:gd name="T87" fmla="*/ 2147483647 h 560"/>
                <a:gd name="T88" fmla="*/ 2147483647 w 634"/>
                <a:gd name="T89" fmla="*/ 2147483647 h 560"/>
                <a:gd name="T90" fmla="*/ 2147483647 w 634"/>
                <a:gd name="T91" fmla="*/ 2147483647 h 560"/>
                <a:gd name="T92" fmla="*/ 2147483647 w 634"/>
                <a:gd name="T93" fmla="*/ 2147483647 h 560"/>
                <a:gd name="T94" fmla="*/ 2147483647 w 634"/>
                <a:gd name="T95" fmla="*/ 2147483647 h 560"/>
                <a:gd name="T96" fmla="*/ 2147483647 w 634"/>
                <a:gd name="T97" fmla="*/ 2147483647 h 560"/>
                <a:gd name="T98" fmla="*/ 2147483647 w 634"/>
                <a:gd name="T99" fmla="*/ 2147483647 h 560"/>
                <a:gd name="T100" fmla="*/ 2147483647 w 634"/>
                <a:gd name="T101" fmla="*/ 2147483647 h 560"/>
                <a:gd name="T102" fmla="*/ 2147483647 w 634"/>
                <a:gd name="T103" fmla="*/ 2147483647 h 560"/>
                <a:gd name="T104" fmla="*/ 2147483647 w 634"/>
                <a:gd name="T105" fmla="*/ 2147483647 h 560"/>
                <a:gd name="T106" fmla="*/ 2147483647 w 634"/>
                <a:gd name="T107" fmla="*/ 2147483647 h 560"/>
                <a:gd name="T108" fmla="*/ 2147483647 w 634"/>
                <a:gd name="T109" fmla="*/ 2147483647 h 560"/>
                <a:gd name="T110" fmla="*/ 2147483647 w 634"/>
                <a:gd name="T111" fmla="*/ 2147483647 h 560"/>
                <a:gd name="T112" fmla="*/ 2147483647 w 634"/>
                <a:gd name="T113" fmla="*/ 2147483647 h 560"/>
                <a:gd name="T114" fmla="*/ 2147483647 w 634"/>
                <a:gd name="T115" fmla="*/ 2147483647 h 560"/>
                <a:gd name="T116" fmla="*/ 2147483647 w 634"/>
                <a:gd name="T117" fmla="*/ 2147483647 h 560"/>
                <a:gd name="T118" fmla="*/ 2147483647 w 634"/>
                <a:gd name="T119" fmla="*/ 2147483647 h 560"/>
                <a:gd name="T120" fmla="*/ 2147483647 w 634"/>
                <a:gd name="T121" fmla="*/ 2147483647 h 560"/>
                <a:gd name="T122" fmla="*/ 2147483647 w 634"/>
                <a:gd name="T123" fmla="*/ 2147483647 h 5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34"/>
                <a:gd name="T187" fmla="*/ 0 h 560"/>
                <a:gd name="T188" fmla="*/ 634 w 634"/>
                <a:gd name="T189" fmla="*/ 560 h 56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34" h="560">
                  <a:moveTo>
                    <a:pt x="634" y="31"/>
                  </a:moveTo>
                  <a:lnTo>
                    <a:pt x="634" y="30"/>
                  </a:lnTo>
                  <a:lnTo>
                    <a:pt x="605" y="38"/>
                  </a:lnTo>
                  <a:lnTo>
                    <a:pt x="575" y="12"/>
                  </a:lnTo>
                  <a:lnTo>
                    <a:pt x="534" y="21"/>
                  </a:lnTo>
                  <a:lnTo>
                    <a:pt x="521" y="10"/>
                  </a:lnTo>
                  <a:lnTo>
                    <a:pt x="519" y="1"/>
                  </a:lnTo>
                  <a:lnTo>
                    <a:pt x="512" y="0"/>
                  </a:lnTo>
                  <a:lnTo>
                    <a:pt x="505" y="4"/>
                  </a:lnTo>
                  <a:lnTo>
                    <a:pt x="494" y="14"/>
                  </a:lnTo>
                  <a:lnTo>
                    <a:pt x="474" y="20"/>
                  </a:lnTo>
                  <a:lnTo>
                    <a:pt x="454" y="26"/>
                  </a:lnTo>
                  <a:lnTo>
                    <a:pt x="429" y="30"/>
                  </a:lnTo>
                  <a:lnTo>
                    <a:pt x="411" y="36"/>
                  </a:lnTo>
                  <a:lnTo>
                    <a:pt x="393" y="44"/>
                  </a:lnTo>
                  <a:lnTo>
                    <a:pt x="367" y="63"/>
                  </a:lnTo>
                  <a:lnTo>
                    <a:pt x="356" y="74"/>
                  </a:lnTo>
                  <a:lnTo>
                    <a:pt x="346" y="87"/>
                  </a:lnTo>
                  <a:lnTo>
                    <a:pt x="332" y="96"/>
                  </a:lnTo>
                  <a:lnTo>
                    <a:pt x="322" y="111"/>
                  </a:lnTo>
                  <a:lnTo>
                    <a:pt x="310" y="121"/>
                  </a:lnTo>
                  <a:lnTo>
                    <a:pt x="306" y="137"/>
                  </a:lnTo>
                  <a:lnTo>
                    <a:pt x="293" y="148"/>
                  </a:lnTo>
                  <a:lnTo>
                    <a:pt x="281" y="149"/>
                  </a:lnTo>
                  <a:lnTo>
                    <a:pt x="268" y="150"/>
                  </a:lnTo>
                  <a:lnTo>
                    <a:pt x="263" y="153"/>
                  </a:lnTo>
                  <a:lnTo>
                    <a:pt x="255" y="150"/>
                  </a:lnTo>
                  <a:lnTo>
                    <a:pt x="242" y="150"/>
                  </a:lnTo>
                  <a:lnTo>
                    <a:pt x="230" y="153"/>
                  </a:lnTo>
                  <a:lnTo>
                    <a:pt x="214" y="157"/>
                  </a:lnTo>
                  <a:lnTo>
                    <a:pt x="199" y="160"/>
                  </a:lnTo>
                  <a:lnTo>
                    <a:pt x="183" y="159"/>
                  </a:lnTo>
                  <a:lnTo>
                    <a:pt x="173" y="161"/>
                  </a:lnTo>
                  <a:lnTo>
                    <a:pt x="171" y="157"/>
                  </a:lnTo>
                  <a:lnTo>
                    <a:pt x="167" y="171"/>
                  </a:lnTo>
                  <a:lnTo>
                    <a:pt x="166" y="179"/>
                  </a:lnTo>
                  <a:lnTo>
                    <a:pt x="173" y="181"/>
                  </a:lnTo>
                  <a:lnTo>
                    <a:pt x="177" y="188"/>
                  </a:lnTo>
                  <a:lnTo>
                    <a:pt x="182" y="188"/>
                  </a:lnTo>
                  <a:lnTo>
                    <a:pt x="186" y="192"/>
                  </a:lnTo>
                  <a:lnTo>
                    <a:pt x="191" y="192"/>
                  </a:lnTo>
                  <a:lnTo>
                    <a:pt x="202" y="190"/>
                  </a:lnTo>
                  <a:lnTo>
                    <a:pt x="208" y="186"/>
                  </a:lnTo>
                  <a:lnTo>
                    <a:pt x="217" y="187"/>
                  </a:lnTo>
                  <a:lnTo>
                    <a:pt x="219" y="192"/>
                  </a:lnTo>
                  <a:lnTo>
                    <a:pt x="196" y="199"/>
                  </a:lnTo>
                  <a:lnTo>
                    <a:pt x="184" y="202"/>
                  </a:lnTo>
                  <a:lnTo>
                    <a:pt x="170" y="206"/>
                  </a:lnTo>
                  <a:lnTo>
                    <a:pt x="159" y="213"/>
                  </a:lnTo>
                  <a:lnTo>
                    <a:pt x="162" y="217"/>
                  </a:lnTo>
                  <a:lnTo>
                    <a:pt x="172" y="217"/>
                  </a:lnTo>
                  <a:lnTo>
                    <a:pt x="175" y="224"/>
                  </a:lnTo>
                  <a:lnTo>
                    <a:pt x="161" y="229"/>
                  </a:lnTo>
                  <a:lnTo>
                    <a:pt x="129" y="234"/>
                  </a:lnTo>
                  <a:lnTo>
                    <a:pt x="115" y="239"/>
                  </a:lnTo>
                  <a:lnTo>
                    <a:pt x="107" y="240"/>
                  </a:lnTo>
                  <a:lnTo>
                    <a:pt x="106" y="234"/>
                  </a:lnTo>
                  <a:lnTo>
                    <a:pt x="99" y="232"/>
                  </a:lnTo>
                  <a:lnTo>
                    <a:pt x="89" y="232"/>
                  </a:lnTo>
                  <a:lnTo>
                    <a:pt x="91" y="238"/>
                  </a:lnTo>
                  <a:lnTo>
                    <a:pt x="96" y="247"/>
                  </a:lnTo>
                  <a:lnTo>
                    <a:pt x="83" y="250"/>
                  </a:lnTo>
                  <a:lnTo>
                    <a:pt x="68" y="249"/>
                  </a:lnTo>
                  <a:lnTo>
                    <a:pt x="61" y="243"/>
                  </a:lnTo>
                  <a:lnTo>
                    <a:pt x="45" y="253"/>
                  </a:lnTo>
                  <a:lnTo>
                    <a:pt x="38" y="253"/>
                  </a:lnTo>
                  <a:lnTo>
                    <a:pt x="30" y="254"/>
                  </a:lnTo>
                  <a:lnTo>
                    <a:pt x="24" y="265"/>
                  </a:lnTo>
                  <a:lnTo>
                    <a:pt x="16" y="275"/>
                  </a:lnTo>
                  <a:lnTo>
                    <a:pt x="10" y="289"/>
                  </a:lnTo>
                  <a:lnTo>
                    <a:pt x="4" y="291"/>
                  </a:lnTo>
                  <a:lnTo>
                    <a:pt x="0" y="304"/>
                  </a:lnTo>
                  <a:lnTo>
                    <a:pt x="0" y="327"/>
                  </a:lnTo>
                  <a:lnTo>
                    <a:pt x="2" y="333"/>
                  </a:lnTo>
                  <a:lnTo>
                    <a:pt x="9" y="332"/>
                  </a:lnTo>
                  <a:lnTo>
                    <a:pt x="18" y="330"/>
                  </a:lnTo>
                  <a:lnTo>
                    <a:pt x="31" y="328"/>
                  </a:lnTo>
                  <a:lnTo>
                    <a:pt x="38" y="325"/>
                  </a:lnTo>
                  <a:lnTo>
                    <a:pt x="48" y="320"/>
                  </a:lnTo>
                  <a:lnTo>
                    <a:pt x="52" y="326"/>
                  </a:lnTo>
                  <a:lnTo>
                    <a:pt x="43" y="337"/>
                  </a:lnTo>
                  <a:lnTo>
                    <a:pt x="43" y="350"/>
                  </a:lnTo>
                  <a:lnTo>
                    <a:pt x="53" y="358"/>
                  </a:lnTo>
                  <a:lnTo>
                    <a:pt x="53" y="365"/>
                  </a:lnTo>
                  <a:lnTo>
                    <a:pt x="61" y="371"/>
                  </a:lnTo>
                  <a:lnTo>
                    <a:pt x="65" y="377"/>
                  </a:lnTo>
                  <a:lnTo>
                    <a:pt x="57" y="387"/>
                  </a:lnTo>
                  <a:lnTo>
                    <a:pt x="57" y="395"/>
                  </a:lnTo>
                  <a:lnTo>
                    <a:pt x="64" y="405"/>
                  </a:lnTo>
                  <a:lnTo>
                    <a:pt x="78" y="407"/>
                  </a:lnTo>
                  <a:lnTo>
                    <a:pt x="81" y="410"/>
                  </a:lnTo>
                  <a:lnTo>
                    <a:pt x="67" y="413"/>
                  </a:lnTo>
                  <a:lnTo>
                    <a:pt x="57" y="417"/>
                  </a:lnTo>
                  <a:lnTo>
                    <a:pt x="50" y="416"/>
                  </a:lnTo>
                  <a:lnTo>
                    <a:pt x="39" y="399"/>
                  </a:lnTo>
                  <a:lnTo>
                    <a:pt x="35" y="398"/>
                  </a:lnTo>
                  <a:lnTo>
                    <a:pt x="33" y="405"/>
                  </a:lnTo>
                  <a:lnTo>
                    <a:pt x="36" y="411"/>
                  </a:lnTo>
                  <a:lnTo>
                    <a:pt x="36" y="422"/>
                  </a:lnTo>
                  <a:lnTo>
                    <a:pt x="28" y="426"/>
                  </a:lnTo>
                  <a:lnTo>
                    <a:pt x="29" y="430"/>
                  </a:lnTo>
                  <a:lnTo>
                    <a:pt x="37" y="435"/>
                  </a:lnTo>
                  <a:lnTo>
                    <a:pt x="43" y="438"/>
                  </a:lnTo>
                  <a:lnTo>
                    <a:pt x="49" y="436"/>
                  </a:lnTo>
                  <a:lnTo>
                    <a:pt x="54" y="434"/>
                  </a:lnTo>
                  <a:lnTo>
                    <a:pt x="64" y="439"/>
                  </a:lnTo>
                  <a:lnTo>
                    <a:pt x="70" y="440"/>
                  </a:lnTo>
                  <a:lnTo>
                    <a:pt x="81" y="440"/>
                  </a:lnTo>
                  <a:lnTo>
                    <a:pt x="89" y="443"/>
                  </a:lnTo>
                  <a:lnTo>
                    <a:pt x="96" y="453"/>
                  </a:lnTo>
                  <a:lnTo>
                    <a:pt x="96" y="464"/>
                  </a:lnTo>
                  <a:lnTo>
                    <a:pt x="89" y="470"/>
                  </a:lnTo>
                  <a:lnTo>
                    <a:pt x="96" y="478"/>
                  </a:lnTo>
                  <a:lnTo>
                    <a:pt x="100" y="477"/>
                  </a:lnTo>
                  <a:lnTo>
                    <a:pt x="104" y="472"/>
                  </a:lnTo>
                  <a:lnTo>
                    <a:pt x="112" y="471"/>
                  </a:lnTo>
                  <a:lnTo>
                    <a:pt x="111" y="477"/>
                  </a:lnTo>
                  <a:lnTo>
                    <a:pt x="105" y="482"/>
                  </a:lnTo>
                  <a:lnTo>
                    <a:pt x="105" y="492"/>
                  </a:lnTo>
                  <a:lnTo>
                    <a:pt x="112" y="492"/>
                  </a:lnTo>
                  <a:lnTo>
                    <a:pt x="117" y="493"/>
                  </a:lnTo>
                  <a:lnTo>
                    <a:pt x="123" y="499"/>
                  </a:lnTo>
                  <a:lnTo>
                    <a:pt x="128" y="501"/>
                  </a:lnTo>
                  <a:lnTo>
                    <a:pt x="121" y="511"/>
                  </a:lnTo>
                  <a:lnTo>
                    <a:pt x="115" y="517"/>
                  </a:lnTo>
                  <a:lnTo>
                    <a:pt x="119" y="523"/>
                  </a:lnTo>
                  <a:lnTo>
                    <a:pt x="148" y="518"/>
                  </a:lnTo>
                  <a:lnTo>
                    <a:pt x="159" y="513"/>
                  </a:lnTo>
                  <a:lnTo>
                    <a:pt x="172" y="507"/>
                  </a:lnTo>
                  <a:lnTo>
                    <a:pt x="182" y="506"/>
                  </a:lnTo>
                  <a:lnTo>
                    <a:pt x="179" y="513"/>
                  </a:lnTo>
                  <a:lnTo>
                    <a:pt x="170" y="520"/>
                  </a:lnTo>
                  <a:lnTo>
                    <a:pt x="168" y="524"/>
                  </a:lnTo>
                  <a:lnTo>
                    <a:pt x="161" y="529"/>
                  </a:lnTo>
                  <a:lnTo>
                    <a:pt x="145" y="532"/>
                  </a:lnTo>
                  <a:lnTo>
                    <a:pt x="134" y="540"/>
                  </a:lnTo>
                  <a:lnTo>
                    <a:pt x="129" y="551"/>
                  </a:lnTo>
                  <a:lnTo>
                    <a:pt x="141" y="546"/>
                  </a:lnTo>
                  <a:lnTo>
                    <a:pt x="168" y="532"/>
                  </a:lnTo>
                  <a:lnTo>
                    <a:pt x="172" y="536"/>
                  </a:lnTo>
                  <a:lnTo>
                    <a:pt x="169" y="545"/>
                  </a:lnTo>
                  <a:lnTo>
                    <a:pt x="172" y="545"/>
                  </a:lnTo>
                  <a:lnTo>
                    <a:pt x="182" y="535"/>
                  </a:lnTo>
                  <a:lnTo>
                    <a:pt x="184" y="528"/>
                  </a:lnTo>
                  <a:lnTo>
                    <a:pt x="192" y="525"/>
                  </a:lnTo>
                  <a:lnTo>
                    <a:pt x="202" y="522"/>
                  </a:lnTo>
                  <a:lnTo>
                    <a:pt x="205" y="522"/>
                  </a:lnTo>
                  <a:lnTo>
                    <a:pt x="213" y="529"/>
                  </a:lnTo>
                  <a:lnTo>
                    <a:pt x="225" y="534"/>
                  </a:lnTo>
                  <a:lnTo>
                    <a:pt x="230" y="533"/>
                  </a:lnTo>
                  <a:lnTo>
                    <a:pt x="228" y="529"/>
                  </a:lnTo>
                  <a:lnTo>
                    <a:pt x="230" y="524"/>
                  </a:lnTo>
                  <a:lnTo>
                    <a:pt x="239" y="525"/>
                  </a:lnTo>
                  <a:lnTo>
                    <a:pt x="241" y="530"/>
                  </a:lnTo>
                  <a:lnTo>
                    <a:pt x="249" y="547"/>
                  </a:lnTo>
                  <a:lnTo>
                    <a:pt x="262" y="555"/>
                  </a:lnTo>
                  <a:lnTo>
                    <a:pt x="274" y="559"/>
                  </a:lnTo>
                  <a:lnTo>
                    <a:pt x="287" y="560"/>
                  </a:lnTo>
                  <a:lnTo>
                    <a:pt x="301" y="557"/>
                  </a:lnTo>
                  <a:lnTo>
                    <a:pt x="317" y="546"/>
                  </a:lnTo>
                  <a:lnTo>
                    <a:pt x="330" y="540"/>
                  </a:lnTo>
                  <a:lnTo>
                    <a:pt x="340" y="535"/>
                  </a:lnTo>
                  <a:lnTo>
                    <a:pt x="339" y="521"/>
                  </a:lnTo>
                  <a:lnTo>
                    <a:pt x="342" y="515"/>
                  </a:lnTo>
                  <a:lnTo>
                    <a:pt x="339" y="500"/>
                  </a:lnTo>
                  <a:lnTo>
                    <a:pt x="340" y="490"/>
                  </a:lnTo>
                  <a:lnTo>
                    <a:pt x="350" y="488"/>
                  </a:lnTo>
                  <a:lnTo>
                    <a:pt x="361" y="482"/>
                  </a:lnTo>
                  <a:lnTo>
                    <a:pt x="382" y="481"/>
                  </a:lnTo>
                  <a:lnTo>
                    <a:pt x="394" y="483"/>
                  </a:lnTo>
                  <a:lnTo>
                    <a:pt x="399" y="486"/>
                  </a:lnTo>
                  <a:lnTo>
                    <a:pt x="434" y="493"/>
                  </a:lnTo>
                  <a:lnTo>
                    <a:pt x="447" y="497"/>
                  </a:lnTo>
                  <a:lnTo>
                    <a:pt x="456" y="501"/>
                  </a:lnTo>
                  <a:lnTo>
                    <a:pt x="463" y="509"/>
                  </a:lnTo>
                  <a:lnTo>
                    <a:pt x="479" y="519"/>
                  </a:lnTo>
                  <a:lnTo>
                    <a:pt x="491" y="519"/>
                  </a:lnTo>
                  <a:lnTo>
                    <a:pt x="503" y="519"/>
                  </a:lnTo>
                  <a:lnTo>
                    <a:pt x="513" y="512"/>
                  </a:lnTo>
                  <a:lnTo>
                    <a:pt x="523" y="507"/>
                  </a:lnTo>
                  <a:lnTo>
                    <a:pt x="534" y="500"/>
                  </a:lnTo>
                  <a:lnTo>
                    <a:pt x="548" y="496"/>
                  </a:lnTo>
                  <a:lnTo>
                    <a:pt x="574" y="461"/>
                  </a:lnTo>
                  <a:lnTo>
                    <a:pt x="594" y="427"/>
                  </a:lnTo>
                  <a:lnTo>
                    <a:pt x="634" y="432"/>
                  </a:lnTo>
                  <a:lnTo>
                    <a:pt x="634" y="31"/>
                  </a:lnTo>
                  <a:close/>
                </a:path>
              </a:pathLst>
            </a:custGeom>
            <a:solidFill>
              <a:srgbClr val="99FF99"/>
            </a:solidFill>
            <a:ln w="12700" cap="flat" cmpd="sng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33"/>
            <p:cNvSpPr>
              <a:spLocks/>
            </p:cNvSpPr>
            <p:nvPr/>
          </p:nvSpPr>
          <p:spPr bwMode="auto">
            <a:xfrm>
              <a:off x="2018978" y="4346575"/>
              <a:ext cx="406400" cy="244475"/>
            </a:xfrm>
            <a:custGeom>
              <a:avLst/>
              <a:gdLst>
                <a:gd name="T0" fmla="*/ 239813 w 256"/>
                <a:gd name="T1" fmla="*/ 23824 h 147"/>
                <a:gd name="T2" fmla="*/ 291362 w 256"/>
                <a:gd name="T3" fmla="*/ 20421 h 147"/>
                <a:gd name="T4" fmla="*/ 378769 w 256"/>
                <a:gd name="T5" fmla="*/ 10210 h 147"/>
                <a:gd name="T6" fmla="*/ 423596 w 256"/>
                <a:gd name="T7" fmla="*/ 37440 h 147"/>
                <a:gd name="T8" fmla="*/ 461694 w 256"/>
                <a:gd name="T9" fmla="*/ 71478 h 147"/>
                <a:gd name="T10" fmla="*/ 468420 w 256"/>
                <a:gd name="T11" fmla="*/ 129337 h 147"/>
                <a:gd name="T12" fmla="*/ 479627 w 256"/>
                <a:gd name="T13" fmla="*/ 207617 h 147"/>
                <a:gd name="T14" fmla="*/ 517728 w 256"/>
                <a:gd name="T15" fmla="*/ 241654 h 147"/>
                <a:gd name="T16" fmla="*/ 553585 w 256"/>
                <a:gd name="T17" fmla="*/ 234848 h 147"/>
                <a:gd name="T18" fmla="*/ 573758 w 256"/>
                <a:gd name="T19" fmla="*/ 255271 h 147"/>
                <a:gd name="T20" fmla="*/ 562551 w 256"/>
                <a:gd name="T21" fmla="*/ 292710 h 147"/>
                <a:gd name="T22" fmla="*/ 553585 w 256"/>
                <a:gd name="T23" fmla="*/ 326746 h 147"/>
                <a:gd name="T24" fmla="*/ 522210 w 256"/>
                <a:gd name="T25" fmla="*/ 347166 h 147"/>
                <a:gd name="T26" fmla="*/ 531173 w 256"/>
                <a:gd name="T27" fmla="*/ 394816 h 147"/>
                <a:gd name="T28" fmla="*/ 479627 w 256"/>
                <a:gd name="T29" fmla="*/ 391411 h 147"/>
                <a:gd name="T30" fmla="*/ 439283 w 256"/>
                <a:gd name="T31" fmla="*/ 364183 h 147"/>
                <a:gd name="T32" fmla="*/ 414632 w 256"/>
                <a:gd name="T33" fmla="*/ 388010 h 147"/>
                <a:gd name="T34" fmla="*/ 378769 w 256"/>
                <a:gd name="T35" fmla="*/ 486711 h 147"/>
                <a:gd name="T36" fmla="*/ 358598 w 256"/>
                <a:gd name="T37" fmla="*/ 483313 h 147"/>
                <a:gd name="T38" fmla="*/ 320498 w 256"/>
                <a:gd name="T39" fmla="*/ 422047 h 147"/>
                <a:gd name="T40" fmla="*/ 311532 w 256"/>
                <a:gd name="T41" fmla="*/ 350571 h 147"/>
                <a:gd name="T42" fmla="*/ 268949 w 256"/>
                <a:gd name="T43" fmla="*/ 391411 h 147"/>
                <a:gd name="T44" fmla="*/ 257743 w 256"/>
                <a:gd name="T45" fmla="*/ 442469 h 147"/>
                <a:gd name="T46" fmla="*/ 228606 w 256"/>
                <a:gd name="T47" fmla="*/ 469695 h 147"/>
                <a:gd name="T48" fmla="*/ 188265 w 256"/>
                <a:gd name="T49" fmla="*/ 462889 h 147"/>
                <a:gd name="T50" fmla="*/ 156888 w 256"/>
                <a:gd name="T51" fmla="*/ 469695 h 147"/>
                <a:gd name="T52" fmla="*/ 121027 w 256"/>
                <a:gd name="T53" fmla="*/ 473099 h 147"/>
                <a:gd name="T54" fmla="*/ 116545 w 256"/>
                <a:gd name="T55" fmla="*/ 432257 h 147"/>
                <a:gd name="T56" fmla="*/ 98616 w 256"/>
                <a:gd name="T57" fmla="*/ 405026 h 147"/>
                <a:gd name="T58" fmla="*/ 98616 w 256"/>
                <a:gd name="T59" fmla="*/ 350571 h 147"/>
                <a:gd name="T60" fmla="*/ 96374 w 256"/>
                <a:gd name="T61" fmla="*/ 319939 h 147"/>
                <a:gd name="T62" fmla="*/ 53790 w 256"/>
                <a:gd name="T63" fmla="*/ 309726 h 147"/>
                <a:gd name="T64" fmla="*/ 24653 w 256"/>
                <a:gd name="T65" fmla="*/ 364183 h 147"/>
                <a:gd name="T66" fmla="*/ 0 w 256"/>
                <a:gd name="T67" fmla="*/ 367587 h 147"/>
                <a:gd name="T68" fmla="*/ 8964 w 256"/>
                <a:gd name="T69" fmla="*/ 285901 h 147"/>
                <a:gd name="T70" fmla="*/ 22412 w 256"/>
                <a:gd name="T71" fmla="*/ 248461 h 147"/>
                <a:gd name="T72" fmla="*/ 42584 w 256"/>
                <a:gd name="T73" fmla="*/ 214426 h 147"/>
                <a:gd name="T74" fmla="*/ 62755 w 256"/>
                <a:gd name="T75" fmla="*/ 194004 h 147"/>
                <a:gd name="T76" fmla="*/ 87409 w 256"/>
                <a:gd name="T77" fmla="*/ 132739 h 147"/>
                <a:gd name="T78" fmla="*/ 127750 w 256"/>
                <a:gd name="T79" fmla="*/ 81686 h 147"/>
                <a:gd name="T80" fmla="*/ 147923 w 256"/>
                <a:gd name="T81" fmla="*/ 57860 h 147"/>
                <a:gd name="T82" fmla="*/ 152406 w 256"/>
                <a:gd name="T83" fmla="*/ 13614 h 147"/>
                <a:gd name="T84" fmla="*/ 192747 w 256"/>
                <a:gd name="T85" fmla="*/ 27228 h 147"/>
                <a:gd name="T86" fmla="*/ 226366 w 256"/>
                <a:gd name="T87" fmla="*/ 0 h 14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56"/>
                <a:gd name="T133" fmla="*/ 0 h 147"/>
                <a:gd name="T134" fmla="*/ 256 w 256"/>
                <a:gd name="T135" fmla="*/ 147 h 14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56" h="147">
                  <a:moveTo>
                    <a:pt x="101" y="0"/>
                  </a:moveTo>
                  <a:lnTo>
                    <a:pt x="107" y="7"/>
                  </a:lnTo>
                  <a:lnTo>
                    <a:pt x="116" y="6"/>
                  </a:lnTo>
                  <a:lnTo>
                    <a:pt x="130" y="6"/>
                  </a:lnTo>
                  <a:lnTo>
                    <a:pt x="143" y="6"/>
                  </a:lnTo>
                  <a:lnTo>
                    <a:pt x="169" y="3"/>
                  </a:lnTo>
                  <a:lnTo>
                    <a:pt x="179" y="6"/>
                  </a:lnTo>
                  <a:lnTo>
                    <a:pt x="189" y="11"/>
                  </a:lnTo>
                  <a:lnTo>
                    <a:pt x="200" y="17"/>
                  </a:lnTo>
                  <a:lnTo>
                    <a:pt x="206" y="21"/>
                  </a:lnTo>
                  <a:lnTo>
                    <a:pt x="213" y="29"/>
                  </a:lnTo>
                  <a:lnTo>
                    <a:pt x="209" y="38"/>
                  </a:lnTo>
                  <a:lnTo>
                    <a:pt x="207" y="47"/>
                  </a:lnTo>
                  <a:lnTo>
                    <a:pt x="214" y="61"/>
                  </a:lnTo>
                  <a:lnTo>
                    <a:pt x="220" y="65"/>
                  </a:lnTo>
                  <a:lnTo>
                    <a:pt x="231" y="71"/>
                  </a:lnTo>
                  <a:lnTo>
                    <a:pt x="240" y="73"/>
                  </a:lnTo>
                  <a:lnTo>
                    <a:pt x="247" y="69"/>
                  </a:lnTo>
                  <a:lnTo>
                    <a:pt x="253" y="73"/>
                  </a:lnTo>
                  <a:lnTo>
                    <a:pt x="256" y="75"/>
                  </a:lnTo>
                  <a:lnTo>
                    <a:pt x="253" y="80"/>
                  </a:lnTo>
                  <a:lnTo>
                    <a:pt x="251" y="86"/>
                  </a:lnTo>
                  <a:lnTo>
                    <a:pt x="252" y="94"/>
                  </a:lnTo>
                  <a:lnTo>
                    <a:pt x="247" y="96"/>
                  </a:lnTo>
                  <a:lnTo>
                    <a:pt x="236" y="96"/>
                  </a:lnTo>
                  <a:lnTo>
                    <a:pt x="233" y="102"/>
                  </a:lnTo>
                  <a:lnTo>
                    <a:pt x="234" y="110"/>
                  </a:lnTo>
                  <a:lnTo>
                    <a:pt x="237" y="116"/>
                  </a:lnTo>
                  <a:lnTo>
                    <a:pt x="235" y="120"/>
                  </a:lnTo>
                  <a:lnTo>
                    <a:pt x="214" y="115"/>
                  </a:lnTo>
                  <a:lnTo>
                    <a:pt x="202" y="113"/>
                  </a:lnTo>
                  <a:lnTo>
                    <a:pt x="196" y="107"/>
                  </a:lnTo>
                  <a:lnTo>
                    <a:pt x="189" y="103"/>
                  </a:lnTo>
                  <a:lnTo>
                    <a:pt x="185" y="114"/>
                  </a:lnTo>
                  <a:lnTo>
                    <a:pt x="173" y="133"/>
                  </a:lnTo>
                  <a:lnTo>
                    <a:pt x="169" y="143"/>
                  </a:lnTo>
                  <a:lnTo>
                    <a:pt x="167" y="147"/>
                  </a:lnTo>
                  <a:lnTo>
                    <a:pt x="160" y="142"/>
                  </a:lnTo>
                  <a:lnTo>
                    <a:pt x="154" y="133"/>
                  </a:lnTo>
                  <a:lnTo>
                    <a:pt x="143" y="124"/>
                  </a:lnTo>
                  <a:lnTo>
                    <a:pt x="139" y="109"/>
                  </a:lnTo>
                  <a:lnTo>
                    <a:pt x="139" y="103"/>
                  </a:lnTo>
                  <a:lnTo>
                    <a:pt x="127" y="108"/>
                  </a:lnTo>
                  <a:lnTo>
                    <a:pt x="120" y="115"/>
                  </a:lnTo>
                  <a:lnTo>
                    <a:pt x="119" y="125"/>
                  </a:lnTo>
                  <a:lnTo>
                    <a:pt x="115" y="130"/>
                  </a:lnTo>
                  <a:lnTo>
                    <a:pt x="106" y="134"/>
                  </a:lnTo>
                  <a:lnTo>
                    <a:pt x="102" y="138"/>
                  </a:lnTo>
                  <a:lnTo>
                    <a:pt x="89" y="136"/>
                  </a:lnTo>
                  <a:lnTo>
                    <a:pt x="84" y="136"/>
                  </a:lnTo>
                  <a:lnTo>
                    <a:pt x="80" y="136"/>
                  </a:lnTo>
                  <a:lnTo>
                    <a:pt x="70" y="138"/>
                  </a:lnTo>
                  <a:lnTo>
                    <a:pt x="63" y="140"/>
                  </a:lnTo>
                  <a:lnTo>
                    <a:pt x="54" y="139"/>
                  </a:lnTo>
                  <a:lnTo>
                    <a:pt x="54" y="133"/>
                  </a:lnTo>
                  <a:lnTo>
                    <a:pt x="52" y="127"/>
                  </a:lnTo>
                  <a:lnTo>
                    <a:pt x="44" y="125"/>
                  </a:lnTo>
                  <a:lnTo>
                    <a:pt x="44" y="119"/>
                  </a:lnTo>
                  <a:lnTo>
                    <a:pt x="44" y="112"/>
                  </a:lnTo>
                  <a:lnTo>
                    <a:pt x="44" y="103"/>
                  </a:lnTo>
                  <a:lnTo>
                    <a:pt x="45" y="95"/>
                  </a:lnTo>
                  <a:lnTo>
                    <a:pt x="43" y="94"/>
                  </a:lnTo>
                  <a:lnTo>
                    <a:pt x="33" y="91"/>
                  </a:lnTo>
                  <a:lnTo>
                    <a:pt x="24" y="91"/>
                  </a:lnTo>
                  <a:lnTo>
                    <a:pt x="17" y="99"/>
                  </a:lnTo>
                  <a:lnTo>
                    <a:pt x="11" y="107"/>
                  </a:lnTo>
                  <a:lnTo>
                    <a:pt x="3" y="111"/>
                  </a:lnTo>
                  <a:lnTo>
                    <a:pt x="0" y="108"/>
                  </a:lnTo>
                  <a:lnTo>
                    <a:pt x="3" y="95"/>
                  </a:lnTo>
                  <a:lnTo>
                    <a:pt x="4" y="84"/>
                  </a:lnTo>
                  <a:lnTo>
                    <a:pt x="7" y="79"/>
                  </a:lnTo>
                  <a:lnTo>
                    <a:pt x="10" y="73"/>
                  </a:lnTo>
                  <a:lnTo>
                    <a:pt x="14" y="69"/>
                  </a:lnTo>
                  <a:lnTo>
                    <a:pt x="19" y="63"/>
                  </a:lnTo>
                  <a:lnTo>
                    <a:pt x="26" y="60"/>
                  </a:lnTo>
                  <a:lnTo>
                    <a:pt x="28" y="57"/>
                  </a:lnTo>
                  <a:lnTo>
                    <a:pt x="33" y="47"/>
                  </a:lnTo>
                  <a:lnTo>
                    <a:pt x="39" y="39"/>
                  </a:lnTo>
                  <a:lnTo>
                    <a:pt x="45" y="35"/>
                  </a:lnTo>
                  <a:lnTo>
                    <a:pt x="57" y="24"/>
                  </a:lnTo>
                  <a:lnTo>
                    <a:pt x="65" y="18"/>
                  </a:lnTo>
                  <a:lnTo>
                    <a:pt x="66" y="17"/>
                  </a:lnTo>
                  <a:lnTo>
                    <a:pt x="63" y="11"/>
                  </a:lnTo>
                  <a:lnTo>
                    <a:pt x="68" y="4"/>
                  </a:lnTo>
                  <a:lnTo>
                    <a:pt x="74" y="6"/>
                  </a:lnTo>
                  <a:lnTo>
                    <a:pt x="86" y="8"/>
                  </a:lnTo>
                  <a:lnTo>
                    <a:pt x="92" y="6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8" name="Freeform 111"/>
            <p:cNvSpPr>
              <a:spLocks/>
            </p:cNvSpPr>
            <p:nvPr/>
          </p:nvSpPr>
          <p:spPr bwMode="auto">
            <a:xfrm>
              <a:off x="2033266" y="3517900"/>
              <a:ext cx="41275" cy="42863"/>
            </a:xfrm>
            <a:custGeom>
              <a:avLst/>
              <a:gdLst>
                <a:gd name="T0" fmla="*/ 557592 w 20"/>
                <a:gd name="T1" fmla="*/ 55944 h 23"/>
                <a:gd name="T2" fmla="*/ 655988 w 20"/>
                <a:gd name="T3" fmla="*/ 18646 h 23"/>
                <a:gd name="T4" fmla="*/ 590393 w 20"/>
                <a:gd name="T5" fmla="*/ 0 h 23"/>
                <a:gd name="T6" fmla="*/ 426398 w 20"/>
                <a:gd name="T7" fmla="*/ 65262 h 23"/>
                <a:gd name="T8" fmla="*/ 131198 w 20"/>
                <a:gd name="T9" fmla="*/ 139854 h 23"/>
                <a:gd name="T10" fmla="*/ 0 w 20"/>
                <a:gd name="T11" fmla="*/ 214442 h 23"/>
                <a:gd name="T12" fmla="*/ 295200 w 20"/>
                <a:gd name="T13" fmla="*/ 177155 h 23"/>
                <a:gd name="T14" fmla="*/ 426398 w 20"/>
                <a:gd name="T15" fmla="*/ 93236 h 23"/>
                <a:gd name="T16" fmla="*/ 557592 w 20"/>
                <a:gd name="T17" fmla="*/ 65262 h 23"/>
                <a:gd name="T18" fmla="*/ 557592 w 20"/>
                <a:gd name="T19" fmla="*/ 55944 h 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23"/>
                <a:gd name="T32" fmla="*/ 20 w 20"/>
                <a:gd name="T33" fmla="*/ 23 h 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23">
                  <a:moveTo>
                    <a:pt x="17" y="6"/>
                  </a:moveTo>
                  <a:lnTo>
                    <a:pt x="20" y="2"/>
                  </a:lnTo>
                  <a:lnTo>
                    <a:pt x="18" y="0"/>
                  </a:lnTo>
                  <a:lnTo>
                    <a:pt x="13" y="7"/>
                  </a:lnTo>
                  <a:lnTo>
                    <a:pt x="4" y="15"/>
                  </a:lnTo>
                  <a:lnTo>
                    <a:pt x="0" y="23"/>
                  </a:lnTo>
                  <a:lnTo>
                    <a:pt x="9" y="19"/>
                  </a:lnTo>
                  <a:lnTo>
                    <a:pt x="13" y="10"/>
                  </a:lnTo>
                  <a:lnTo>
                    <a:pt x="17" y="7"/>
                  </a:lnTo>
                  <a:lnTo>
                    <a:pt x="17" y="6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9" name="Freeform 112"/>
            <p:cNvSpPr>
              <a:spLocks/>
            </p:cNvSpPr>
            <p:nvPr/>
          </p:nvSpPr>
          <p:spPr bwMode="auto">
            <a:xfrm>
              <a:off x="1907853" y="3552825"/>
              <a:ext cx="315913" cy="352425"/>
            </a:xfrm>
            <a:custGeom>
              <a:avLst/>
              <a:gdLst>
                <a:gd name="T0" fmla="*/ 2147483647 w 198"/>
                <a:gd name="T1" fmla="*/ 2147483647 h 215"/>
                <a:gd name="T2" fmla="*/ 2147483647 w 198"/>
                <a:gd name="T3" fmla="*/ 2147483647 h 215"/>
                <a:gd name="T4" fmla="*/ 2147483647 w 198"/>
                <a:gd name="T5" fmla="*/ 2147483647 h 215"/>
                <a:gd name="T6" fmla="*/ 2147483647 w 198"/>
                <a:gd name="T7" fmla="*/ 2147483647 h 215"/>
                <a:gd name="T8" fmla="*/ 2147483647 w 198"/>
                <a:gd name="T9" fmla="*/ 2147483647 h 215"/>
                <a:gd name="T10" fmla="*/ 2147483647 w 198"/>
                <a:gd name="T11" fmla="*/ 2147483647 h 215"/>
                <a:gd name="T12" fmla="*/ 2147483647 w 198"/>
                <a:gd name="T13" fmla="*/ 2147483647 h 215"/>
                <a:gd name="T14" fmla="*/ 2147483647 w 198"/>
                <a:gd name="T15" fmla="*/ 2147483647 h 215"/>
                <a:gd name="T16" fmla="*/ 2147483647 w 198"/>
                <a:gd name="T17" fmla="*/ 2147483647 h 215"/>
                <a:gd name="T18" fmla="*/ 2147483647 w 198"/>
                <a:gd name="T19" fmla="*/ 2147483647 h 215"/>
                <a:gd name="T20" fmla="*/ 2147483647 w 198"/>
                <a:gd name="T21" fmla="*/ 2147483647 h 215"/>
                <a:gd name="T22" fmla="*/ 2147483647 w 198"/>
                <a:gd name="T23" fmla="*/ 2147483647 h 215"/>
                <a:gd name="T24" fmla="*/ 2147483647 w 198"/>
                <a:gd name="T25" fmla="*/ 2147483647 h 215"/>
                <a:gd name="T26" fmla="*/ 2147483647 w 198"/>
                <a:gd name="T27" fmla="*/ 2147483647 h 215"/>
                <a:gd name="T28" fmla="*/ 2147483647 w 198"/>
                <a:gd name="T29" fmla="*/ 2147483647 h 215"/>
                <a:gd name="T30" fmla="*/ 2147483647 w 198"/>
                <a:gd name="T31" fmla="*/ 2147483647 h 215"/>
                <a:gd name="T32" fmla="*/ 2147483647 w 198"/>
                <a:gd name="T33" fmla="*/ 2147483647 h 215"/>
                <a:gd name="T34" fmla="*/ 2147483647 w 198"/>
                <a:gd name="T35" fmla="*/ 2147483647 h 215"/>
                <a:gd name="T36" fmla="*/ 2147483647 w 198"/>
                <a:gd name="T37" fmla="*/ 2147483647 h 215"/>
                <a:gd name="T38" fmla="*/ 2147483647 w 198"/>
                <a:gd name="T39" fmla="*/ 2147483647 h 215"/>
                <a:gd name="T40" fmla="*/ 2147483647 w 198"/>
                <a:gd name="T41" fmla="*/ 2147483647 h 215"/>
                <a:gd name="T42" fmla="*/ 2147483647 w 198"/>
                <a:gd name="T43" fmla="*/ 2147483647 h 215"/>
                <a:gd name="T44" fmla="*/ 2147483647 w 198"/>
                <a:gd name="T45" fmla="*/ 2147483647 h 215"/>
                <a:gd name="T46" fmla="*/ 2147483647 w 198"/>
                <a:gd name="T47" fmla="*/ 2147483647 h 215"/>
                <a:gd name="T48" fmla="*/ 2147483647 w 198"/>
                <a:gd name="T49" fmla="*/ 2147483647 h 215"/>
                <a:gd name="T50" fmla="*/ 2147483647 w 198"/>
                <a:gd name="T51" fmla="*/ 2147483647 h 215"/>
                <a:gd name="T52" fmla="*/ 2147483647 w 198"/>
                <a:gd name="T53" fmla="*/ 2147483647 h 215"/>
                <a:gd name="T54" fmla="*/ 2147483647 w 198"/>
                <a:gd name="T55" fmla="*/ 2147483647 h 215"/>
                <a:gd name="T56" fmla="*/ 2147483647 w 198"/>
                <a:gd name="T57" fmla="*/ 2147483647 h 215"/>
                <a:gd name="T58" fmla="*/ 2147483647 w 198"/>
                <a:gd name="T59" fmla="*/ 2147483647 h 215"/>
                <a:gd name="T60" fmla="*/ 2147483647 w 198"/>
                <a:gd name="T61" fmla="*/ 2147483647 h 215"/>
                <a:gd name="T62" fmla="*/ 2147483647 w 198"/>
                <a:gd name="T63" fmla="*/ 2147483647 h 215"/>
                <a:gd name="T64" fmla="*/ 2147483647 w 198"/>
                <a:gd name="T65" fmla="*/ 2147483647 h 215"/>
                <a:gd name="T66" fmla="*/ 2147483647 w 198"/>
                <a:gd name="T67" fmla="*/ 2147483647 h 215"/>
                <a:gd name="T68" fmla="*/ 2147483647 w 198"/>
                <a:gd name="T69" fmla="*/ 2147483647 h 215"/>
                <a:gd name="T70" fmla="*/ 2147483647 w 198"/>
                <a:gd name="T71" fmla="*/ 2147483647 h 215"/>
                <a:gd name="T72" fmla="*/ 2147483647 w 198"/>
                <a:gd name="T73" fmla="*/ 2147483647 h 215"/>
                <a:gd name="T74" fmla="*/ 2147483647 w 198"/>
                <a:gd name="T75" fmla="*/ 2147483647 h 215"/>
                <a:gd name="T76" fmla="*/ 2147483647 w 198"/>
                <a:gd name="T77" fmla="*/ 2147483647 h 215"/>
                <a:gd name="T78" fmla="*/ 2147483647 w 198"/>
                <a:gd name="T79" fmla="*/ 2147483647 h 215"/>
                <a:gd name="T80" fmla="*/ 0 w 198"/>
                <a:gd name="T81" fmla="*/ 2147483647 h 215"/>
                <a:gd name="T82" fmla="*/ 2147483647 w 198"/>
                <a:gd name="T83" fmla="*/ 2147483647 h 215"/>
                <a:gd name="T84" fmla="*/ 2147483647 w 198"/>
                <a:gd name="T85" fmla="*/ 2147483647 h 215"/>
                <a:gd name="T86" fmla="*/ 2147483647 w 198"/>
                <a:gd name="T87" fmla="*/ 2147483647 h 215"/>
                <a:gd name="T88" fmla="*/ 2147483647 w 198"/>
                <a:gd name="T89" fmla="*/ 2147483647 h 215"/>
                <a:gd name="T90" fmla="*/ 2147483647 w 198"/>
                <a:gd name="T91" fmla="*/ 2147483647 h 215"/>
                <a:gd name="T92" fmla="*/ 2147483647 w 198"/>
                <a:gd name="T93" fmla="*/ 2147483647 h 215"/>
                <a:gd name="T94" fmla="*/ 2147483647 w 198"/>
                <a:gd name="T95" fmla="*/ 2147483647 h 215"/>
                <a:gd name="T96" fmla="*/ 2147483647 w 198"/>
                <a:gd name="T97" fmla="*/ 2147483647 h 215"/>
                <a:gd name="T98" fmla="*/ 2147483647 w 198"/>
                <a:gd name="T99" fmla="*/ 2147483647 h 215"/>
                <a:gd name="T100" fmla="*/ 2147483647 w 198"/>
                <a:gd name="T101" fmla="*/ 2147483647 h 215"/>
                <a:gd name="T102" fmla="*/ 2147483647 w 198"/>
                <a:gd name="T103" fmla="*/ 2147483647 h 215"/>
                <a:gd name="T104" fmla="*/ 2147483647 w 198"/>
                <a:gd name="T105" fmla="*/ 2147483647 h 21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8"/>
                <a:gd name="T160" fmla="*/ 0 h 215"/>
                <a:gd name="T161" fmla="*/ 198 w 198"/>
                <a:gd name="T162" fmla="*/ 215 h 21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8" h="215">
                  <a:moveTo>
                    <a:pt x="95" y="33"/>
                  </a:moveTo>
                  <a:lnTo>
                    <a:pt x="97" y="39"/>
                  </a:lnTo>
                  <a:lnTo>
                    <a:pt x="98" y="41"/>
                  </a:lnTo>
                  <a:lnTo>
                    <a:pt x="99" y="42"/>
                  </a:lnTo>
                  <a:lnTo>
                    <a:pt x="102" y="45"/>
                  </a:lnTo>
                  <a:lnTo>
                    <a:pt x="102" y="46"/>
                  </a:lnTo>
                  <a:lnTo>
                    <a:pt x="103" y="47"/>
                  </a:lnTo>
                  <a:lnTo>
                    <a:pt x="102" y="49"/>
                  </a:lnTo>
                  <a:lnTo>
                    <a:pt x="102" y="50"/>
                  </a:lnTo>
                  <a:lnTo>
                    <a:pt x="102" y="51"/>
                  </a:lnTo>
                  <a:lnTo>
                    <a:pt x="96" y="52"/>
                  </a:lnTo>
                  <a:lnTo>
                    <a:pt x="93" y="52"/>
                  </a:lnTo>
                  <a:lnTo>
                    <a:pt x="92" y="55"/>
                  </a:lnTo>
                  <a:lnTo>
                    <a:pt x="91" y="60"/>
                  </a:lnTo>
                  <a:lnTo>
                    <a:pt x="90" y="66"/>
                  </a:lnTo>
                  <a:lnTo>
                    <a:pt x="90" y="71"/>
                  </a:lnTo>
                  <a:lnTo>
                    <a:pt x="90" y="72"/>
                  </a:lnTo>
                  <a:lnTo>
                    <a:pt x="89" y="73"/>
                  </a:lnTo>
                  <a:lnTo>
                    <a:pt x="89" y="74"/>
                  </a:lnTo>
                  <a:lnTo>
                    <a:pt x="89" y="75"/>
                  </a:lnTo>
                  <a:lnTo>
                    <a:pt x="92" y="78"/>
                  </a:lnTo>
                  <a:lnTo>
                    <a:pt x="93" y="80"/>
                  </a:lnTo>
                  <a:lnTo>
                    <a:pt x="97" y="82"/>
                  </a:lnTo>
                  <a:lnTo>
                    <a:pt x="102" y="85"/>
                  </a:lnTo>
                  <a:lnTo>
                    <a:pt x="104" y="86"/>
                  </a:lnTo>
                  <a:lnTo>
                    <a:pt x="107" y="86"/>
                  </a:lnTo>
                  <a:lnTo>
                    <a:pt x="109" y="86"/>
                  </a:lnTo>
                  <a:lnTo>
                    <a:pt x="109" y="84"/>
                  </a:lnTo>
                  <a:lnTo>
                    <a:pt x="109" y="77"/>
                  </a:lnTo>
                  <a:lnTo>
                    <a:pt x="108" y="74"/>
                  </a:lnTo>
                  <a:lnTo>
                    <a:pt x="105" y="71"/>
                  </a:lnTo>
                  <a:lnTo>
                    <a:pt x="105" y="68"/>
                  </a:lnTo>
                  <a:lnTo>
                    <a:pt x="105" y="67"/>
                  </a:lnTo>
                  <a:lnTo>
                    <a:pt x="106" y="66"/>
                  </a:lnTo>
                  <a:lnTo>
                    <a:pt x="107" y="66"/>
                  </a:lnTo>
                  <a:lnTo>
                    <a:pt x="109" y="66"/>
                  </a:lnTo>
                  <a:lnTo>
                    <a:pt x="110" y="65"/>
                  </a:lnTo>
                  <a:lnTo>
                    <a:pt x="115" y="62"/>
                  </a:lnTo>
                  <a:lnTo>
                    <a:pt x="115" y="59"/>
                  </a:lnTo>
                  <a:lnTo>
                    <a:pt x="117" y="56"/>
                  </a:lnTo>
                  <a:lnTo>
                    <a:pt x="118" y="52"/>
                  </a:lnTo>
                  <a:lnTo>
                    <a:pt x="119" y="49"/>
                  </a:lnTo>
                  <a:lnTo>
                    <a:pt x="122" y="42"/>
                  </a:lnTo>
                  <a:lnTo>
                    <a:pt x="123" y="41"/>
                  </a:lnTo>
                  <a:lnTo>
                    <a:pt x="123" y="40"/>
                  </a:lnTo>
                  <a:lnTo>
                    <a:pt x="121" y="39"/>
                  </a:lnTo>
                  <a:lnTo>
                    <a:pt x="114" y="38"/>
                  </a:lnTo>
                  <a:lnTo>
                    <a:pt x="114" y="37"/>
                  </a:lnTo>
                  <a:lnTo>
                    <a:pt x="114" y="36"/>
                  </a:lnTo>
                  <a:lnTo>
                    <a:pt x="114" y="33"/>
                  </a:lnTo>
                  <a:lnTo>
                    <a:pt x="114" y="30"/>
                  </a:lnTo>
                  <a:lnTo>
                    <a:pt x="114" y="24"/>
                  </a:lnTo>
                  <a:lnTo>
                    <a:pt x="114" y="20"/>
                  </a:lnTo>
                  <a:lnTo>
                    <a:pt x="115" y="19"/>
                  </a:lnTo>
                  <a:lnTo>
                    <a:pt x="116" y="16"/>
                  </a:lnTo>
                  <a:lnTo>
                    <a:pt x="118" y="14"/>
                  </a:lnTo>
                  <a:lnTo>
                    <a:pt x="121" y="10"/>
                  </a:lnTo>
                  <a:lnTo>
                    <a:pt x="123" y="8"/>
                  </a:lnTo>
                  <a:lnTo>
                    <a:pt x="124" y="8"/>
                  </a:lnTo>
                  <a:lnTo>
                    <a:pt x="127" y="6"/>
                  </a:lnTo>
                  <a:lnTo>
                    <a:pt x="129" y="5"/>
                  </a:lnTo>
                  <a:lnTo>
                    <a:pt x="132" y="4"/>
                  </a:lnTo>
                  <a:lnTo>
                    <a:pt x="140" y="1"/>
                  </a:lnTo>
                  <a:lnTo>
                    <a:pt x="145" y="0"/>
                  </a:lnTo>
                  <a:lnTo>
                    <a:pt x="149" y="0"/>
                  </a:lnTo>
                  <a:lnTo>
                    <a:pt x="154" y="2"/>
                  </a:lnTo>
                  <a:lnTo>
                    <a:pt x="158" y="3"/>
                  </a:lnTo>
                  <a:lnTo>
                    <a:pt x="160" y="4"/>
                  </a:lnTo>
                  <a:lnTo>
                    <a:pt x="162" y="3"/>
                  </a:lnTo>
                  <a:lnTo>
                    <a:pt x="167" y="1"/>
                  </a:lnTo>
                  <a:lnTo>
                    <a:pt x="170" y="0"/>
                  </a:lnTo>
                  <a:lnTo>
                    <a:pt x="181" y="1"/>
                  </a:lnTo>
                  <a:lnTo>
                    <a:pt x="187" y="3"/>
                  </a:lnTo>
                  <a:lnTo>
                    <a:pt x="189" y="4"/>
                  </a:lnTo>
                  <a:lnTo>
                    <a:pt x="195" y="11"/>
                  </a:lnTo>
                  <a:lnTo>
                    <a:pt x="197" y="16"/>
                  </a:lnTo>
                  <a:lnTo>
                    <a:pt x="198" y="17"/>
                  </a:lnTo>
                  <a:lnTo>
                    <a:pt x="197" y="21"/>
                  </a:lnTo>
                  <a:lnTo>
                    <a:pt x="194" y="29"/>
                  </a:lnTo>
                  <a:lnTo>
                    <a:pt x="191" y="39"/>
                  </a:lnTo>
                  <a:lnTo>
                    <a:pt x="187" y="48"/>
                  </a:lnTo>
                  <a:lnTo>
                    <a:pt x="185" y="57"/>
                  </a:lnTo>
                  <a:lnTo>
                    <a:pt x="175" y="63"/>
                  </a:lnTo>
                  <a:lnTo>
                    <a:pt x="170" y="65"/>
                  </a:lnTo>
                  <a:lnTo>
                    <a:pt x="171" y="74"/>
                  </a:lnTo>
                  <a:lnTo>
                    <a:pt x="187" y="84"/>
                  </a:lnTo>
                  <a:lnTo>
                    <a:pt x="184" y="93"/>
                  </a:lnTo>
                  <a:lnTo>
                    <a:pt x="176" y="102"/>
                  </a:lnTo>
                  <a:lnTo>
                    <a:pt x="167" y="107"/>
                  </a:lnTo>
                  <a:lnTo>
                    <a:pt x="164" y="117"/>
                  </a:lnTo>
                  <a:lnTo>
                    <a:pt x="158" y="126"/>
                  </a:lnTo>
                  <a:lnTo>
                    <a:pt x="151" y="127"/>
                  </a:lnTo>
                  <a:lnTo>
                    <a:pt x="140" y="121"/>
                  </a:lnTo>
                  <a:lnTo>
                    <a:pt x="131" y="119"/>
                  </a:lnTo>
                  <a:lnTo>
                    <a:pt x="129" y="127"/>
                  </a:lnTo>
                  <a:lnTo>
                    <a:pt x="131" y="142"/>
                  </a:lnTo>
                  <a:lnTo>
                    <a:pt x="131" y="151"/>
                  </a:lnTo>
                  <a:lnTo>
                    <a:pt x="128" y="162"/>
                  </a:lnTo>
                  <a:lnTo>
                    <a:pt x="126" y="179"/>
                  </a:lnTo>
                  <a:lnTo>
                    <a:pt x="119" y="186"/>
                  </a:lnTo>
                  <a:lnTo>
                    <a:pt x="118" y="193"/>
                  </a:lnTo>
                  <a:lnTo>
                    <a:pt x="119" y="202"/>
                  </a:lnTo>
                  <a:lnTo>
                    <a:pt x="120" y="209"/>
                  </a:lnTo>
                  <a:lnTo>
                    <a:pt x="119" y="215"/>
                  </a:lnTo>
                  <a:lnTo>
                    <a:pt x="109" y="213"/>
                  </a:lnTo>
                  <a:lnTo>
                    <a:pt x="102" y="207"/>
                  </a:lnTo>
                  <a:lnTo>
                    <a:pt x="102" y="197"/>
                  </a:lnTo>
                  <a:lnTo>
                    <a:pt x="104" y="187"/>
                  </a:lnTo>
                  <a:lnTo>
                    <a:pt x="105" y="178"/>
                  </a:lnTo>
                  <a:lnTo>
                    <a:pt x="98" y="171"/>
                  </a:lnTo>
                  <a:lnTo>
                    <a:pt x="89" y="169"/>
                  </a:lnTo>
                  <a:lnTo>
                    <a:pt x="82" y="164"/>
                  </a:lnTo>
                  <a:lnTo>
                    <a:pt x="82" y="157"/>
                  </a:lnTo>
                  <a:lnTo>
                    <a:pt x="78" y="157"/>
                  </a:lnTo>
                  <a:lnTo>
                    <a:pt x="74" y="151"/>
                  </a:lnTo>
                  <a:lnTo>
                    <a:pt x="70" y="150"/>
                  </a:lnTo>
                  <a:lnTo>
                    <a:pt x="60" y="149"/>
                  </a:lnTo>
                  <a:lnTo>
                    <a:pt x="49" y="151"/>
                  </a:lnTo>
                  <a:lnTo>
                    <a:pt x="34" y="157"/>
                  </a:lnTo>
                  <a:lnTo>
                    <a:pt x="20" y="160"/>
                  </a:lnTo>
                  <a:lnTo>
                    <a:pt x="15" y="160"/>
                  </a:lnTo>
                  <a:lnTo>
                    <a:pt x="4" y="151"/>
                  </a:lnTo>
                  <a:lnTo>
                    <a:pt x="0" y="149"/>
                  </a:lnTo>
                  <a:lnTo>
                    <a:pt x="1" y="148"/>
                  </a:lnTo>
                  <a:lnTo>
                    <a:pt x="4" y="146"/>
                  </a:lnTo>
                  <a:lnTo>
                    <a:pt x="9" y="147"/>
                  </a:lnTo>
                  <a:lnTo>
                    <a:pt x="16" y="153"/>
                  </a:lnTo>
                  <a:lnTo>
                    <a:pt x="19" y="155"/>
                  </a:lnTo>
                  <a:lnTo>
                    <a:pt x="27" y="151"/>
                  </a:lnTo>
                  <a:lnTo>
                    <a:pt x="38" y="152"/>
                  </a:lnTo>
                  <a:lnTo>
                    <a:pt x="41" y="153"/>
                  </a:lnTo>
                  <a:lnTo>
                    <a:pt x="39" y="150"/>
                  </a:lnTo>
                  <a:lnTo>
                    <a:pt x="33" y="148"/>
                  </a:lnTo>
                  <a:lnTo>
                    <a:pt x="24" y="147"/>
                  </a:lnTo>
                  <a:lnTo>
                    <a:pt x="19" y="146"/>
                  </a:lnTo>
                  <a:lnTo>
                    <a:pt x="23" y="139"/>
                  </a:lnTo>
                  <a:lnTo>
                    <a:pt x="30" y="138"/>
                  </a:lnTo>
                  <a:lnTo>
                    <a:pt x="43" y="137"/>
                  </a:lnTo>
                  <a:lnTo>
                    <a:pt x="53" y="133"/>
                  </a:lnTo>
                  <a:lnTo>
                    <a:pt x="70" y="132"/>
                  </a:lnTo>
                  <a:lnTo>
                    <a:pt x="76" y="129"/>
                  </a:lnTo>
                  <a:lnTo>
                    <a:pt x="72" y="125"/>
                  </a:lnTo>
                  <a:lnTo>
                    <a:pt x="65" y="128"/>
                  </a:lnTo>
                  <a:lnTo>
                    <a:pt x="61" y="128"/>
                  </a:lnTo>
                  <a:lnTo>
                    <a:pt x="52" y="126"/>
                  </a:lnTo>
                  <a:lnTo>
                    <a:pt x="46" y="122"/>
                  </a:lnTo>
                  <a:lnTo>
                    <a:pt x="41" y="117"/>
                  </a:lnTo>
                  <a:lnTo>
                    <a:pt x="42" y="108"/>
                  </a:lnTo>
                  <a:lnTo>
                    <a:pt x="43" y="105"/>
                  </a:lnTo>
                  <a:lnTo>
                    <a:pt x="44" y="104"/>
                  </a:lnTo>
                  <a:lnTo>
                    <a:pt x="45" y="104"/>
                  </a:lnTo>
                  <a:lnTo>
                    <a:pt x="46" y="102"/>
                  </a:lnTo>
                  <a:lnTo>
                    <a:pt x="47" y="102"/>
                  </a:lnTo>
                  <a:lnTo>
                    <a:pt x="51" y="99"/>
                  </a:lnTo>
                  <a:lnTo>
                    <a:pt x="55" y="95"/>
                  </a:lnTo>
                  <a:lnTo>
                    <a:pt x="67" y="83"/>
                  </a:lnTo>
                  <a:lnTo>
                    <a:pt x="72" y="68"/>
                  </a:lnTo>
                  <a:lnTo>
                    <a:pt x="79" y="50"/>
                  </a:lnTo>
                  <a:lnTo>
                    <a:pt x="87" y="35"/>
                  </a:lnTo>
                  <a:lnTo>
                    <a:pt x="95" y="33"/>
                  </a:lnTo>
                  <a:close/>
                </a:path>
              </a:pathLst>
            </a:custGeom>
            <a:solidFill>
              <a:srgbClr val="99FF99"/>
            </a:solidFill>
            <a:ln w="12700" cap="flat" cmpd="sng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0" name="Freeform 113"/>
            <p:cNvSpPr>
              <a:spLocks/>
            </p:cNvSpPr>
            <p:nvPr/>
          </p:nvSpPr>
          <p:spPr bwMode="auto">
            <a:xfrm>
              <a:off x="1912616" y="3714750"/>
              <a:ext cx="42862" cy="42863"/>
            </a:xfrm>
            <a:custGeom>
              <a:avLst/>
              <a:gdLst>
                <a:gd name="T0" fmla="*/ 1666320525 w 6"/>
                <a:gd name="T1" fmla="*/ 0 h 9"/>
                <a:gd name="T2" fmla="*/ 0 w 6"/>
                <a:gd name="T3" fmla="*/ 260077424 h 9"/>
                <a:gd name="T4" fmla="*/ 0 w 6"/>
                <a:gd name="T5" fmla="*/ 346770169 h 9"/>
                <a:gd name="T6" fmla="*/ 2147483647 w 6"/>
                <a:gd name="T7" fmla="*/ 390117964 h 9"/>
                <a:gd name="T8" fmla="*/ 2147483647 w 6"/>
                <a:gd name="T9" fmla="*/ 260077424 h 9"/>
                <a:gd name="T10" fmla="*/ 2147483647 w 6"/>
                <a:gd name="T11" fmla="*/ 130041480 h 9"/>
                <a:gd name="T12" fmla="*/ 1666320525 w 6"/>
                <a:gd name="T13" fmla="*/ 0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"/>
                <a:gd name="T22" fmla="*/ 0 h 9"/>
                <a:gd name="T23" fmla="*/ 6 w 6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" h="9">
                  <a:moveTo>
                    <a:pt x="1" y="0"/>
                  </a:moveTo>
                  <a:lnTo>
                    <a:pt x="0" y="6"/>
                  </a:lnTo>
                  <a:lnTo>
                    <a:pt x="0" y="8"/>
                  </a:lnTo>
                  <a:lnTo>
                    <a:pt x="2" y="9"/>
                  </a:lnTo>
                  <a:lnTo>
                    <a:pt x="5" y="6"/>
                  </a:lnTo>
                  <a:lnTo>
                    <a:pt x="6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1" name="Freeform 114"/>
            <p:cNvSpPr>
              <a:spLocks/>
            </p:cNvSpPr>
            <p:nvPr/>
          </p:nvSpPr>
          <p:spPr bwMode="auto">
            <a:xfrm>
              <a:off x="1949128" y="3689350"/>
              <a:ext cx="42863" cy="42863"/>
            </a:xfrm>
            <a:custGeom>
              <a:avLst/>
              <a:gdLst>
                <a:gd name="T0" fmla="*/ 1310510 w 15"/>
                <a:gd name="T1" fmla="*/ 4750896 h 13"/>
                <a:gd name="T2" fmla="*/ 0 w 15"/>
                <a:gd name="T3" fmla="*/ 0 h 13"/>
                <a:gd name="T4" fmla="*/ 3057744 w 15"/>
                <a:gd name="T5" fmla="*/ 1583503 h 13"/>
                <a:gd name="T6" fmla="*/ 4805229 w 15"/>
                <a:gd name="T7" fmla="*/ 9501440 h 13"/>
                <a:gd name="T8" fmla="*/ 6552459 w 15"/>
                <a:gd name="T9" fmla="*/ 14252332 h 13"/>
                <a:gd name="T10" fmla="*/ 6552459 w 15"/>
                <a:gd name="T11" fmla="*/ 20586731 h 13"/>
                <a:gd name="T12" fmla="*/ 6115657 w 15"/>
                <a:gd name="T13" fmla="*/ 20586731 h 13"/>
                <a:gd name="T14" fmla="*/ 1310510 w 15"/>
                <a:gd name="T15" fmla="*/ 4750896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"/>
                <a:gd name="T25" fmla="*/ 0 h 13"/>
                <a:gd name="T26" fmla="*/ 15 w 15"/>
                <a:gd name="T27" fmla="*/ 13 h 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" h="13">
                  <a:moveTo>
                    <a:pt x="3" y="3"/>
                  </a:moveTo>
                  <a:lnTo>
                    <a:pt x="0" y="0"/>
                  </a:lnTo>
                  <a:lnTo>
                    <a:pt x="7" y="1"/>
                  </a:lnTo>
                  <a:lnTo>
                    <a:pt x="11" y="6"/>
                  </a:lnTo>
                  <a:lnTo>
                    <a:pt x="15" y="9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2" name="Freeform 115"/>
            <p:cNvSpPr>
              <a:spLocks/>
            </p:cNvSpPr>
            <p:nvPr/>
          </p:nvSpPr>
          <p:spPr bwMode="auto">
            <a:xfrm>
              <a:off x="1934841" y="3689350"/>
              <a:ext cx="41275" cy="42863"/>
            </a:xfrm>
            <a:custGeom>
              <a:avLst/>
              <a:gdLst>
                <a:gd name="T0" fmla="*/ 0 w 13"/>
                <a:gd name="T1" fmla="*/ 125114483 h 8"/>
                <a:gd name="T2" fmla="*/ 2282960 w 13"/>
                <a:gd name="T3" fmla="*/ 0 h 8"/>
                <a:gd name="T4" fmla="*/ 5707596 w 13"/>
                <a:gd name="T5" fmla="*/ 0 h 8"/>
                <a:gd name="T6" fmla="*/ 14840060 w 13"/>
                <a:gd name="T7" fmla="*/ 625597063 h 8"/>
                <a:gd name="T8" fmla="*/ 14840060 w 13"/>
                <a:gd name="T9" fmla="*/ 1000959799 h 8"/>
                <a:gd name="T10" fmla="*/ 11415492 w 13"/>
                <a:gd name="T11" fmla="*/ 875845355 h 8"/>
                <a:gd name="T12" fmla="*/ 4565991 w 13"/>
                <a:gd name="T13" fmla="*/ 375368616 h 8"/>
                <a:gd name="T14" fmla="*/ 0 w 13"/>
                <a:gd name="T15" fmla="*/ 125114483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"/>
                <a:gd name="T25" fmla="*/ 0 h 8"/>
                <a:gd name="T26" fmla="*/ 13 w 13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" h="8">
                  <a:moveTo>
                    <a:pt x="0" y="1"/>
                  </a:moveTo>
                  <a:lnTo>
                    <a:pt x="2" y="0"/>
                  </a:lnTo>
                  <a:lnTo>
                    <a:pt x="5" y="0"/>
                  </a:lnTo>
                  <a:lnTo>
                    <a:pt x="13" y="5"/>
                  </a:lnTo>
                  <a:lnTo>
                    <a:pt x="13" y="8"/>
                  </a:lnTo>
                  <a:lnTo>
                    <a:pt x="10" y="7"/>
                  </a:lnTo>
                  <a:lnTo>
                    <a:pt x="4" y="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3" name="Freeform 123"/>
            <p:cNvSpPr>
              <a:spLocks/>
            </p:cNvSpPr>
            <p:nvPr/>
          </p:nvSpPr>
          <p:spPr bwMode="auto">
            <a:xfrm>
              <a:off x="1834828" y="3800475"/>
              <a:ext cx="274638" cy="261938"/>
            </a:xfrm>
            <a:custGeom>
              <a:avLst/>
              <a:gdLst>
                <a:gd name="T0" fmla="*/ 2147483647 w 171"/>
                <a:gd name="T1" fmla="*/ 2147483647 h 159"/>
                <a:gd name="T2" fmla="*/ 2147483647 w 171"/>
                <a:gd name="T3" fmla="*/ 2147483647 h 159"/>
                <a:gd name="T4" fmla="*/ 2147483647 w 171"/>
                <a:gd name="T5" fmla="*/ 2147483647 h 159"/>
                <a:gd name="T6" fmla="*/ 2147483647 w 171"/>
                <a:gd name="T7" fmla="*/ 2147483647 h 159"/>
                <a:gd name="T8" fmla="*/ 2147483647 w 171"/>
                <a:gd name="T9" fmla="*/ 2147483647 h 159"/>
                <a:gd name="T10" fmla="*/ 2147483647 w 171"/>
                <a:gd name="T11" fmla="*/ 0 h 159"/>
                <a:gd name="T12" fmla="*/ 2147483647 w 171"/>
                <a:gd name="T13" fmla="*/ 2147483647 h 159"/>
                <a:gd name="T14" fmla="*/ 2147483647 w 171"/>
                <a:gd name="T15" fmla="*/ 2147483647 h 159"/>
                <a:gd name="T16" fmla="*/ 2147483647 w 171"/>
                <a:gd name="T17" fmla="*/ 2147483647 h 159"/>
                <a:gd name="T18" fmla="*/ 2147483647 w 171"/>
                <a:gd name="T19" fmla="*/ 2147483647 h 159"/>
                <a:gd name="T20" fmla="*/ 2147483647 w 171"/>
                <a:gd name="T21" fmla="*/ 2147483647 h 159"/>
                <a:gd name="T22" fmla="*/ 2147483647 w 171"/>
                <a:gd name="T23" fmla="*/ 2147483647 h 159"/>
                <a:gd name="T24" fmla="*/ 2147483647 w 171"/>
                <a:gd name="T25" fmla="*/ 2147483647 h 159"/>
                <a:gd name="T26" fmla="*/ 2147483647 w 171"/>
                <a:gd name="T27" fmla="*/ 2147483647 h 159"/>
                <a:gd name="T28" fmla="*/ 2147483647 w 171"/>
                <a:gd name="T29" fmla="*/ 2147483647 h 159"/>
                <a:gd name="T30" fmla="*/ 2147483647 w 171"/>
                <a:gd name="T31" fmla="*/ 2147483647 h 159"/>
                <a:gd name="T32" fmla="*/ 2147483647 w 171"/>
                <a:gd name="T33" fmla="*/ 2147483647 h 159"/>
                <a:gd name="T34" fmla="*/ 2147483647 w 171"/>
                <a:gd name="T35" fmla="*/ 2147483647 h 159"/>
                <a:gd name="T36" fmla="*/ 2147483647 w 171"/>
                <a:gd name="T37" fmla="*/ 2147483647 h 159"/>
                <a:gd name="T38" fmla="*/ 2147483647 w 171"/>
                <a:gd name="T39" fmla="*/ 2147483647 h 159"/>
                <a:gd name="T40" fmla="*/ 2147483647 w 171"/>
                <a:gd name="T41" fmla="*/ 2147483647 h 159"/>
                <a:gd name="T42" fmla="*/ 2147483647 w 171"/>
                <a:gd name="T43" fmla="*/ 2147483647 h 159"/>
                <a:gd name="T44" fmla="*/ 2147483647 w 171"/>
                <a:gd name="T45" fmla="*/ 2147483647 h 159"/>
                <a:gd name="T46" fmla="*/ 2147483647 w 171"/>
                <a:gd name="T47" fmla="*/ 2147483647 h 159"/>
                <a:gd name="T48" fmla="*/ 2147483647 w 171"/>
                <a:gd name="T49" fmla="*/ 2147483647 h 159"/>
                <a:gd name="T50" fmla="*/ 2147483647 w 171"/>
                <a:gd name="T51" fmla="*/ 2147483647 h 159"/>
                <a:gd name="T52" fmla="*/ 2147483647 w 171"/>
                <a:gd name="T53" fmla="*/ 2147483647 h 159"/>
                <a:gd name="T54" fmla="*/ 2147483647 w 171"/>
                <a:gd name="T55" fmla="*/ 2147483647 h 159"/>
                <a:gd name="T56" fmla="*/ 2147483647 w 171"/>
                <a:gd name="T57" fmla="*/ 2147483647 h 159"/>
                <a:gd name="T58" fmla="*/ 2147483647 w 171"/>
                <a:gd name="T59" fmla="*/ 2147483647 h 159"/>
                <a:gd name="T60" fmla="*/ 2147483647 w 171"/>
                <a:gd name="T61" fmla="*/ 2147483647 h 159"/>
                <a:gd name="T62" fmla="*/ 2147483647 w 171"/>
                <a:gd name="T63" fmla="*/ 2147483647 h 15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59"/>
                <a:gd name="T98" fmla="*/ 171 w 171"/>
                <a:gd name="T99" fmla="*/ 159 h 15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59">
                  <a:moveTo>
                    <a:pt x="125" y="9"/>
                  </a:moveTo>
                  <a:lnTo>
                    <a:pt x="121" y="9"/>
                  </a:lnTo>
                  <a:lnTo>
                    <a:pt x="117" y="3"/>
                  </a:lnTo>
                  <a:lnTo>
                    <a:pt x="113" y="2"/>
                  </a:lnTo>
                  <a:lnTo>
                    <a:pt x="103" y="1"/>
                  </a:lnTo>
                  <a:lnTo>
                    <a:pt x="92" y="3"/>
                  </a:lnTo>
                  <a:lnTo>
                    <a:pt x="77" y="9"/>
                  </a:lnTo>
                  <a:lnTo>
                    <a:pt x="63" y="12"/>
                  </a:lnTo>
                  <a:lnTo>
                    <a:pt x="58" y="12"/>
                  </a:lnTo>
                  <a:lnTo>
                    <a:pt x="47" y="3"/>
                  </a:lnTo>
                  <a:lnTo>
                    <a:pt x="43" y="1"/>
                  </a:lnTo>
                  <a:lnTo>
                    <a:pt x="44" y="0"/>
                  </a:lnTo>
                  <a:lnTo>
                    <a:pt x="37" y="0"/>
                  </a:lnTo>
                  <a:lnTo>
                    <a:pt x="27" y="2"/>
                  </a:lnTo>
                  <a:lnTo>
                    <a:pt x="4" y="11"/>
                  </a:lnTo>
                  <a:lnTo>
                    <a:pt x="3" y="14"/>
                  </a:lnTo>
                  <a:lnTo>
                    <a:pt x="0" y="30"/>
                  </a:lnTo>
                  <a:lnTo>
                    <a:pt x="1" y="39"/>
                  </a:lnTo>
                  <a:lnTo>
                    <a:pt x="11" y="45"/>
                  </a:lnTo>
                  <a:lnTo>
                    <a:pt x="21" y="46"/>
                  </a:lnTo>
                  <a:lnTo>
                    <a:pt x="24" y="56"/>
                  </a:lnTo>
                  <a:lnTo>
                    <a:pt x="27" y="65"/>
                  </a:lnTo>
                  <a:lnTo>
                    <a:pt x="36" y="70"/>
                  </a:lnTo>
                  <a:lnTo>
                    <a:pt x="42" y="74"/>
                  </a:lnTo>
                  <a:lnTo>
                    <a:pt x="42" y="75"/>
                  </a:lnTo>
                  <a:lnTo>
                    <a:pt x="48" y="79"/>
                  </a:lnTo>
                  <a:lnTo>
                    <a:pt x="59" y="86"/>
                  </a:lnTo>
                  <a:lnTo>
                    <a:pt x="63" y="92"/>
                  </a:lnTo>
                  <a:lnTo>
                    <a:pt x="65" y="99"/>
                  </a:lnTo>
                  <a:lnTo>
                    <a:pt x="65" y="115"/>
                  </a:lnTo>
                  <a:lnTo>
                    <a:pt x="73" y="120"/>
                  </a:lnTo>
                  <a:lnTo>
                    <a:pt x="83" y="122"/>
                  </a:lnTo>
                  <a:lnTo>
                    <a:pt x="88" y="115"/>
                  </a:lnTo>
                  <a:lnTo>
                    <a:pt x="95" y="108"/>
                  </a:lnTo>
                  <a:lnTo>
                    <a:pt x="101" y="110"/>
                  </a:lnTo>
                  <a:lnTo>
                    <a:pt x="101" y="116"/>
                  </a:lnTo>
                  <a:lnTo>
                    <a:pt x="99" y="126"/>
                  </a:lnTo>
                  <a:lnTo>
                    <a:pt x="98" y="132"/>
                  </a:lnTo>
                  <a:lnTo>
                    <a:pt x="102" y="135"/>
                  </a:lnTo>
                  <a:lnTo>
                    <a:pt x="99" y="140"/>
                  </a:lnTo>
                  <a:lnTo>
                    <a:pt x="110" y="148"/>
                  </a:lnTo>
                  <a:lnTo>
                    <a:pt x="116" y="155"/>
                  </a:lnTo>
                  <a:lnTo>
                    <a:pt x="126" y="159"/>
                  </a:lnTo>
                  <a:lnTo>
                    <a:pt x="135" y="159"/>
                  </a:lnTo>
                  <a:lnTo>
                    <a:pt x="136" y="144"/>
                  </a:lnTo>
                  <a:lnTo>
                    <a:pt x="134" y="132"/>
                  </a:lnTo>
                  <a:lnTo>
                    <a:pt x="141" y="120"/>
                  </a:lnTo>
                  <a:lnTo>
                    <a:pt x="152" y="114"/>
                  </a:lnTo>
                  <a:lnTo>
                    <a:pt x="158" y="114"/>
                  </a:lnTo>
                  <a:lnTo>
                    <a:pt x="158" y="115"/>
                  </a:lnTo>
                  <a:lnTo>
                    <a:pt x="170" y="100"/>
                  </a:lnTo>
                  <a:lnTo>
                    <a:pt x="171" y="93"/>
                  </a:lnTo>
                  <a:lnTo>
                    <a:pt x="167" y="83"/>
                  </a:lnTo>
                  <a:lnTo>
                    <a:pt x="167" y="75"/>
                  </a:lnTo>
                  <a:lnTo>
                    <a:pt x="167" y="74"/>
                  </a:lnTo>
                  <a:lnTo>
                    <a:pt x="162" y="67"/>
                  </a:lnTo>
                  <a:lnTo>
                    <a:pt x="152" y="65"/>
                  </a:lnTo>
                  <a:lnTo>
                    <a:pt x="145" y="59"/>
                  </a:lnTo>
                  <a:lnTo>
                    <a:pt x="145" y="49"/>
                  </a:lnTo>
                  <a:lnTo>
                    <a:pt x="147" y="39"/>
                  </a:lnTo>
                  <a:lnTo>
                    <a:pt x="148" y="30"/>
                  </a:lnTo>
                  <a:lnTo>
                    <a:pt x="141" y="23"/>
                  </a:lnTo>
                  <a:lnTo>
                    <a:pt x="132" y="21"/>
                  </a:lnTo>
                  <a:lnTo>
                    <a:pt x="125" y="16"/>
                  </a:lnTo>
                  <a:lnTo>
                    <a:pt x="125" y="9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4" name="Freeform 134"/>
            <p:cNvSpPr>
              <a:spLocks/>
            </p:cNvSpPr>
            <p:nvPr/>
          </p:nvSpPr>
          <p:spPr bwMode="auto">
            <a:xfrm>
              <a:off x="2047553" y="3965575"/>
              <a:ext cx="50800" cy="85725"/>
            </a:xfrm>
            <a:custGeom>
              <a:avLst/>
              <a:gdLst>
                <a:gd name="T0" fmla="*/ 2078 w 33"/>
                <a:gd name="T1" fmla="*/ 139184 h 52"/>
                <a:gd name="T2" fmla="*/ 33230 w 33"/>
                <a:gd name="T3" fmla="*/ 157740 h 52"/>
                <a:gd name="T4" fmla="*/ 45689 w 33"/>
                <a:gd name="T5" fmla="*/ 160834 h 52"/>
                <a:gd name="T6" fmla="*/ 58151 w 33"/>
                <a:gd name="T7" fmla="*/ 157740 h 52"/>
                <a:gd name="T8" fmla="*/ 58151 w 33"/>
                <a:gd name="T9" fmla="*/ 160834 h 52"/>
                <a:gd name="T10" fmla="*/ 68535 w 33"/>
                <a:gd name="T11" fmla="*/ 142278 h 52"/>
                <a:gd name="T12" fmla="*/ 68535 w 33"/>
                <a:gd name="T13" fmla="*/ 108254 h 52"/>
                <a:gd name="T14" fmla="*/ 64381 w 33"/>
                <a:gd name="T15" fmla="*/ 83511 h 52"/>
                <a:gd name="T16" fmla="*/ 56075 w 33"/>
                <a:gd name="T17" fmla="*/ 61858 h 52"/>
                <a:gd name="T18" fmla="*/ 58151 w 33"/>
                <a:gd name="T19" fmla="*/ 40209 h 52"/>
                <a:gd name="T20" fmla="*/ 64381 w 33"/>
                <a:gd name="T21" fmla="*/ 18559 h 52"/>
                <a:gd name="T22" fmla="*/ 49845 w 33"/>
                <a:gd name="T23" fmla="*/ 0 h 52"/>
                <a:gd name="T24" fmla="*/ 37382 w 33"/>
                <a:gd name="T25" fmla="*/ 0 h 52"/>
                <a:gd name="T26" fmla="*/ 14537 w 33"/>
                <a:gd name="T27" fmla="*/ 18559 h 52"/>
                <a:gd name="T28" fmla="*/ 0 w 33"/>
                <a:gd name="T29" fmla="*/ 55673 h 52"/>
                <a:gd name="T30" fmla="*/ 4153 w 33"/>
                <a:gd name="T31" fmla="*/ 92790 h 52"/>
                <a:gd name="T32" fmla="*/ 2078 w 33"/>
                <a:gd name="T33" fmla="*/ 139184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"/>
                <a:gd name="T52" fmla="*/ 0 h 52"/>
                <a:gd name="T53" fmla="*/ 33 w 33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" h="52">
                  <a:moveTo>
                    <a:pt x="1" y="45"/>
                  </a:moveTo>
                  <a:lnTo>
                    <a:pt x="16" y="51"/>
                  </a:lnTo>
                  <a:lnTo>
                    <a:pt x="22" y="52"/>
                  </a:lnTo>
                  <a:lnTo>
                    <a:pt x="28" y="51"/>
                  </a:lnTo>
                  <a:lnTo>
                    <a:pt x="28" y="52"/>
                  </a:lnTo>
                  <a:lnTo>
                    <a:pt x="33" y="46"/>
                  </a:lnTo>
                  <a:lnTo>
                    <a:pt x="33" y="35"/>
                  </a:lnTo>
                  <a:lnTo>
                    <a:pt x="31" y="27"/>
                  </a:lnTo>
                  <a:lnTo>
                    <a:pt x="27" y="20"/>
                  </a:lnTo>
                  <a:lnTo>
                    <a:pt x="28" y="13"/>
                  </a:lnTo>
                  <a:lnTo>
                    <a:pt x="31" y="6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7" y="6"/>
                  </a:lnTo>
                  <a:lnTo>
                    <a:pt x="0" y="18"/>
                  </a:lnTo>
                  <a:lnTo>
                    <a:pt x="2" y="30"/>
                  </a:lnTo>
                  <a:lnTo>
                    <a:pt x="1" y="45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5" name="Freeform 145"/>
            <p:cNvSpPr>
              <a:spLocks noEditPoints="1"/>
            </p:cNvSpPr>
            <p:nvPr/>
          </p:nvSpPr>
          <p:spPr bwMode="auto">
            <a:xfrm>
              <a:off x="1144266" y="3829050"/>
              <a:ext cx="1155700" cy="1382713"/>
            </a:xfrm>
            <a:custGeom>
              <a:avLst/>
              <a:gdLst>
                <a:gd name="T0" fmla="*/ 2147483647 w 727"/>
                <a:gd name="T1" fmla="*/ 2147483647 h 840"/>
                <a:gd name="T2" fmla="*/ 2147483647 w 727"/>
                <a:gd name="T3" fmla="*/ 2147483647 h 840"/>
                <a:gd name="T4" fmla="*/ 2147483647 w 727"/>
                <a:gd name="T5" fmla="*/ 2147483647 h 840"/>
                <a:gd name="T6" fmla="*/ 2147483647 w 727"/>
                <a:gd name="T7" fmla="*/ 2147483647 h 840"/>
                <a:gd name="T8" fmla="*/ 2147483647 w 727"/>
                <a:gd name="T9" fmla="*/ 2147483647 h 840"/>
                <a:gd name="T10" fmla="*/ 2147483647 w 727"/>
                <a:gd name="T11" fmla="*/ 2147483647 h 840"/>
                <a:gd name="T12" fmla="*/ 2147483647 w 727"/>
                <a:gd name="T13" fmla="*/ 0 h 840"/>
                <a:gd name="T14" fmla="*/ 2147483647 w 727"/>
                <a:gd name="T15" fmla="*/ 2147483647 h 840"/>
                <a:gd name="T16" fmla="*/ 2147483647 w 727"/>
                <a:gd name="T17" fmla="*/ 2147483647 h 840"/>
                <a:gd name="T18" fmla="*/ 2147483647 w 727"/>
                <a:gd name="T19" fmla="*/ 2147483647 h 840"/>
                <a:gd name="T20" fmla="*/ 2147483647 w 727"/>
                <a:gd name="T21" fmla="*/ 2147483647 h 840"/>
                <a:gd name="T22" fmla="*/ 2147483647 w 727"/>
                <a:gd name="T23" fmla="*/ 2147483647 h 840"/>
                <a:gd name="T24" fmla="*/ 2147483647 w 727"/>
                <a:gd name="T25" fmla="*/ 2147483647 h 840"/>
                <a:gd name="T26" fmla="*/ 2147483647 w 727"/>
                <a:gd name="T27" fmla="*/ 2147483647 h 840"/>
                <a:gd name="T28" fmla="*/ 2147483647 w 727"/>
                <a:gd name="T29" fmla="*/ 2147483647 h 840"/>
                <a:gd name="T30" fmla="*/ 2147483647 w 727"/>
                <a:gd name="T31" fmla="*/ 2147483647 h 840"/>
                <a:gd name="T32" fmla="*/ 2147483647 w 727"/>
                <a:gd name="T33" fmla="*/ 2147483647 h 840"/>
                <a:gd name="T34" fmla="*/ 2147483647 w 727"/>
                <a:gd name="T35" fmla="*/ 2147483647 h 840"/>
                <a:gd name="T36" fmla="*/ 2147483647 w 727"/>
                <a:gd name="T37" fmla="*/ 2147483647 h 840"/>
                <a:gd name="T38" fmla="*/ 2147483647 w 727"/>
                <a:gd name="T39" fmla="*/ 2147483647 h 840"/>
                <a:gd name="T40" fmla="*/ 2147483647 w 727"/>
                <a:gd name="T41" fmla="*/ 2147483647 h 840"/>
                <a:gd name="T42" fmla="*/ 2147483647 w 727"/>
                <a:gd name="T43" fmla="*/ 2147483647 h 840"/>
                <a:gd name="T44" fmla="*/ 2147483647 w 727"/>
                <a:gd name="T45" fmla="*/ 2147483647 h 840"/>
                <a:gd name="T46" fmla="*/ 2147483647 w 727"/>
                <a:gd name="T47" fmla="*/ 2147483647 h 840"/>
                <a:gd name="T48" fmla="*/ 2147483647 w 727"/>
                <a:gd name="T49" fmla="*/ 2147483647 h 840"/>
                <a:gd name="T50" fmla="*/ 2147483647 w 727"/>
                <a:gd name="T51" fmla="*/ 2147483647 h 840"/>
                <a:gd name="T52" fmla="*/ 2147483647 w 727"/>
                <a:gd name="T53" fmla="*/ 2147483647 h 840"/>
                <a:gd name="T54" fmla="*/ 2147483647 w 727"/>
                <a:gd name="T55" fmla="*/ 2147483647 h 840"/>
                <a:gd name="T56" fmla="*/ 2147483647 w 727"/>
                <a:gd name="T57" fmla="*/ 2147483647 h 840"/>
                <a:gd name="T58" fmla="*/ 2147483647 w 727"/>
                <a:gd name="T59" fmla="*/ 2147483647 h 840"/>
                <a:gd name="T60" fmla="*/ 2147483647 w 727"/>
                <a:gd name="T61" fmla="*/ 2147483647 h 840"/>
                <a:gd name="T62" fmla="*/ 2147483647 w 727"/>
                <a:gd name="T63" fmla="*/ 2147483647 h 840"/>
                <a:gd name="T64" fmla="*/ 2147483647 w 727"/>
                <a:gd name="T65" fmla="*/ 2147483647 h 840"/>
                <a:gd name="T66" fmla="*/ 2147483647 w 727"/>
                <a:gd name="T67" fmla="*/ 2147483647 h 840"/>
                <a:gd name="T68" fmla="*/ 2147483647 w 727"/>
                <a:gd name="T69" fmla="*/ 2147483647 h 840"/>
                <a:gd name="T70" fmla="*/ 2147483647 w 727"/>
                <a:gd name="T71" fmla="*/ 2147483647 h 840"/>
                <a:gd name="T72" fmla="*/ 2147483647 w 727"/>
                <a:gd name="T73" fmla="*/ 2147483647 h 840"/>
                <a:gd name="T74" fmla="*/ 2147483647 w 727"/>
                <a:gd name="T75" fmla="*/ 2147483647 h 840"/>
                <a:gd name="T76" fmla="*/ 2147483647 w 727"/>
                <a:gd name="T77" fmla="*/ 2147483647 h 840"/>
                <a:gd name="T78" fmla="*/ 2147483647 w 727"/>
                <a:gd name="T79" fmla="*/ 2147483647 h 840"/>
                <a:gd name="T80" fmla="*/ 2147483647 w 727"/>
                <a:gd name="T81" fmla="*/ 2147483647 h 840"/>
                <a:gd name="T82" fmla="*/ 2147483647 w 727"/>
                <a:gd name="T83" fmla="*/ 2147483647 h 840"/>
                <a:gd name="T84" fmla="*/ 2147483647 w 727"/>
                <a:gd name="T85" fmla="*/ 2147483647 h 840"/>
                <a:gd name="T86" fmla="*/ 2147483647 w 727"/>
                <a:gd name="T87" fmla="*/ 2147483647 h 840"/>
                <a:gd name="T88" fmla="*/ 2147483647 w 727"/>
                <a:gd name="T89" fmla="*/ 2147483647 h 840"/>
                <a:gd name="T90" fmla="*/ 2147483647 w 727"/>
                <a:gd name="T91" fmla="*/ 2147483647 h 840"/>
                <a:gd name="T92" fmla="*/ 2147483647 w 727"/>
                <a:gd name="T93" fmla="*/ 2147483647 h 840"/>
                <a:gd name="T94" fmla="*/ 2147483647 w 727"/>
                <a:gd name="T95" fmla="*/ 2147483647 h 840"/>
                <a:gd name="T96" fmla="*/ 2147483647 w 727"/>
                <a:gd name="T97" fmla="*/ 2147483647 h 840"/>
                <a:gd name="T98" fmla="*/ 2147483647 w 727"/>
                <a:gd name="T99" fmla="*/ 2147483647 h 840"/>
                <a:gd name="T100" fmla="*/ 2147483647 w 727"/>
                <a:gd name="T101" fmla="*/ 2147483647 h 840"/>
                <a:gd name="T102" fmla="*/ 2147483647 w 727"/>
                <a:gd name="T103" fmla="*/ 2147483647 h 840"/>
                <a:gd name="T104" fmla="*/ 2147483647 w 727"/>
                <a:gd name="T105" fmla="*/ 2147483647 h 840"/>
                <a:gd name="T106" fmla="*/ 2147483647 w 727"/>
                <a:gd name="T107" fmla="*/ 2147483647 h 840"/>
                <a:gd name="T108" fmla="*/ 2147483647 w 727"/>
                <a:gd name="T109" fmla="*/ 2147483647 h 840"/>
                <a:gd name="T110" fmla="*/ 2147483647 w 727"/>
                <a:gd name="T111" fmla="*/ 2147483647 h 840"/>
                <a:gd name="T112" fmla="*/ 2147483647 w 727"/>
                <a:gd name="T113" fmla="*/ 2147483647 h 840"/>
                <a:gd name="T114" fmla="*/ 2147483647 w 727"/>
                <a:gd name="T115" fmla="*/ 2147483647 h 840"/>
                <a:gd name="T116" fmla="*/ 2147483647 w 727"/>
                <a:gd name="T117" fmla="*/ 2147483647 h 84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27"/>
                <a:gd name="T178" fmla="*/ 0 h 840"/>
                <a:gd name="T179" fmla="*/ 727 w 727"/>
                <a:gd name="T180" fmla="*/ 840 h 84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27" h="840">
                  <a:moveTo>
                    <a:pt x="720" y="706"/>
                  </a:moveTo>
                  <a:lnTo>
                    <a:pt x="725" y="709"/>
                  </a:lnTo>
                  <a:lnTo>
                    <a:pt x="724" y="732"/>
                  </a:lnTo>
                  <a:lnTo>
                    <a:pt x="723" y="741"/>
                  </a:lnTo>
                  <a:lnTo>
                    <a:pt x="727" y="772"/>
                  </a:lnTo>
                  <a:lnTo>
                    <a:pt x="724" y="784"/>
                  </a:lnTo>
                  <a:lnTo>
                    <a:pt x="719" y="794"/>
                  </a:lnTo>
                  <a:lnTo>
                    <a:pt x="717" y="805"/>
                  </a:lnTo>
                  <a:lnTo>
                    <a:pt x="713" y="811"/>
                  </a:lnTo>
                  <a:lnTo>
                    <a:pt x="711" y="820"/>
                  </a:lnTo>
                  <a:lnTo>
                    <a:pt x="708" y="824"/>
                  </a:lnTo>
                  <a:lnTo>
                    <a:pt x="706" y="826"/>
                  </a:lnTo>
                  <a:lnTo>
                    <a:pt x="702" y="833"/>
                  </a:lnTo>
                  <a:lnTo>
                    <a:pt x="701" y="840"/>
                  </a:lnTo>
                  <a:lnTo>
                    <a:pt x="696" y="830"/>
                  </a:lnTo>
                  <a:lnTo>
                    <a:pt x="690" y="828"/>
                  </a:lnTo>
                  <a:lnTo>
                    <a:pt x="682" y="824"/>
                  </a:lnTo>
                  <a:lnTo>
                    <a:pt x="680" y="817"/>
                  </a:lnTo>
                  <a:lnTo>
                    <a:pt x="681" y="808"/>
                  </a:lnTo>
                  <a:lnTo>
                    <a:pt x="673" y="805"/>
                  </a:lnTo>
                  <a:lnTo>
                    <a:pt x="672" y="797"/>
                  </a:lnTo>
                  <a:lnTo>
                    <a:pt x="672" y="788"/>
                  </a:lnTo>
                  <a:lnTo>
                    <a:pt x="673" y="779"/>
                  </a:lnTo>
                  <a:lnTo>
                    <a:pt x="673" y="774"/>
                  </a:lnTo>
                  <a:lnTo>
                    <a:pt x="669" y="768"/>
                  </a:lnTo>
                  <a:lnTo>
                    <a:pt x="669" y="762"/>
                  </a:lnTo>
                  <a:lnTo>
                    <a:pt x="671" y="758"/>
                  </a:lnTo>
                  <a:lnTo>
                    <a:pt x="671" y="753"/>
                  </a:lnTo>
                  <a:lnTo>
                    <a:pt x="671" y="750"/>
                  </a:lnTo>
                  <a:lnTo>
                    <a:pt x="673" y="748"/>
                  </a:lnTo>
                  <a:lnTo>
                    <a:pt x="675" y="741"/>
                  </a:lnTo>
                  <a:lnTo>
                    <a:pt x="677" y="736"/>
                  </a:lnTo>
                  <a:lnTo>
                    <a:pt x="682" y="738"/>
                  </a:lnTo>
                  <a:lnTo>
                    <a:pt x="690" y="736"/>
                  </a:lnTo>
                  <a:lnTo>
                    <a:pt x="697" y="732"/>
                  </a:lnTo>
                  <a:lnTo>
                    <a:pt x="703" y="727"/>
                  </a:lnTo>
                  <a:lnTo>
                    <a:pt x="713" y="726"/>
                  </a:lnTo>
                  <a:lnTo>
                    <a:pt x="716" y="721"/>
                  </a:lnTo>
                  <a:lnTo>
                    <a:pt x="718" y="714"/>
                  </a:lnTo>
                  <a:lnTo>
                    <a:pt x="719" y="710"/>
                  </a:lnTo>
                  <a:lnTo>
                    <a:pt x="720" y="706"/>
                  </a:lnTo>
                  <a:close/>
                  <a:moveTo>
                    <a:pt x="439" y="0"/>
                  </a:moveTo>
                  <a:lnTo>
                    <a:pt x="436" y="16"/>
                  </a:lnTo>
                  <a:lnTo>
                    <a:pt x="437" y="25"/>
                  </a:lnTo>
                  <a:lnTo>
                    <a:pt x="447" y="31"/>
                  </a:lnTo>
                  <a:lnTo>
                    <a:pt x="457" y="32"/>
                  </a:lnTo>
                  <a:lnTo>
                    <a:pt x="460" y="42"/>
                  </a:lnTo>
                  <a:lnTo>
                    <a:pt x="463" y="51"/>
                  </a:lnTo>
                  <a:lnTo>
                    <a:pt x="472" y="56"/>
                  </a:lnTo>
                  <a:lnTo>
                    <a:pt x="478" y="60"/>
                  </a:lnTo>
                  <a:lnTo>
                    <a:pt x="478" y="61"/>
                  </a:lnTo>
                  <a:lnTo>
                    <a:pt x="484" y="65"/>
                  </a:lnTo>
                  <a:lnTo>
                    <a:pt x="495" y="72"/>
                  </a:lnTo>
                  <a:lnTo>
                    <a:pt x="499" y="78"/>
                  </a:lnTo>
                  <a:lnTo>
                    <a:pt x="501" y="85"/>
                  </a:lnTo>
                  <a:lnTo>
                    <a:pt x="501" y="101"/>
                  </a:lnTo>
                  <a:lnTo>
                    <a:pt x="509" y="106"/>
                  </a:lnTo>
                  <a:lnTo>
                    <a:pt x="519" y="108"/>
                  </a:lnTo>
                  <a:lnTo>
                    <a:pt x="524" y="101"/>
                  </a:lnTo>
                  <a:lnTo>
                    <a:pt x="531" y="94"/>
                  </a:lnTo>
                  <a:lnTo>
                    <a:pt x="537" y="96"/>
                  </a:lnTo>
                  <a:lnTo>
                    <a:pt x="537" y="102"/>
                  </a:lnTo>
                  <a:lnTo>
                    <a:pt x="535" y="112"/>
                  </a:lnTo>
                  <a:lnTo>
                    <a:pt x="534" y="118"/>
                  </a:lnTo>
                  <a:lnTo>
                    <a:pt x="538" y="121"/>
                  </a:lnTo>
                  <a:lnTo>
                    <a:pt x="535" y="126"/>
                  </a:lnTo>
                  <a:lnTo>
                    <a:pt x="546" y="134"/>
                  </a:lnTo>
                  <a:lnTo>
                    <a:pt x="552" y="141"/>
                  </a:lnTo>
                  <a:lnTo>
                    <a:pt x="562" y="145"/>
                  </a:lnTo>
                  <a:lnTo>
                    <a:pt x="571" y="145"/>
                  </a:lnTo>
                  <a:lnTo>
                    <a:pt x="586" y="151"/>
                  </a:lnTo>
                  <a:lnTo>
                    <a:pt x="592" y="152"/>
                  </a:lnTo>
                  <a:lnTo>
                    <a:pt x="598" y="151"/>
                  </a:lnTo>
                  <a:lnTo>
                    <a:pt x="604" y="158"/>
                  </a:lnTo>
                  <a:lnTo>
                    <a:pt x="609" y="164"/>
                  </a:lnTo>
                  <a:lnTo>
                    <a:pt x="615" y="172"/>
                  </a:lnTo>
                  <a:lnTo>
                    <a:pt x="619" y="183"/>
                  </a:lnTo>
                  <a:lnTo>
                    <a:pt x="630" y="184"/>
                  </a:lnTo>
                  <a:lnTo>
                    <a:pt x="638" y="187"/>
                  </a:lnTo>
                  <a:lnTo>
                    <a:pt x="662" y="197"/>
                  </a:lnTo>
                  <a:lnTo>
                    <a:pt x="676" y="203"/>
                  </a:lnTo>
                  <a:lnTo>
                    <a:pt x="688" y="210"/>
                  </a:lnTo>
                  <a:lnTo>
                    <a:pt x="686" y="221"/>
                  </a:lnTo>
                  <a:lnTo>
                    <a:pt x="676" y="231"/>
                  </a:lnTo>
                  <a:lnTo>
                    <a:pt x="666" y="242"/>
                  </a:lnTo>
                  <a:lnTo>
                    <a:pt x="662" y="254"/>
                  </a:lnTo>
                  <a:lnTo>
                    <a:pt x="651" y="277"/>
                  </a:lnTo>
                  <a:lnTo>
                    <a:pt x="648" y="292"/>
                  </a:lnTo>
                  <a:lnTo>
                    <a:pt x="647" y="305"/>
                  </a:lnTo>
                  <a:lnTo>
                    <a:pt x="648" y="315"/>
                  </a:lnTo>
                  <a:lnTo>
                    <a:pt x="650" y="318"/>
                  </a:lnTo>
                  <a:lnTo>
                    <a:pt x="641" y="324"/>
                  </a:lnTo>
                  <a:lnTo>
                    <a:pt x="635" y="326"/>
                  </a:lnTo>
                  <a:lnTo>
                    <a:pt x="623" y="324"/>
                  </a:lnTo>
                  <a:lnTo>
                    <a:pt x="617" y="322"/>
                  </a:lnTo>
                  <a:lnTo>
                    <a:pt x="612" y="329"/>
                  </a:lnTo>
                  <a:lnTo>
                    <a:pt x="615" y="335"/>
                  </a:lnTo>
                  <a:lnTo>
                    <a:pt x="614" y="336"/>
                  </a:lnTo>
                  <a:lnTo>
                    <a:pt x="606" y="342"/>
                  </a:lnTo>
                  <a:lnTo>
                    <a:pt x="594" y="353"/>
                  </a:lnTo>
                  <a:lnTo>
                    <a:pt x="588" y="357"/>
                  </a:lnTo>
                  <a:lnTo>
                    <a:pt x="582" y="365"/>
                  </a:lnTo>
                  <a:lnTo>
                    <a:pt x="577" y="375"/>
                  </a:lnTo>
                  <a:lnTo>
                    <a:pt x="575" y="378"/>
                  </a:lnTo>
                  <a:lnTo>
                    <a:pt x="568" y="381"/>
                  </a:lnTo>
                  <a:lnTo>
                    <a:pt x="563" y="387"/>
                  </a:lnTo>
                  <a:lnTo>
                    <a:pt x="559" y="391"/>
                  </a:lnTo>
                  <a:lnTo>
                    <a:pt x="556" y="397"/>
                  </a:lnTo>
                  <a:lnTo>
                    <a:pt x="553" y="402"/>
                  </a:lnTo>
                  <a:lnTo>
                    <a:pt x="552" y="413"/>
                  </a:lnTo>
                  <a:lnTo>
                    <a:pt x="549" y="426"/>
                  </a:lnTo>
                  <a:lnTo>
                    <a:pt x="552" y="429"/>
                  </a:lnTo>
                  <a:lnTo>
                    <a:pt x="560" y="425"/>
                  </a:lnTo>
                  <a:lnTo>
                    <a:pt x="566" y="417"/>
                  </a:lnTo>
                  <a:lnTo>
                    <a:pt x="573" y="409"/>
                  </a:lnTo>
                  <a:lnTo>
                    <a:pt x="582" y="409"/>
                  </a:lnTo>
                  <a:lnTo>
                    <a:pt x="592" y="412"/>
                  </a:lnTo>
                  <a:lnTo>
                    <a:pt x="594" y="413"/>
                  </a:lnTo>
                  <a:lnTo>
                    <a:pt x="593" y="421"/>
                  </a:lnTo>
                  <a:lnTo>
                    <a:pt x="593" y="430"/>
                  </a:lnTo>
                  <a:lnTo>
                    <a:pt x="593" y="437"/>
                  </a:lnTo>
                  <a:lnTo>
                    <a:pt x="593" y="443"/>
                  </a:lnTo>
                  <a:lnTo>
                    <a:pt x="601" y="445"/>
                  </a:lnTo>
                  <a:lnTo>
                    <a:pt x="603" y="451"/>
                  </a:lnTo>
                  <a:lnTo>
                    <a:pt x="603" y="457"/>
                  </a:lnTo>
                  <a:lnTo>
                    <a:pt x="596" y="456"/>
                  </a:lnTo>
                  <a:lnTo>
                    <a:pt x="592" y="456"/>
                  </a:lnTo>
                  <a:lnTo>
                    <a:pt x="590" y="461"/>
                  </a:lnTo>
                  <a:lnTo>
                    <a:pt x="592" y="467"/>
                  </a:lnTo>
                  <a:lnTo>
                    <a:pt x="593" y="474"/>
                  </a:lnTo>
                  <a:lnTo>
                    <a:pt x="597" y="487"/>
                  </a:lnTo>
                  <a:lnTo>
                    <a:pt x="599" y="496"/>
                  </a:lnTo>
                  <a:lnTo>
                    <a:pt x="601" y="506"/>
                  </a:lnTo>
                  <a:lnTo>
                    <a:pt x="588" y="512"/>
                  </a:lnTo>
                  <a:lnTo>
                    <a:pt x="582" y="519"/>
                  </a:lnTo>
                  <a:lnTo>
                    <a:pt x="579" y="527"/>
                  </a:lnTo>
                  <a:lnTo>
                    <a:pt x="579" y="532"/>
                  </a:lnTo>
                  <a:lnTo>
                    <a:pt x="581" y="538"/>
                  </a:lnTo>
                  <a:lnTo>
                    <a:pt x="584" y="538"/>
                  </a:lnTo>
                  <a:lnTo>
                    <a:pt x="589" y="542"/>
                  </a:lnTo>
                  <a:lnTo>
                    <a:pt x="589" y="550"/>
                  </a:lnTo>
                  <a:lnTo>
                    <a:pt x="586" y="560"/>
                  </a:lnTo>
                  <a:lnTo>
                    <a:pt x="585" y="572"/>
                  </a:lnTo>
                  <a:lnTo>
                    <a:pt x="587" y="584"/>
                  </a:lnTo>
                  <a:lnTo>
                    <a:pt x="592" y="594"/>
                  </a:lnTo>
                  <a:lnTo>
                    <a:pt x="601" y="597"/>
                  </a:lnTo>
                  <a:lnTo>
                    <a:pt x="611" y="598"/>
                  </a:lnTo>
                  <a:lnTo>
                    <a:pt x="619" y="601"/>
                  </a:lnTo>
                  <a:lnTo>
                    <a:pt x="621" y="609"/>
                  </a:lnTo>
                  <a:lnTo>
                    <a:pt x="620" y="618"/>
                  </a:lnTo>
                  <a:lnTo>
                    <a:pt x="617" y="626"/>
                  </a:lnTo>
                  <a:lnTo>
                    <a:pt x="618" y="629"/>
                  </a:lnTo>
                  <a:lnTo>
                    <a:pt x="616" y="631"/>
                  </a:lnTo>
                  <a:lnTo>
                    <a:pt x="594" y="640"/>
                  </a:lnTo>
                  <a:lnTo>
                    <a:pt x="593" y="644"/>
                  </a:lnTo>
                  <a:lnTo>
                    <a:pt x="586" y="647"/>
                  </a:lnTo>
                  <a:lnTo>
                    <a:pt x="579" y="652"/>
                  </a:lnTo>
                  <a:lnTo>
                    <a:pt x="572" y="658"/>
                  </a:lnTo>
                  <a:lnTo>
                    <a:pt x="564" y="662"/>
                  </a:lnTo>
                  <a:lnTo>
                    <a:pt x="561" y="663"/>
                  </a:lnTo>
                  <a:lnTo>
                    <a:pt x="560" y="670"/>
                  </a:lnTo>
                  <a:lnTo>
                    <a:pt x="556" y="673"/>
                  </a:lnTo>
                  <a:lnTo>
                    <a:pt x="540" y="677"/>
                  </a:lnTo>
                  <a:lnTo>
                    <a:pt x="534" y="679"/>
                  </a:lnTo>
                  <a:lnTo>
                    <a:pt x="529" y="681"/>
                  </a:lnTo>
                  <a:lnTo>
                    <a:pt x="520" y="678"/>
                  </a:lnTo>
                  <a:lnTo>
                    <a:pt x="512" y="677"/>
                  </a:lnTo>
                  <a:lnTo>
                    <a:pt x="509" y="674"/>
                  </a:lnTo>
                  <a:lnTo>
                    <a:pt x="506" y="671"/>
                  </a:lnTo>
                  <a:lnTo>
                    <a:pt x="503" y="667"/>
                  </a:lnTo>
                  <a:lnTo>
                    <a:pt x="496" y="666"/>
                  </a:lnTo>
                  <a:lnTo>
                    <a:pt x="491" y="664"/>
                  </a:lnTo>
                  <a:lnTo>
                    <a:pt x="487" y="662"/>
                  </a:lnTo>
                  <a:lnTo>
                    <a:pt x="485" y="656"/>
                  </a:lnTo>
                  <a:lnTo>
                    <a:pt x="479" y="653"/>
                  </a:lnTo>
                  <a:lnTo>
                    <a:pt x="471" y="651"/>
                  </a:lnTo>
                  <a:lnTo>
                    <a:pt x="467" y="648"/>
                  </a:lnTo>
                  <a:lnTo>
                    <a:pt x="465" y="647"/>
                  </a:lnTo>
                  <a:lnTo>
                    <a:pt x="458" y="647"/>
                  </a:lnTo>
                  <a:lnTo>
                    <a:pt x="456" y="650"/>
                  </a:lnTo>
                  <a:lnTo>
                    <a:pt x="447" y="649"/>
                  </a:lnTo>
                  <a:lnTo>
                    <a:pt x="438" y="644"/>
                  </a:lnTo>
                  <a:lnTo>
                    <a:pt x="436" y="640"/>
                  </a:lnTo>
                  <a:lnTo>
                    <a:pt x="433" y="638"/>
                  </a:lnTo>
                  <a:lnTo>
                    <a:pt x="416" y="633"/>
                  </a:lnTo>
                  <a:lnTo>
                    <a:pt x="413" y="628"/>
                  </a:lnTo>
                  <a:lnTo>
                    <a:pt x="407" y="627"/>
                  </a:lnTo>
                  <a:lnTo>
                    <a:pt x="397" y="631"/>
                  </a:lnTo>
                  <a:lnTo>
                    <a:pt x="390" y="636"/>
                  </a:lnTo>
                  <a:lnTo>
                    <a:pt x="377" y="642"/>
                  </a:lnTo>
                  <a:lnTo>
                    <a:pt x="368" y="644"/>
                  </a:lnTo>
                  <a:lnTo>
                    <a:pt x="354" y="648"/>
                  </a:lnTo>
                  <a:lnTo>
                    <a:pt x="346" y="658"/>
                  </a:lnTo>
                  <a:lnTo>
                    <a:pt x="340" y="673"/>
                  </a:lnTo>
                  <a:lnTo>
                    <a:pt x="341" y="676"/>
                  </a:lnTo>
                  <a:lnTo>
                    <a:pt x="343" y="679"/>
                  </a:lnTo>
                  <a:lnTo>
                    <a:pt x="340" y="711"/>
                  </a:lnTo>
                  <a:lnTo>
                    <a:pt x="333" y="708"/>
                  </a:lnTo>
                  <a:lnTo>
                    <a:pt x="318" y="706"/>
                  </a:lnTo>
                  <a:lnTo>
                    <a:pt x="303" y="706"/>
                  </a:lnTo>
                  <a:lnTo>
                    <a:pt x="288" y="704"/>
                  </a:lnTo>
                  <a:lnTo>
                    <a:pt x="271" y="702"/>
                  </a:lnTo>
                  <a:lnTo>
                    <a:pt x="263" y="698"/>
                  </a:lnTo>
                  <a:lnTo>
                    <a:pt x="260" y="695"/>
                  </a:lnTo>
                  <a:lnTo>
                    <a:pt x="253" y="687"/>
                  </a:lnTo>
                  <a:lnTo>
                    <a:pt x="248" y="680"/>
                  </a:lnTo>
                  <a:lnTo>
                    <a:pt x="239" y="677"/>
                  </a:lnTo>
                  <a:lnTo>
                    <a:pt x="234" y="674"/>
                  </a:lnTo>
                  <a:lnTo>
                    <a:pt x="220" y="661"/>
                  </a:lnTo>
                  <a:lnTo>
                    <a:pt x="211" y="656"/>
                  </a:lnTo>
                  <a:lnTo>
                    <a:pt x="200" y="656"/>
                  </a:lnTo>
                  <a:lnTo>
                    <a:pt x="187" y="662"/>
                  </a:lnTo>
                  <a:lnTo>
                    <a:pt x="180" y="661"/>
                  </a:lnTo>
                  <a:lnTo>
                    <a:pt x="164" y="656"/>
                  </a:lnTo>
                  <a:lnTo>
                    <a:pt x="147" y="647"/>
                  </a:lnTo>
                  <a:lnTo>
                    <a:pt x="117" y="632"/>
                  </a:lnTo>
                  <a:lnTo>
                    <a:pt x="111" y="623"/>
                  </a:lnTo>
                  <a:lnTo>
                    <a:pt x="100" y="613"/>
                  </a:lnTo>
                  <a:lnTo>
                    <a:pt x="89" y="608"/>
                  </a:lnTo>
                  <a:lnTo>
                    <a:pt x="80" y="601"/>
                  </a:lnTo>
                  <a:lnTo>
                    <a:pt x="74" y="593"/>
                  </a:lnTo>
                  <a:lnTo>
                    <a:pt x="68" y="583"/>
                  </a:lnTo>
                  <a:lnTo>
                    <a:pt x="61" y="575"/>
                  </a:lnTo>
                  <a:lnTo>
                    <a:pt x="60" y="570"/>
                  </a:lnTo>
                  <a:lnTo>
                    <a:pt x="71" y="574"/>
                  </a:lnTo>
                  <a:lnTo>
                    <a:pt x="84" y="569"/>
                  </a:lnTo>
                  <a:lnTo>
                    <a:pt x="91" y="559"/>
                  </a:lnTo>
                  <a:lnTo>
                    <a:pt x="97" y="543"/>
                  </a:lnTo>
                  <a:lnTo>
                    <a:pt x="107" y="522"/>
                  </a:lnTo>
                  <a:lnTo>
                    <a:pt x="118" y="498"/>
                  </a:lnTo>
                  <a:lnTo>
                    <a:pt x="129" y="481"/>
                  </a:lnTo>
                  <a:lnTo>
                    <a:pt x="133" y="479"/>
                  </a:lnTo>
                  <a:lnTo>
                    <a:pt x="127" y="470"/>
                  </a:lnTo>
                  <a:lnTo>
                    <a:pt x="127" y="467"/>
                  </a:lnTo>
                  <a:lnTo>
                    <a:pt x="132" y="454"/>
                  </a:lnTo>
                  <a:lnTo>
                    <a:pt x="139" y="434"/>
                  </a:lnTo>
                  <a:lnTo>
                    <a:pt x="144" y="417"/>
                  </a:lnTo>
                  <a:lnTo>
                    <a:pt x="149" y="409"/>
                  </a:lnTo>
                  <a:lnTo>
                    <a:pt x="155" y="421"/>
                  </a:lnTo>
                  <a:lnTo>
                    <a:pt x="160" y="430"/>
                  </a:lnTo>
                  <a:lnTo>
                    <a:pt x="162" y="436"/>
                  </a:lnTo>
                  <a:lnTo>
                    <a:pt x="162" y="421"/>
                  </a:lnTo>
                  <a:lnTo>
                    <a:pt x="157" y="408"/>
                  </a:lnTo>
                  <a:lnTo>
                    <a:pt x="147" y="399"/>
                  </a:lnTo>
                  <a:lnTo>
                    <a:pt x="146" y="389"/>
                  </a:lnTo>
                  <a:lnTo>
                    <a:pt x="154" y="379"/>
                  </a:lnTo>
                  <a:lnTo>
                    <a:pt x="157" y="365"/>
                  </a:lnTo>
                  <a:lnTo>
                    <a:pt x="155" y="355"/>
                  </a:lnTo>
                  <a:lnTo>
                    <a:pt x="157" y="346"/>
                  </a:lnTo>
                  <a:lnTo>
                    <a:pt x="155" y="346"/>
                  </a:lnTo>
                  <a:lnTo>
                    <a:pt x="146" y="341"/>
                  </a:lnTo>
                  <a:lnTo>
                    <a:pt x="135" y="332"/>
                  </a:lnTo>
                  <a:lnTo>
                    <a:pt x="124" y="320"/>
                  </a:lnTo>
                  <a:lnTo>
                    <a:pt x="118" y="306"/>
                  </a:lnTo>
                  <a:lnTo>
                    <a:pt x="114" y="291"/>
                  </a:lnTo>
                  <a:lnTo>
                    <a:pt x="118" y="281"/>
                  </a:lnTo>
                  <a:lnTo>
                    <a:pt x="120" y="269"/>
                  </a:lnTo>
                  <a:lnTo>
                    <a:pt x="119" y="261"/>
                  </a:lnTo>
                  <a:lnTo>
                    <a:pt x="140" y="262"/>
                  </a:lnTo>
                  <a:lnTo>
                    <a:pt x="131" y="256"/>
                  </a:lnTo>
                  <a:lnTo>
                    <a:pt x="114" y="252"/>
                  </a:lnTo>
                  <a:lnTo>
                    <a:pt x="102" y="249"/>
                  </a:lnTo>
                  <a:lnTo>
                    <a:pt x="105" y="240"/>
                  </a:lnTo>
                  <a:lnTo>
                    <a:pt x="108" y="232"/>
                  </a:lnTo>
                  <a:lnTo>
                    <a:pt x="106" y="230"/>
                  </a:lnTo>
                  <a:lnTo>
                    <a:pt x="88" y="225"/>
                  </a:lnTo>
                  <a:lnTo>
                    <a:pt x="93" y="223"/>
                  </a:lnTo>
                  <a:lnTo>
                    <a:pt x="86" y="219"/>
                  </a:lnTo>
                  <a:lnTo>
                    <a:pt x="74" y="219"/>
                  </a:lnTo>
                  <a:lnTo>
                    <a:pt x="69" y="216"/>
                  </a:lnTo>
                  <a:lnTo>
                    <a:pt x="68" y="213"/>
                  </a:lnTo>
                  <a:lnTo>
                    <a:pt x="67" y="210"/>
                  </a:lnTo>
                  <a:lnTo>
                    <a:pt x="60" y="202"/>
                  </a:lnTo>
                  <a:lnTo>
                    <a:pt x="52" y="195"/>
                  </a:lnTo>
                  <a:lnTo>
                    <a:pt x="38" y="187"/>
                  </a:lnTo>
                  <a:lnTo>
                    <a:pt x="33" y="182"/>
                  </a:lnTo>
                  <a:lnTo>
                    <a:pt x="24" y="180"/>
                  </a:lnTo>
                  <a:lnTo>
                    <a:pt x="12" y="182"/>
                  </a:lnTo>
                  <a:lnTo>
                    <a:pt x="9" y="172"/>
                  </a:lnTo>
                  <a:lnTo>
                    <a:pt x="0" y="158"/>
                  </a:lnTo>
                  <a:lnTo>
                    <a:pt x="7" y="156"/>
                  </a:lnTo>
                  <a:lnTo>
                    <a:pt x="16" y="156"/>
                  </a:lnTo>
                  <a:lnTo>
                    <a:pt x="16" y="151"/>
                  </a:lnTo>
                  <a:lnTo>
                    <a:pt x="8" y="150"/>
                  </a:lnTo>
                  <a:lnTo>
                    <a:pt x="8" y="144"/>
                  </a:lnTo>
                  <a:lnTo>
                    <a:pt x="13" y="140"/>
                  </a:lnTo>
                  <a:lnTo>
                    <a:pt x="19" y="140"/>
                  </a:lnTo>
                  <a:lnTo>
                    <a:pt x="22" y="136"/>
                  </a:lnTo>
                  <a:lnTo>
                    <a:pt x="2" y="133"/>
                  </a:lnTo>
                  <a:lnTo>
                    <a:pt x="3" y="127"/>
                  </a:lnTo>
                  <a:lnTo>
                    <a:pt x="9" y="119"/>
                  </a:lnTo>
                  <a:lnTo>
                    <a:pt x="22" y="116"/>
                  </a:lnTo>
                  <a:lnTo>
                    <a:pt x="33" y="115"/>
                  </a:lnTo>
                  <a:lnTo>
                    <a:pt x="49" y="117"/>
                  </a:lnTo>
                  <a:lnTo>
                    <a:pt x="58" y="119"/>
                  </a:lnTo>
                  <a:lnTo>
                    <a:pt x="64" y="119"/>
                  </a:lnTo>
                  <a:lnTo>
                    <a:pt x="73" y="119"/>
                  </a:lnTo>
                  <a:lnTo>
                    <a:pt x="75" y="114"/>
                  </a:lnTo>
                  <a:lnTo>
                    <a:pt x="81" y="112"/>
                  </a:lnTo>
                  <a:lnTo>
                    <a:pt x="85" y="115"/>
                  </a:lnTo>
                  <a:lnTo>
                    <a:pt x="90" y="116"/>
                  </a:lnTo>
                  <a:lnTo>
                    <a:pt x="102" y="119"/>
                  </a:lnTo>
                  <a:lnTo>
                    <a:pt x="106" y="125"/>
                  </a:lnTo>
                  <a:lnTo>
                    <a:pt x="113" y="136"/>
                  </a:lnTo>
                  <a:lnTo>
                    <a:pt x="121" y="145"/>
                  </a:lnTo>
                  <a:lnTo>
                    <a:pt x="131" y="144"/>
                  </a:lnTo>
                  <a:lnTo>
                    <a:pt x="139" y="144"/>
                  </a:lnTo>
                  <a:lnTo>
                    <a:pt x="142" y="145"/>
                  </a:lnTo>
                  <a:lnTo>
                    <a:pt x="147" y="147"/>
                  </a:lnTo>
                  <a:lnTo>
                    <a:pt x="155" y="146"/>
                  </a:lnTo>
                  <a:lnTo>
                    <a:pt x="163" y="146"/>
                  </a:lnTo>
                  <a:lnTo>
                    <a:pt x="166" y="148"/>
                  </a:lnTo>
                  <a:lnTo>
                    <a:pt x="169" y="154"/>
                  </a:lnTo>
                  <a:lnTo>
                    <a:pt x="180" y="156"/>
                  </a:lnTo>
                  <a:lnTo>
                    <a:pt x="186" y="152"/>
                  </a:lnTo>
                  <a:lnTo>
                    <a:pt x="180" y="146"/>
                  </a:lnTo>
                  <a:lnTo>
                    <a:pt x="180" y="134"/>
                  </a:lnTo>
                  <a:lnTo>
                    <a:pt x="183" y="122"/>
                  </a:lnTo>
                  <a:lnTo>
                    <a:pt x="182" y="112"/>
                  </a:lnTo>
                  <a:lnTo>
                    <a:pt x="183" y="99"/>
                  </a:lnTo>
                  <a:lnTo>
                    <a:pt x="178" y="93"/>
                  </a:lnTo>
                  <a:lnTo>
                    <a:pt x="177" y="83"/>
                  </a:lnTo>
                  <a:lnTo>
                    <a:pt x="180" y="64"/>
                  </a:lnTo>
                  <a:lnTo>
                    <a:pt x="189" y="69"/>
                  </a:lnTo>
                  <a:lnTo>
                    <a:pt x="209" y="73"/>
                  </a:lnTo>
                  <a:lnTo>
                    <a:pt x="212" y="75"/>
                  </a:lnTo>
                  <a:lnTo>
                    <a:pt x="208" y="83"/>
                  </a:lnTo>
                  <a:lnTo>
                    <a:pt x="213" y="91"/>
                  </a:lnTo>
                  <a:lnTo>
                    <a:pt x="217" y="101"/>
                  </a:lnTo>
                  <a:lnTo>
                    <a:pt x="223" y="101"/>
                  </a:lnTo>
                  <a:lnTo>
                    <a:pt x="238" y="107"/>
                  </a:lnTo>
                  <a:lnTo>
                    <a:pt x="250" y="114"/>
                  </a:lnTo>
                  <a:lnTo>
                    <a:pt x="260" y="116"/>
                  </a:lnTo>
                  <a:lnTo>
                    <a:pt x="269" y="116"/>
                  </a:lnTo>
                  <a:lnTo>
                    <a:pt x="279" y="111"/>
                  </a:lnTo>
                  <a:lnTo>
                    <a:pt x="300" y="113"/>
                  </a:lnTo>
                  <a:lnTo>
                    <a:pt x="302" y="111"/>
                  </a:lnTo>
                  <a:lnTo>
                    <a:pt x="297" y="108"/>
                  </a:lnTo>
                  <a:lnTo>
                    <a:pt x="284" y="104"/>
                  </a:lnTo>
                  <a:lnTo>
                    <a:pt x="284" y="99"/>
                  </a:lnTo>
                  <a:lnTo>
                    <a:pt x="293" y="89"/>
                  </a:lnTo>
                  <a:lnTo>
                    <a:pt x="309" y="82"/>
                  </a:lnTo>
                  <a:lnTo>
                    <a:pt x="324" y="80"/>
                  </a:lnTo>
                  <a:lnTo>
                    <a:pt x="342" y="78"/>
                  </a:lnTo>
                  <a:lnTo>
                    <a:pt x="355" y="72"/>
                  </a:lnTo>
                  <a:lnTo>
                    <a:pt x="370" y="62"/>
                  </a:lnTo>
                  <a:lnTo>
                    <a:pt x="372" y="56"/>
                  </a:lnTo>
                  <a:lnTo>
                    <a:pt x="369" y="51"/>
                  </a:lnTo>
                  <a:lnTo>
                    <a:pt x="378" y="24"/>
                  </a:lnTo>
                  <a:lnTo>
                    <a:pt x="387" y="7"/>
                  </a:lnTo>
                  <a:lnTo>
                    <a:pt x="400" y="4"/>
                  </a:lnTo>
                  <a:lnTo>
                    <a:pt x="413" y="3"/>
                  </a:lnTo>
                  <a:lnTo>
                    <a:pt x="423" y="3"/>
                  </a:lnTo>
                  <a:lnTo>
                    <a:pt x="434" y="2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6" name="Freeform 105"/>
            <p:cNvSpPr>
              <a:spLocks/>
            </p:cNvSpPr>
            <p:nvPr/>
          </p:nvSpPr>
          <p:spPr bwMode="auto">
            <a:xfrm>
              <a:off x="2346003" y="4200525"/>
              <a:ext cx="676275" cy="344488"/>
            </a:xfrm>
            <a:custGeom>
              <a:avLst/>
              <a:gdLst>
                <a:gd name="T0" fmla="*/ 2147483647 w 425"/>
                <a:gd name="T1" fmla="*/ 2147483647 h 208"/>
                <a:gd name="T2" fmla="*/ 2147483647 w 425"/>
                <a:gd name="T3" fmla="*/ 2147483647 h 208"/>
                <a:gd name="T4" fmla="*/ 2147483647 w 425"/>
                <a:gd name="T5" fmla="*/ 2147483647 h 208"/>
                <a:gd name="T6" fmla="*/ 2147483647 w 425"/>
                <a:gd name="T7" fmla="*/ 2147483647 h 208"/>
                <a:gd name="T8" fmla="*/ 2147483647 w 425"/>
                <a:gd name="T9" fmla="*/ 2147483647 h 208"/>
                <a:gd name="T10" fmla="*/ 2147483647 w 425"/>
                <a:gd name="T11" fmla="*/ 2147483647 h 208"/>
                <a:gd name="T12" fmla="*/ 2147483647 w 425"/>
                <a:gd name="T13" fmla="*/ 2147483647 h 208"/>
                <a:gd name="T14" fmla="*/ 2147483647 w 425"/>
                <a:gd name="T15" fmla="*/ 2147483647 h 208"/>
                <a:gd name="T16" fmla="*/ 2147483647 w 425"/>
                <a:gd name="T17" fmla="*/ 2147483647 h 208"/>
                <a:gd name="T18" fmla="*/ 2147483647 w 425"/>
                <a:gd name="T19" fmla="*/ 2147483647 h 208"/>
                <a:gd name="T20" fmla="*/ 2147483647 w 425"/>
                <a:gd name="T21" fmla="*/ 2147483647 h 208"/>
                <a:gd name="T22" fmla="*/ 2147483647 w 425"/>
                <a:gd name="T23" fmla="*/ 2147483647 h 208"/>
                <a:gd name="T24" fmla="*/ 2147483647 w 425"/>
                <a:gd name="T25" fmla="*/ 2147483647 h 208"/>
                <a:gd name="T26" fmla="*/ 2147483647 w 425"/>
                <a:gd name="T27" fmla="*/ 2147483647 h 208"/>
                <a:gd name="T28" fmla="*/ 2147483647 w 425"/>
                <a:gd name="T29" fmla="*/ 2147483647 h 208"/>
                <a:gd name="T30" fmla="*/ 0 w 425"/>
                <a:gd name="T31" fmla="*/ 2147483647 h 208"/>
                <a:gd name="T32" fmla="*/ 2147483647 w 425"/>
                <a:gd name="T33" fmla="*/ 2147483647 h 208"/>
                <a:gd name="T34" fmla="*/ 2147483647 w 425"/>
                <a:gd name="T35" fmla="*/ 2147483647 h 208"/>
                <a:gd name="T36" fmla="*/ 2147483647 w 425"/>
                <a:gd name="T37" fmla="*/ 2147483647 h 208"/>
                <a:gd name="T38" fmla="*/ 2147483647 w 425"/>
                <a:gd name="T39" fmla="*/ 2147483647 h 208"/>
                <a:gd name="T40" fmla="*/ 2147483647 w 425"/>
                <a:gd name="T41" fmla="*/ 2147483647 h 208"/>
                <a:gd name="T42" fmla="*/ 2147483647 w 425"/>
                <a:gd name="T43" fmla="*/ 2147483647 h 208"/>
                <a:gd name="T44" fmla="*/ 2147483647 w 425"/>
                <a:gd name="T45" fmla="*/ 2147483647 h 208"/>
                <a:gd name="T46" fmla="*/ 2147483647 w 425"/>
                <a:gd name="T47" fmla="*/ 2147483647 h 208"/>
                <a:gd name="T48" fmla="*/ 2147483647 w 425"/>
                <a:gd name="T49" fmla="*/ 2147483647 h 208"/>
                <a:gd name="T50" fmla="*/ 2147483647 w 425"/>
                <a:gd name="T51" fmla="*/ 2147483647 h 208"/>
                <a:gd name="T52" fmla="*/ 2147483647 w 425"/>
                <a:gd name="T53" fmla="*/ 2147483647 h 208"/>
                <a:gd name="T54" fmla="*/ 2147483647 w 425"/>
                <a:gd name="T55" fmla="*/ 2147483647 h 208"/>
                <a:gd name="T56" fmla="*/ 2147483647 w 425"/>
                <a:gd name="T57" fmla="*/ 2147483647 h 208"/>
                <a:gd name="T58" fmla="*/ 2147483647 w 425"/>
                <a:gd name="T59" fmla="*/ 2147483647 h 208"/>
                <a:gd name="T60" fmla="*/ 2147483647 w 425"/>
                <a:gd name="T61" fmla="*/ 2147483647 h 208"/>
                <a:gd name="T62" fmla="*/ 2147483647 w 425"/>
                <a:gd name="T63" fmla="*/ 2147483647 h 208"/>
                <a:gd name="T64" fmla="*/ 2147483647 w 425"/>
                <a:gd name="T65" fmla="*/ 2147483647 h 208"/>
                <a:gd name="T66" fmla="*/ 2147483647 w 425"/>
                <a:gd name="T67" fmla="*/ 2147483647 h 208"/>
                <a:gd name="T68" fmla="*/ 2147483647 w 425"/>
                <a:gd name="T69" fmla="*/ 2147483647 h 208"/>
                <a:gd name="T70" fmla="*/ 2147483647 w 425"/>
                <a:gd name="T71" fmla="*/ 2147483647 h 208"/>
                <a:gd name="T72" fmla="*/ 2147483647 w 425"/>
                <a:gd name="T73" fmla="*/ 2147483647 h 208"/>
                <a:gd name="T74" fmla="*/ 2147483647 w 425"/>
                <a:gd name="T75" fmla="*/ 2147483647 h 208"/>
                <a:gd name="T76" fmla="*/ 2147483647 w 425"/>
                <a:gd name="T77" fmla="*/ 2147483647 h 208"/>
                <a:gd name="T78" fmla="*/ 2147483647 w 425"/>
                <a:gd name="T79" fmla="*/ 2147483647 h 208"/>
                <a:gd name="T80" fmla="*/ 2147483647 w 425"/>
                <a:gd name="T81" fmla="*/ 2147483647 h 208"/>
                <a:gd name="T82" fmla="*/ 2147483647 w 425"/>
                <a:gd name="T83" fmla="*/ 2147483647 h 208"/>
                <a:gd name="T84" fmla="*/ 2147483647 w 425"/>
                <a:gd name="T85" fmla="*/ 2147483647 h 208"/>
                <a:gd name="T86" fmla="*/ 2147483647 w 425"/>
                <a:gd name="T87" fmla="*/ 2147483647 h 208"/>
                <a:gd name="T88" fmla="*/ 2147483647 w 425"/>
                <a:gd name="T89" fmla="*/ 2147483647 h 208"/>
                <a:gd name="T90" fmla="*/ 2147483647 w 425"/>
                <a:gd name="T91" fmla="*/ 2147483647 h 208"/>
                <a:gd name="T92" fmla="*/ 2147483647 w 425"/>
                <a:gd name="T93" fmla="*/ 2147483647 h 208"/>
                <a:gd name="T94" fmla="*/ 2147483647 w 425"/>
                <a:gd name="T95" fmla="*/ 2147483647 h 208"/>
                <a:gd name="T96" fmla="*/ 2147483647 w 425"/>
                <a:gd name="T97" fmla="*/ 2147483647 h 208"/>
                <a:gd name="T98" fmla="*/ 2147483647 w 425"/>
                <a:gd name="T99" fmla="*/ 2147483647 h 208"/>
                <a:gd name="T100" fmla="*/ 2147483647 w 425"/>
                <a:gd name="T101" fmla="*/ 2147483647 h 208"/>
                <a:gd name="T102" fmla="*/ 2147483647 w 425"/>
                <a:gd name="T103" fmla="*/ 2147483647 h 208"/>
                <a:gd name="T104" fmla="*/ 2147483647 w 425"/>
                <a:gd name="T105" fmla="*/ 2147483647 h 208"/>
                <a:gd name="T106" fmla="*/ 2147483647 w 425"/>
                <a:gd name="T107" fmla="*/ 2147483647 h 208"/>
                <a:gd name="T108" fmla="*/ 2147483647 w 425"/>
                <a:gd name="T109" fmla="*/ 2147483647 h 208"/>
                <a:gd name="T110" fmla="*/ 2147483647 w 425"/>
                <a:gd name="T111" fmla="*/ 0 h 208"/>
                <a:gd name="T112" fmla="*/ 2147483647 w 425"/>
                <a:gd name="T113" fmla="*/ 2147483647 h 208"/>
                <a:gd name="T114" fmla="*/ 2147483647 w 425"/>
                <a:gd name="T115" fmla="*/ 2147483647 h 208"/>
                <a:gd name="T116" fmla="*/ 2147483647 w 425"/>
                <a:gd name="T117" fmla="*/ 2147483647 h 208"/>
                <a:gd name="T118" fmla="*/ 2147483647 w 425"/>
                <a:gd name="T119" fmla="*/ 2147483647 h 20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25"/>
                <a:gd name="T181" fmla="*/ 0 h 208"/>
                <a:gd name="T182" fmla="*/ 425 w 425"/>
                <a:gd name="T183" fmla="*/ 208 h 20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25" h="208">
                  <a:moveTo>
                    <a:pt x="242" y="19"/>
                  </a:moveTo>
                  <a:lnTo>
                    <a:pt x="240" y="27"/>
                  </a:lnTo>
                  <a:lnTo>
                    <a:pt x="233" y="30"/>
                  </a:lnTo>
                  <a:lnTo>
                    <a:pt x="224" y="34"/>
                  </a:lnTo>
                  <a:lnTo>
                    <a:pt x="219" y="41"/>
                  </a:lnTo>
                  <a:lnTo>
                    <a:pt x="215" y="51"/>
                  </a:lnTo>
                  <a:lnTo>
                    <a:pt x="193" y="60"/>
                  </a:lnTo>
                  <a:lnTo>
                    <a:pt x="188" y="71"/>
                  </a:lnTo>
                  <a:lnTo>
                    <a:pt x="188" y="87"/>
                  </a:lnTo>
                  <a:lnTo>
                    <a:pt x="195" y="104"/>
                  </a:lnTo>
                  <a:lnTo>
                    <a:pt x="195" y="112"/>
                  </a:lnTo>
                  <a:lnTo>
                    <a:pt x="187" y="115"/>
                  </a:lnTo>
                  <a:lnTo>
                    <a:pt x="182" y="107"/>
                  </a:lnTo>
                  <a:lnTo>
                    <a:pt x="168" y="106"/>
                  </a:lnTo>
                  <a:lnTo>
                    <a:pt x="156" y="102"/>
                  </a:lnTo>
                  <a:lnTo>
                    <a:pt x="152" y="107"/>
                  </a:lnTo>
                  <a:lnTo>
                    <a:pt x="142" y="108"/>
                  </a:lnTo>
                  <a:lnTo>
                    <a:pt x="130" y="109"/>
                  </a:lnTo>
                  <a:lnTo>
                    <a:pt x="119" y="110"/>
                  </a:lnTo>
                  <a:lnTo>
                    <a:pt x="109" y="116"/>
                  </a:lnTo>
                  <a:lnTo>
                    <a:pt x="98" y="122"/>
                  </a:lnTo>
                  <a:lnTo>
                    <a:pt x="84" y="121"/>
                  </a:lnTo>
                  <a:lnTo>
                    <a:pt x="72" y="112"/>
                  </a:lnTo>
                  <a:lnTo>
                    <a:pt x="60" y="110"/>
                  </a:lnTo>
                  <a:lnTo>
                    <a:pt x="52" y="117"/>
                  </a:lnTo>
                  <a:lnTo>
                    <a:pt x="49" y="123"/>
                  </a:lnTo>
                  <a:lnTo>
                    <a:pt x="43" y="126"/>
                  </a:lnTo>
                  <a:lnTo>
                    <a:pt x="34" y="120"/>
                  </a:lnTo>
                  <a:lnTo>
                    <a:pt x="29" y="111"/>
                  </a:lnTo>
                  <a:lnTo>
                    <a:pt x="21" y="108"/>
                  </a:lnTo>
                  <a:lnTo>
                    <a:pt x="11" y="108"/>
                  </a:lnTo>
                  <a:lnTo>
                    <a:pt x="0" y="112"/>
                  </a:lnTo>
                  <a:lnTo>
                    <a:pt x="7" y="120"/>
                  </a:lnTo>
                  <a:lnTo>
                    <a:pt x="3" y="129"/>
                  </a:lnTo>
                  <a:lnTo>
                    <a:pt x="1" y="138"/>
                  </a:lnTo>
                  <a:lnTo>
                    <a:pt x="8" y="152"/>
                  </a:lnTo>
                  <a:lnTo>
                    <a:pt x="14" y="156"/>
                  </a:lnTo>
                  <a:lnTo>
                    <a:pt x="25" y="162"/>
                  </a:lnTo>
                  <a:lnTo>
                    <a:pt x="34" y="164"/>
                  </a:lnTo>
                  <a:lnTo>
                    <a:pt x="41" y="160"/>
                  </a:lnTo>
                  <a:lnTo>
                    <a:pt x="47" y="164"/>
                  </a:lnTo>
                  <a:lnTo>
                    <a:pt x="50" y="166"/>
                  </a:lnTo>
                  <a:lnTo>
                    <a:pt x="53" y="169"/>
                  </a:lnTo>
                  <a:lnTo>
                    <a:pt x="62" y="171"/>
                  </a:lnTo>
                  <a:lnTo>
                    <a:pt x="67" y="171"/>
                  </a:lnTo>
                  <a:lnTo>
                    <a:pt x="83" y="167"/>
                  </a:lnTo>
                  <a:lnTo>
                    <a:pt x="90" y="164"/>
                  </a:lnTo>
                  <a:lnTo>
                    <a:pt x="103" y="159"/>
                  </a:lnTo>
                  <a:lnTo>
                    <a:pt x="123" y="159"/>
                  </a:lnTo>
                  <a:lnTo>
                    <a:pt x="134" y="158"/>
                  </a:lnTo>
                  <a:lnTo>
                    <a:pt x="138" y="154"/>
                  </a:lnTo>
                  <a:lnTo>
                    <a:pt x="145" y="154"/>
                  </a:lnTo>
                  <a:lnTo>
                    <a:pt x="147" y="156"/>
                  </a:lnTo>
                  <a:lnTo>
                    <a:pt x="146" y="161"/>
                  </a:lnTo>
                  <a:lnTo>
                    <a:pt x="148" y="170"/>
                  </a:lnTo>
                  <a:lnTo>
                    <a:pt x="152" y="177"/>
                  </a:lnTo>
                  <a:lnTo>
                    <a:pt x="156" y="181"/>
                  </a:lnTo>
                  <a:lnTo>
                    <a:pt x="164" y="185"/>
                  </a:lnTo>
                  <a:lnTo>
                    <a:pt x="168" y="186"/>
                  </a:lnTo>
                  <a:lnTo>
                    <a:pt x="178" y="193"/>
                  </a:lnTo>
                  <a:lnTo>
                    <a:pt x="188" y="195"/>
                  </a:lnTo>
                  <a:lnTo>
                    <a:pt x="197" y="197"/>
                  </a:lnTo>
                  <a:lnTo>
                    <a:pt x="210" y="198"/>
                  </a:lnTo>
                  <a:lnTo>
                    <a:pt x="219" y="201"/>
                  </a:lnTo>
                  <a:lnTo>
                    <a:pt x="224" y="203"/>
                  </a:lnTo>
                  <a:lnTo>
                    <a:pt x="232" y="204"/>
                  </a:lnTo>
                  <a:lnTo>
                    <a:pt x="250" y="204"/>
                  </a:lnTo>
                  <a:lnTo>
                    <a:pt x="266" y="207"/>
                  </a:lnTo>
                  <a:lnTo>
                    <a:pt x="272" y="208"/>
                  </a:lnTo>
                  <a:lnTo>
                    <a:pt x="280" y="208"/>
                  </a:lnTo>
                  <a:lnTo>
                    <a:pt x="282" y="206"/>
                  </a:lnTo>
                  <a:lnTo>
                    <a:pt x="288" y="202"/>
                  </a:lnTo>
                  <a:lnTo>
                    <a:pt x="292" y="196"/>
                  </a:lnTo>
                  <a:lnTo>
                    <a:pt x="297" y="192"/>
                  </a:lnTo>
                  <a:lnTo>
                    <a:pt x="306" y="189"/>
                  </a:lnTo>
                  <a:lnTo>
                    <a:pt x="311" y="188"/>
                  </a:lnTo>
                  <a:lnTo>
                    <a:pt x="320" y="189"/>
                  </a:lnTo>
                  <a:lnTo>
                    <a:pt x="325" y="191"/>
                  </a:lnTo>
                  <a:lnTo>
                    <a:pt x="331" y="192"/>
                  </a:lnTo>
                  <a:lnTo>
                    <a:pt x="336" y="184"/>
                  </a:lnTo>
                  <a:lnTo>
                    <a:pt x="340" y="183"/>
                  </a:lnTo>
                  <a:lnTo>
                    <a:pt x="350" y="184"/>
                  </a:lnTo>
                  <a:lnTo>
                    <a:pt x="356" y="185"/>
                  </a:lnTo>
                  <a:lnTo>
                    <a:pt x="358" y="185"/>
                  </a:lnTo>
                  <a:lnTo>
                    <a:pt x="360" y="181"/>
                  </a:lnTo>
                  <a:lnTo>
                    <a:pt x="360" y="177"/>
                  </a:lnTo>
                  <a:lnTo>
                    <a:pt x="369" y="173"/>
                  </a:lnTo>
                  <a:lnTo>
                    <a:pt x="371" y="169"/>
                  </a:lnTo>
                  <a:lnTo>
                    <a:pt x="379" y="162"/>
                  </a:lnTo>
                  <a:lnTo>
                    <a:pt x="391" y="159"/>
                  </a:lnTo>
                  <a:lnTo>
                    <a:pt x="389" y="147"/>
                  </a:lnTo>
                  <a:lnTo>
                    <a:pt x="389" y="138"/>
                  </a:lnTo>
                  <a:lnTo>
                    <a:pt x="391" y="133"/>
                  </a:lnTo>
                  <a:lnTo>
                    <a:pt x="397" y="119"/>
                  </a:lnTo>
                  <a:lnTo>
                    <a:pt x="391" y="110"/>
                  </a:lnTo>
                  <a:lnTo>
                    <a:pt x="395" y="102"/>
                  </a:lnTo>
                  <a:lnTo>
                    <a:pt x="405" y="102"/>
                  </a:lnTo>
                  <a:lnTo>
                    <a:pt x="421" y="102"/>
                  </a:lnTo>
                  <a:lnTo>
                    <a:pt x="425" y="93"/>
                  </a:lnTo>
                  <a:lnTo>
                    <a:pt x="424" y="81"/>
                  </a:lnTo>
                  <a:lnTo>
                    <a:pt x="425" y="73"/>
                  </a:lnTo>
                  <a:lnTo>
                    <a:pt x="424" y="71"/>
                  </a:lnTo>
                  <a:lnTo>
                    <a:pt x="417" y="59"/>
                  </a:lnTo>
                  <a:lnTo>
                    <a:pt x="411" y="38"/>
                  </a:lnTo>
                  <a:lnTo>
                    <a:pt x="410" y="24"/>
                  </a:lnTo>
                  <a:lnTo>
                    <a:pt x="402" y="14"/>
                  </a:lnTo>
                  <a:lnTo>
                    <a:pt x="383" y="16"/>
                  </a:lnTo>
                  <a:lnTo>
                    <a:pt x="367" y="18"/>
                  </a:lnTo>
                  <a:lnTo>
                    <a:pt x="354" y="5"/>
                  </a:lnTo>
                  <a:lnTo>
                    <a:pt x="344" y="1"/>
                  </a:lnTo>
                  <a:lnTo>
                    <a:pt x="327" y="1"/>
                  </a:lnTo>
                  <a:lnTo>
                    <a:pt x="312" y="0"/>
                  </a:lnTo>
                  <a:lnTo>
                    <a:pt x="305" y="9"/>
                  </a:lnTo>
                  <a:lnTo>
                    <a:pt x="302" y="18"/>
                  </a:lnTo>
                  <a:lnTo>
                    <a:pt x="293" y="26"/>
                  </a:lnTo>
                  <a:lnTo>
                    <a:pt x="284" y="30"/>
                  </a:lnTo>
                  <a:lnTo>
                    <a:pt x="273" y="31"/>
                  </a:lnTo>
                  <a:lnTo>
                    <a:pt x="261" y="30"/>
                  </a:lnTo>
                  <a:lnTo>
                    <a:pt x="255" y="24"/>
                  </a:lnTo>
                  <a:lnTo>
                    <a:pt x="242" y="19"/>
                  </a:lnTo>
                  <a:close/>
                </a:path>
              </a:pathLst>
            </a:custGeom>
            <a:solidFill>
              <a:srgbClr val="66FF33"/>
            </a:solidFill>
            <a:ln w="12700" cap="flat" cmpd="sng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7" name="Freeform 109"/>
            <p:cNvSpPr>
              <a:spLocks/>
            </p:cNvSpPr>
            <p:nvPr/>
          </p:nvSpPr>
          <p:spPr bwMode="auto">
            <a:xfrm>
              <a:off x="2682553" y="3419475"/>
              <a:ext cx="42863" cy="53975"/>
            </a:xfrm>
            <a:custGeom>
              <a:avLst/>
              <a:gdLst>
                <a:gd name="T0" fmla="*/ 96850 w 25"/>
                <a:gd name="T1" fmla="*/ 60456 h 32"/>
                <a:gd name="T2" fmla="*/ 96850 w 25"/>
                <a:gd name="T3" fmla="*/ 67568 h 32"/>
                <a:gd name="T4" fmla="*/ 96850 w 25"/>
                <a:gd name="T5" fmla="*/ 81792 h 32"/>
                <a:gd name="T6" fmla="*/ 110056 w 25"/>
                <a:gd name="T7" fmla="*/ 96017 h 32"/>
                <a:gd name="T8" fmla="*/ 105653 w 25"/>
                <a:gd name="T9" fmla="*/ 110241 h 32"/>
                <a:gd name="T10" fmla="*/ 88044 w 25"/>
                <a:gd name="T11" fmla="*/ 99573 h 32"/>
                <a:gd name="T12" fmla="*/ 66032 w 25"/>
                <a:gd name="T13" fmla="*/ 106684 h 32"/>
                <a:gd name="T14" fmla="*/ 52828 w 25"/>
                <a:gd name="T15" fmla="*/ 113797 h 32"/>
                <a:gd name="T16" fmla="*/ 22012 w 25"/>
                <a:gd name="T17" fmla="*/ 110241 h 32"/>
                <a:gd name="T18" fmla="*/ 0 w 25"/>
                <a:gd name="T19" fmla="*/ 92460 h 32"/>
                <a:gd name="T20" fmla="*/ 8805 w 25"/>
                <a:gd name="T21" fmla="*/ 78236 h 32"/>
                <a:gd name="T22" fmla="*/ 8805 w 25"/>
                <a:gd name="T23" fmla="*/ 60456 h 32"/>
                <a:gd name="T24" fmla="*/ 4403 w 25"/>
                <a:gd name="T25" fmla="*/ 39120 h 32"/>
                <a:gd name="T26" fmla="*/ 17610 w 25"/>
                <a:gd name="T27" fmla="*/ 35561 h 32"/>
                <a:gd name="T28" fmla="*/ 48424 w 25"/>
                <a:gd name="T29" fmla="*/ 49786 h 32"/>
                <a:gd name="T30" fmla="*/ 66032 w 25"/>
                <a:gd name="T31" fmla="*/ 56901 h 32"/>
                <a:gd name="T32" fmla="*/ 61631 w 25"/>
                <a:gd name="T33" fmla="*/ 39120 h 32"/>
                <a:gd name="T34" fmla="*/ 35218 w 25"/>
                <a:gd name="T35" fmla="*/ 24893 h 32"/>
                <a:gd name="T36" fmla="*/ 22012 w 25"/>
                <a:gd name="T37" fmla="*/ 10667 h 32"/>
                <a:gd name="T38" fmla="*/ 30817 w 25"/>
                <a:gd name="T39" fmla="*/ 0 h 32"/>
                <a:gd name="T40" fmla="*/ 52828 w 25"/>
                <a:gd name="T41" fmla="*/ 3557 h 32"/>
                <a:gd name="T42" fmla="*/ 57231 w 25"/>
                <a:gd name="T43" fmla="*/ 21337 h 32"/>
                <a:gd name="T44" fmla="*/ 88044 w 25"/>
                <a:gd name="T45" fmla="*/ 21337 h 32"/>
                <a:gd name="T46" fmla="*/ 105653 w 25"/>
                <a:gd name="T47" fmla="*/ 28448 h 32"/>
                <a:gd name="T48" fmla="*/ 96850 w 25"/>
                <a:gd name="T49" fmla="*/ 60456 h 3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5"/>
                <a:gd name="T76" fmla="*/ 0 h 32"/>
                <a:gd name="T77" fmla="*/ 25 w 25"/>
                <a:gd name="T78" fmla="*/ 32 h 3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5" h="32">
                  <a:moveTo>
                    <a:pt x="22" y="17"/>
                  </a:moveTo>
                  <a:lnTo>
                    <a:pt x="22" y="19"/>
                  </a:lnTo>
                  <a:lnTo>
                    <a:pt x="22" y="23"/>
                  </a:lnTo>
                  <a:lnTo>
                    <a:pt x="25" y="27"/>
                  </a:lnTo>
                  <a:lnTo>
                    <a:pt x="24" y="31"/>
                  </a:lnTo>
                  <a:lnTo>
                    <a:pt x="20" y="28"/>
                  </a:lnTo>
                  <a:lnTo>
                    <a:pt x="15" y="30"/>
                  </a:lnTo>
                  <a:lnTo>
                    <a:pt x="12" y="32"/>
                  </a:lnTo>
                  <a:lnTo>
                    <a:pt x="5" y="31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2" y="17"/>
                  </a:lnTo>
                  <a:lnTo>
                    <a:pt x="1" y="11"/>
                  </a:lnTo>
                  <a:lnTo>
                    <a:pt x="4" y="10"/>
                  </a:lnTo>
                  <a:lnTo>
                    <a:pt x="11" y="14"/>
                  </a:lnTo>
                  <a:lnTo>
                    <a:pt x="15" y="16"/>
                  </a:lnTo>
                  <a:lnTo>
                    <a:pt x="14" y="11"/>
                  </a:lnTo>
                  <a:lnTo>
                    <a:pt x="8" y="7"/>
                  </a:lnTo>
                  <a:lnTo>
                    <a:pt x="5" y="3"/>
                  </a:lnTo>
                  <a:lnTo>
                    <a:pt x="7" y="0"/>
                  </a:lnTo>
                  <a:lnTo>
                    <a:pt x="12" y="1"/>
                  </a:lnTo>
                  <a:lnTo>
                    <a:pt x="13" y="6"/>
                  </a:lnTo>
                  <a:lnTo>
                    <a:pt x="20" y="6"/>
                  </a:lnTo>
                  <a:lnTo>
                    <a:pt x="24" y="8"/>
                  </a:lnTo>
                  <a:lnTo>
                    <a:pt x="22" y="17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8" name="Freeform 108"/>
            <p:cNvSpPr>
              <a:spLocks/>
            </p:cNvSpPr>
            <p:nvPr/>
          </p:nvSpPr>
          <p:spPr bwMode="auto">
            <a:xfrm>
              <a:off x="2088828" y="3376613"/>
              <a:ext cx="735013" cy="1028700"/>
            </a:xfrm>
            <a:custGeom>
              <a:avLst/>
              <a:gdLst>
                <a:gd name="T0" fmla="*/ 2147483647 w 463"/>
                <a:gd name="T1" fmla="*/ 2147483647 h 625"/>
                <a:gd name="T2" fmla="*/ 2147483647 w 463"/>
                <a:gd name="T3" fmla="*/ 2147483647 h 625"/>
                <a:gd name="T4" fmla="*/ 2147483647 w 463"/>
                <a:gd name="T5" fmla="*/ 2147483647 h 625"/>
                <a:gd name="T6" fmla="*/ 2147483647 w 463"/>
                <a:gd name="T7" fmla="*/ 2147483647 h 625"/>
                <a:gd name="T8" fmla="*/ 2147483647 w 463"/>
                <a:gd name="T9" fmla="*/ 2147483647 h 625"/>
                <a:gd name="T10" fmla="*/ 2147483647 w 463"/>
                <a:gd name="T11" fmla="*/ 2147483647 h 625"/>
                <a:gd name="T12" fmla="*/ 2147483647 w 463"/>
                <a:gd name="T13" fmla="*/ 2147483647 h 625"/>
                <a:gd name="T14" fmla="*/ 2147483647 w 463"/>
                <a:gd name="T15" fmla="*/ 2147483647 h 625"/>
                <a:gd name="T16" fmla="*/ 2147483647 w 463"/>
                <a:gd name="T17" fmla="*/ 2147483647 h 625"/>
                <a:gd name="T18" fmla="*/ 2147483647 w 463"/>
                <a:gd name="T19" fmla="*/ 2147483647 h 625"/>
                <a:gd name="T20" fmla="*/ 2147483647 w 463"/>
                <a:gd name="T21" fmla="*/ 2147483647 h 625"/>
                <a:gd name="T22" fmla="*/ 2147483647 w 463"/>
                <a:gd name="T23" fmla="*/ 2147483647 h 625"/>
                <a:gd name="T24" fmla="*/ 2147483647 w 463"/>
                <a:gd name="T25" fmla="*/ 2147483647 h 625"/>
                <a:gd name="T26" fmla="*/ 2147483647 w 463"/>
                <a:gd name="T27" fmla="*/ 2147483647 h 625"/>
                <a:gd name="T28" fmla="*/ 2147483647 w 463"/>
                <a:gd name="T29" fmla="*/ 2147483647 h 625"/>
                <a:gd name="T30" fmla="*/ 2147483647 w 463"/>
                <a:gd name="T31" fmla="*/ 2147483647 h 625"/>
                <a:gd name="T32" fmla="*/ 2147483647 w 463"/>
                <a:gd name="T33" fmla="*/ 2147483647 h 625"/>
                <a:gd name="T34" fmla="*/ 2147483647 w 463"/>
                <a:gd name="T35" fmla="*/ 2147483647 h 625"/>
                <a:gd name="T36" fmla="*/ 2147483647 w 463"/>
                <a:gd name="T37" fmla="*/ 2147483647 h 625"/>
                <a:gd name="T38" fmla="*/ 2147483647 w 463"/>
                <a:gd name="T39" fmla="*/ 2147483647 h 625"/>
                <a:gd name="T40" fmla="*/ 2147483647 w 463"/>
                <a:gd name="T41" fmla="*/ 2147483647 h 625"/>
                <a:gd name="T42" fmla="*/ 2147483647 w 463"/>
                <a:gd name="T43" fmla="*/ 2147483647 h 625"/>
                <a:gd name="T44" fmla="*/ 2147483647 w 463"/>
                <a:gd name="T45" fmla="*/ 2147483647 h 625"/>
                <a:gd name="T46" fmla="*/ 2147483647 w 463"/>
                <a:gd name="T47" fmla="*/ 2147483647 h 625"/>
                <a:gd name="T48" fmla="*/ 2147483647 w 463"/>
                <a:gd name="T49" fmla="*/ 2147483647 h 625"/>
                <a:gd name="T50" fmla="*/ 2147483647 w 463"/>
                <a:gd name="T51" fmla="*/ 2147483647 h 625"/>
                <a:gd name="T52" fmla="*/ 2147483647 w 463"/>
                <a:gd name="T53" fmla="*/ 2147483647 h 625"/>
                <a:gd name="T54" fmla="*/ 2147483647 w 463"/>
                <a:gd name="T55" fmla="*/ 2147483647 h 625"/>
                <a:gd name="T56" fmla="*/ 2147483647 w 463"/>
                <a:gd name="T57" fmla="*/ 2147483647 h 625"/>
                <a:gd name="T58" fmla="*/ 2147483647 w 463"/>
                <a:gd name="T59" fmla="*/ 2147483647 h 625"/>
                <a:gd name="T60" fmla="*/ 2147483647 w 463"/>
                <a:gd name="T61" fmla="*/ 2147483647 h 625"/>
                <a:gd name="T62" fmla="*/ 2147483647 w 463"/>
                <a:gd name="T63" fmla="*/ 2147483647 h 625"/>
                <a:gd name="T64" fmla="*/ 2147483647 w 463"/>
                <a:gd name="T65" fmla="*/ 2147483647 h 625"/>
                <a:gd name="T66" fmla="*/ 2147483647 w 463"/>
                <a:gd name="T67" fmla="*/ 2147483647 h 625"/>
                <a:gd name="T68" fmla="*/ 2147483647 w 463"/>
                <a:gd name="T69" fmla="*/ 2147483647 h 625"/>
                <a:gd name="T70" fmla="*/ 2147483647 w 463"/>
                <a:gd name="T71" fmla="*/ 2147483647 h 625"/>
                <a:gd name="T72" fmla="*/ 2147483647 w 463"/>
                <a:gd name="T73" fmla="*/ 2147483647 h 625"/>
                <a:gd name="T74" fmla="*/ 2147483647 w 463"/>
                <a:gd name="T75" fmla="*/ 2147483647 h 625"/>
                <a:gd name="T76" fmla="*/ 2147483647 w 463"/>
                <a:gd name="T77" fmla="*/ 2147483647 h 625"/>
                <a:gd name="T78" fmla="*/ 2147483647 w 463"/>
                <a:gd name="T79" fmla="*/ 2147483647 h 625"/>
                <a:gd name="T80" fmla="*/ 2147483647 w 463"/>
                <a:gd name="T81" fmla="*/ 2147483647 h 625"/>
                <a:gd name="T82" fmla="*/ 2147483647 w 463"/>
                <a:gd name="T83" fmla="*/ 2147483647 h 625"/>
                <a:gd name="T84" fmla="*/ 2147483647 w 463"/>
                <a:gd name="T85" fmla="*/ 2147483647 h 625"/>
                <a:gd name="T86" fmla="*/ 2147483647 w 463"/>
                <a:gd name="T87" fmla="*/ 2147483647 h 625"/>
                <a:gd name="T88" fmla="*/ 2147483647 w 463"/>
                <a:gd name="T89" fmla="*/ 2147483647 h 625"/>
                <a:gd name="T90" fmla="*/ 2147483647 w 463"/>
                <a:gd name="T91" fmla="*/ 2147483647 h 625"/>
                <a:gd name="T92" fmla="*/ 2147483647 w 463"/>
                <a:gd name="T93" fmla="*/ 2147483647 h 625"/>
                <a:gd name="T94" fmla="*/ 2147483647 w 463"/>
                <a:gd name="T95" fmla="*/ 2147483647 h 625"/>
                <a:gd name="T96" fmla="*/ 2147483647 w 463"/>
                <a:gd name="T97" fmla="*/ 2147483647 h 625"/>
                <a:gd name="T98" fmla="*/ 2147483647 w 463"/>
                <a:gd name="T99" fmla="*/ 0 h 625"/>
                <a:gd name="T100" fmla="*/ 2147483647 w 463"/>
                <a:gd name="T101" fmla="*/ 2147483647 h 625"/>
                <a:gd name="T102" fmla="*/ 2147483647 w 463"/>
                <a:gd name="T103" fmla="*/ 2147483647 h 625"/>
                <a:gd name="T104" fmla="*/ 2147483647 w 463"/>
                <a:gd name="T105" fmla="*/ 2147483647 h 625"/>
                <a:gd name="T106" fmla="*/ 2147483647 w 463"/>
                <a:gd name="T107" fmla="*/ 2147483647 h 625"/>
                <a:gd name="T108" fmla="*/ 2147483647 w 463"/>
                <a:gd name="T109" fmla="*/ 2147483647 h 62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63"/>
                <a:gd name="T166" fmla="*/ 0 h 625"/>
                <a:gd name="T167" fmla="*/ 463 w 463"/>
                <a:gd name="T168" fmla="*/ 625 h 62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63" h="625">
                  <a:moveTo>
                    <a:pt x="264" y="84"/>
                  </a:moveTo>
                  <a:lnTo>
                    <a:pt x="265" y="89"/>
                  </a:lnTo>
                  <a:lnTo>
                    <a:pt x="270" y="86"/>
                  </a:lnTo>
                  <a:lnTo>
                    <a:pt x="278" y="82"/>
                  </a:lnTo>
                  <a:lnTo>
                    <a:pt x="283" y="84"/>
                  </a:lnTo>
                  <a:lnTo>
                    <a:pt x="288" y="86"/>
                  </a:lnTo>
                  <a:lnTo>
                    <a:pt x="296" y="86"/>
                  </a:lnTo>
                  <a:lnTo>
                    <a:pt x="294" y="81"/>
                  </a:lnTo>
                  <a:lnTo>
                    <a:pt x="296" y="80"/>
                  </a:lnTo>
                  <a:lnTo>
                    <a:pt x="300" y="77"/>
                  </a:lnTo>
                  <a:lnTo>
                    <a:pt x="307" y="71"/>
                  </a:lnTo>
                  <a:lnTo>
                    <a:pt x="317" y="68"/>
                  </a:lnTo>
                  <a:lnTo>
                    <a:pt x="325" y="67"/>
                  </a:lnTo>
                  <a:lnTo>
                    <a:pt x="325" y="73"/>
                  </a:lnTo>
                  <a:lnTo>
                    <a:pt x="328" y="71"/>
                  </a:lnTo>
                  <a:lnTo>
                    <a:pt x="333" y="62"/>
                  </a:lnTo>
                  <a:lnTo>
                    <a:pt x="338" y="56"/>
                  </a:lnTo>
                  <a:lnTo>
                    <a:pt x="345" y="48"/>
                  </a:lnTo>
                  <a:lnTo>
                    <a:pt x="353" y="47"/>
                  </a:lnTo>
                  <a:lnTo>
                    <a:pt x="358" y="48"/>
                  </a:lnTo>
                  <a:lnTo>
                    <a:pt x="350" y="53"/>
                  </a:lnTo>
                  <a:lnTo>
                    <a:pt x="345" y="58"/>
                  </a:lnTo>
                  <a:lnTo>
                    <a:pt x="343" y="62"/>
                  </a:lnTo>
                  <a:lnTo>
                    <a:pt x="349" y="58"/>
                  </a:lnTo>
                  <a:lnTo>
                    <a:pt x="356" y="56"/>
                  </a:lnTo>
                  <a:lnTo>
                    <a:pt x="363" y="54"/>
                  </a:lnTo>
                  <a:lnTo>
                    <a:pt x="369" y="54"/>
                  </a:lnTo>
                  <a:lnTo>
                    <a:pt x="374" y="60"/>
                  </a:lnTo>
                  <a:lnTo>
                    <a:pt x="380" y="64"/>
                  </a:lnTo>
                  <a:lnTo>
                    <a:pt x="382" y="71"/>
                  </a:lnTo>
                  <a:lnTo>
                    <a:pt x="385" y="71"/>
                  </a:lnTo>
                  <a:lnTo>
                    <a:pt x="390" y="76"/>
                  </a:lnTo>
                  <a:lnTo>
                    <a:pt x="396" y="76"/>
                  </a:lnTo>
                  <a:lnTo>
                    <a:pt x="399" y="75"/>
                  </a:lnTo>
                  <a:lnTo>
                    <a:pt x="403" y="81"/>
                  </a:lnTo>
                  <a:lnTo>
                    <a:pt x="406" y="88"/>
                  </a:lnTo>
                  <a:lnTo>
                    <a:pt x="408" y="100"/>
                  </a:lnTo>
                  <a:lnTo>
                    <a:pt x="414" y="102"/>
                  </a:lnTo>
                  <a:lnTo>
                    <a:pt x="421" y="105"/>
                  </a:lnTo>
                  <a:lnTo>
                    <a:pt x="427" y="106"/>
                  </a:lnTo>
                  <a:lnTo>
                    <a:pt x="429" y="115"/>
                  </a:lnTo>
                  <a:lnTo>
                    <a:pt x="433" y="123"/>
                  </a:lnTo>
                  <a:lnTo>
                    <a:pt x="436" y="130"/>
                  </a:lnTo>
                  <a:lnTo>
                    <a:pt x="436" y="145"/>
                  </a:lnTo>
                  <a:lnTo>
                    <a:pt x="435" y="155"/>
                  </a:lnTo>
                  <a:lnTo>
                    <a:pt x="429" y="166"/>
                  </a:lnTo>
                  <a:lnTo>
                    <a:pt x="426" y="178"/>
                  </a:lnTo>
                  <a:lnTo>
                    <a:pt x="426" y="184"/>
                  </a:lnTo>
                  <a:lnTo>
                    <a:pt x="432" y="188"/>
                  </a:lnTo>
                  <a:lnTo>
                    <a:pt x="439" y="194"/>
                  </a:lnTo>
                  <a:lnTo>
                    <a:pt x="440" y="202"/>
                  </a:lnTo>
                  <a:lnTo>
                    <a:pt x="441" y="213"/>
                  </a:lnTo>
                  <a:lnTo>
                    <a:pt x="442" y="224"/>
                  </a:lnTo>
                  <a:lnTo>
                    <a:pt x="444" y="233"/>
                  </a:lnTo>
                  <a:lnTo>
                    <a:pt x="446" y="248"/>
                  </a:lnTo>
                  <a:lnTo>
                    <a:pt x="445" y="257"/>
                  </a:lnTo>
                  <a:lnTo>
                    <a:pt x="446" y="267"/>
                  </a:lnTo>
                  <a:lnTo>
                    <a:pt x="448" y="280"/>
                  </a:lnTo>
                  <a:lnTo>
                    <a:pt x="454" y="288"/>
                  </a:lnTo>
                  <a:lnTo>
                    <a:pt x="459" y="295"/>
                  </a:lnTo>
                  <a:lnTo>
                    <a:pt x="462" y="298"/>
                  </a:lnTo>
                  <a:lnTo>
                    <a:pt x="463" y="302"/>
                  </a:lnTo>
                  <a:lnTo>
                    <a:pt x="462" y="321"/>
                  </a:lnTo>
                  <a:lnTo>
                    <a:pt x="458" y="338"/>
                  </a:lnTo>
                  <a:lnTo>
                    <a:pt x="456" y="344"/>
                  </a:lnTo>
                  <a:lnTo>
                    <a:pt x="455" y="344"/>
                  </a:lnTo>
                  <a:lnTo>
                    <a:pt x="455" y="346"/>
                  </a:lnTo>
                  <a:lnTo>
                    <a:pt x="455" y="345"/>
                  </a:lnTo>
                  <a:lnTo>
                    <a:pt x="449" y="346"/>
                  </a:lnTo>
                  <a:lnTo>
                    <a:pt x="443" y="337"/>
                  </a:lnTo>
                  <a:lnTo>
                    <a:pt x="436" y="325"/>
                  </a:lnTo>
                  <a:lnTo>
                    <a:pt x="427" y="323"/>
                  </a:lnTo>
                  <a:lnTo>
                    <a:pt x="426" y="333"/>
                  </a:lnTo>
                  <a:lnTo>
                    <a:pt x="423" y="344"/>
                  </a:lnTo>
                  <a:lnTo>
                    <a:pt x="412" y="348"/>
                  </a:lnTo>
                  <a:lnTo>
                    <a:pt x="397" y="353"/>
                  </a:lnTo>
                  <a:lnTo>
                    <a:pt x="387" y="357"/>
                  </a:lnTo>
                  <a:lnTo>
                    <a:pt x="380" y="368"/>
                  </a:lnTo>
                  <a:lnTo>
                    <a:pt x="364" y="375"/>
                  </a:lnTo>
                  <a:lnTo>
                    <a:pt x="354" y="378"/>
                  </a:lnTo>
                  <a:lnTo>
                    <a:pt x="347" y="380"/>
                  </a:lnTo>
                  <a:lnTo>
                    <a:pt x="339" y="382"/>
                  </a:lnTo>
                  <a:lnTo>
                    <a:pt x="332" y="386"/>
                  </a:lnTo>
                  <a:lnTo>
                    <a:pt x="329" y="392"/>
                  </a:lnTo>
                  <a:lnTo>
                    <a:pt x="327" y="399"/>
                  </a:lnTo>
                  <a:lnTo>
                    <a:pt x="324" y="399"/>
                  </a:lnTo>
                  <a:lnTo>
                    <a:pt x="321" y="394"/>
                  </a:lnTo>
                  <a:lnTo>
                    <a:pt x="310" y="385"/>
                  </a:lnTo>
                  <a:lnTo>
                    <a:pt x="309" y="388"/>
                  </a:lnTo>
                  <a:lnTo>
                    <a:pt x="308" y="397"/>
                  </a:lnTo>
                  <a:lnTo>
                    <a:pt x="316" y="408"/>
                  </a:lnTo>
                  <a:lnTo>
                    <a:pt x="328" y="413"/>
                  </a:lnTo>
                  <a:lnTo>
                    <a:pt x="329" y="425"/>
                  </a:lnTo>
                  <a:lnTo>
                    <a:pt x="328" y="443"/>
                  </a:lnTo>
                  <a:lnTo>
                    <a:pt x="338" y="456"/>
                  </a:lnTo>
                  <a:lnTo>
                    <a:pt x="364" y="479"/>
                  </a:lnTo>
                  <a:lnTo>
                    <a:pt x="374" y="491"/>
                  </a:lnTo>
                  <a:lnTo>
                    <a:pt x="382" y="500"/>
                  </a:lnTo>
                  <a:lnTo>
                    <a:pt x="398" y="512"/>
                  </a:lnTo>
                  <a:lnTo>
                    <a:pt x="403" y="518"/>
                  </a:lnTo>
                  <a:lnTo>
                    <a:pt x="401" y="526"/>
                  </a:lnTo>
                  <a:lnTo>
                    <a:pt x="394" y="529"/>
                  </a:lnTo>
                  <a:lnTo>
                    <a:pt x="385" y="533"/>
                  </a:lnTo>
                  <a:lnTo>
                    <a:pt x="380" y="540"/>
                  </a:lnTo>
                  <a:lnTo>
                    <a:pt x="376" y="550"/>
                  </a:lnTo>
                  <a:lnTo>
                    <a:pt x="354" y="559"/>
                  </a:lnTo>
                  <a:lnTo>
                    <a:pt x="349" y="570"/>
                  </a:lnTo>
                  <a:lnTo>
                    <a:pt x="349" y="586"/>
                  </a:lnTo>
                  <a:lnTo>
                    <a:pt x="356" y="603"/>
                  </a:lnTo>
                  <a:lnTo>
                    <a:pt x="356" y="611"/>
                  </a:lnTo>
                  <a:lnTo>
                    <a:pt x="348" y="614"/>
                  </a:lnTo>
                  <a:lnTo>
                    <a:pt x="343" y="606"/>
                  </a:lnTo>
                  <a:lnTo>
                    <a:pt x="329" y="605"/>
                  </a:lnTo>
                  <a:lnTo>
                    <a:pt x="317" y="601"/>
                  </a:lnTo>
                  <a:lnTo>
                    <a:pt x="313" y="606"/>
                  </a:lnTo>
                  <a:lnTo>
                    <a:pt x="303" y="607"/>
                  </a:lnTo>
                  <a:lnTo>
                    <a:pt x="291" y="608"/>
                  </a:lnTo>
                  <a:lnTo>
                    <a:pt x="280" y="609"/>
                  </a:lnTo>
                  <a:lnTo>
                    <a:pt x="270" y="615"/>
                  </a:lnTo>
                  <a:lnTo>
                    <a:pt x="259" y="621"/>
                  </a:lnTo>
                  <a:lnTo>
                    <a:pt x="245" y="620"/>
                  </a:lnTo>
                  <a:lnTo>
                    <a:pt x="233" y="611"/>
                  </a:lnTo>
                  <a:lnTo>
                    <a:pt x="221" y="609"/>
                  </a:lnTo>
                  <a:lnTo>
                    <a:pt x="213" y="616"/>
                  </a:lnTo>
                  <a:lnTo>
                    <a:pt x="210" y="622"/>
                  </a:lnTo>
                  <a:lnTo>
                    <a:pt x="204" y="625"/>
                  </a:lnTo>
                  <a:lnTo>
                    <a:pt x="195" y="619"/>
                  </a:lnTo>
                  <a:lnTo>
                    <a:pt x="190" y="610"/>
                  </a:lnTo>
                  <a:lnTo>
                    <a:pt x="182" y="607"/>
                  </a:lnTo>
                  <a:lnTo>
                    <a:pt x="172" y="607"/>
                  </a:lnTo>
                  <a:lnTo>
                    <a:pt x="161" y="611"/>
                  </a:lnTo>
                  <a:lnTo>
                    <a:pt x="155" y="607"/>
                  </a:lnTo>
                  <a:lnTo>
                    <a:pt x="144" y="601"/>
                  </a:lnTo>
                  <a:lnTo>
                    <a:pt x="134" y="596"/>
                  </a:lnTo>
                  <a:lnTo>
                    <a:pt x="124" y="593"/>
                  </a:lnTo>
                  <a:lnTo>
                    <a:pt x="98" y="596"/>
                  </a:lnTo>
                  <a:lnTo>
                    <a:pt x="85" y="596"/>
                  </a:lnTo>
                  <a:lnTo>
                    <a:pt x="71" y="596"/>
                  </a:lnTo>
                  <a:lnTo>
                    <a:pt x="62" y="597"/>
                  </a:lnTo>
                  <a:lnTo>
                    <a:pt x="56" y="590"/>
                  </a:lnTo>
                  <a:lnTo>
                    <a:pt x="54" y="587"/>
                  </a:lnTo>
                  <a:lnTo>
                    <a:pt x="53" y="577"/>
                  </a:lnTo>
                  <a:lnTo>
                    <a:pt x="54" y="564"/>
                  </a:lnTo>
                  <a:lnTo>
                    <a:pt x="57" y="549"/>
                  </a:lnTo>
                  <a:lnTo>
                    <a:pt x="68" y="526"/>
                  </a:lnTo>
                  <a:lnTo>
                    <a:pt x="72" y="514"/>
                  </a:lnTo>
                  <a:lnTo>
                    <a:pt x="82" y="503"/>
                  </a:lnTo>
                  <a:lnTo>
                    <a:pt x="92" y="493"/>
                  </a:lnTo>
                  <a:lnTo>
                    <a:pt x="94" y="482"/>
                  </a:lnTo>
                  <a:lnTo>
                    <a:pt x="82" y="475"/>
                  </a:lnTo>
                  <a:lnTo>
                    <a:pt x="68" y="469"/>
                  </a:lnTo>
                  <a:lnTo>
                    <a:pt x="44" y="459"/>
                  </a:lnTo>
                  <a:lnTo>
                    <a:pt x="36" y="456"/>
                  </a:lnTo>
                  <a:lnTo>
                    <a:pt x="25" y="455"/>
                  </a:lnTo>
                  <a:lnTo>
                    <a:pt x="21" y="444"/>
                  </a:lnTo>
                  <a:lnTo>
                    <a:pt x="15" y="436"/>
                  </a:lnTo>
                  <a:lnTo>
                    <a:pt x="10" y="430"/>
                  </a:lnTo>
                  <a:lnTo>
                    <a:pt x="4" y="423"/>
                  </a:lnTo>
                  <a:lnTo>
                    <a:pt x="4" y="424"/>
                  </a:lnTo>
                  <a:lnTo>
                    <a:pt x="9" y="418"/>
                  </a:lnTo>
                  <a:lnTo>
                    <a:pt x="9" y="407"/>
                  </a:lnTo>
                  <a:lnTo>
                    <a:pt x="7" y="399"/>
                  </a:lnTo>
                  <a:lnTo>
                    <a:pt x="3" y="392"/>
                  </a:lnTo>
                  <a:lnTo>
                    <a:pt x="4" y="385"/>
                  </a:lnTo>
                  <a:lnTo>
                    <a:pt x="7" y="378"/>
                  </a:lnTo>
                  <a:lnTo>
                    <a:pt x="0" y="372"/>
                  </a:lnTo>
                  <a:lnTo>
                    <a:pt x="0" y="373"/>
                  </a:lnTo>
                  <a:lnTo>
                    <a:pt x="12" y="358"/>
                  </a:lnTo>
                  <a:lnTo>
                    <a:pt x="13" y="351"/>
                  </a:lnTo>
                  <a:lnTo>
                    <a:pt x="9" y="341"/>
                  </a:lnTo>
                  <a:lnTo>
                    <a:pt x="9" y="333"/>
                  </a:lnTo>
                  <a:lnTo>
                    <a:pt x="9" y="332"/>
                  </a:lnTo>
                  <a:lnTo>
                    <a:pt x="4" y="325"/>
                  </a:lnTo>
                  <a:lnTo>
                    <a:pt x="5" y="319"/>
                  </a:lnTo>
                  <a:lnTo>
                    <a:pt x="4" y="312"/>
                  </a:lnTo>
                  <a:lnTo>
                    <a:pt x="3" y="303"/>
                  </a:lnTo>
                  <a:lnTo>
                    <a:pt x="4" y="296"/>
                  </a:lnTo>
                  <a:lnTo>
                    <a:pt x="11" y="289"/>
                  </a:lnTo>
                  <a:lnTo>
                    <a:pt x="13" y="272"/>
                  </a:lnTo>
                  <a:lnTo>
                    <a:pt x="16" y="261"/>
                  </a:lnTo>
                  <a:lnTo>
                    <a:pt x="16" y="252"/>
                  </a:lnTo>
                  <a:lnTo>
                    <a:pt x="14" y="237"/>
                  </a:lnTo>
                  <a:lnTo>
                    <a:pt x="16" y="229"/>
                  </a:lnTo>
                  <a:lnTo>
                    <a:pt x="25" y="231"/>
                  </a:lnTo>
                  <a:lnTo>
                    <a:pt x="36" y="237"/>
                  </a:lnTo>
                  <a:lnTo>
                    <a:pt x="43" y="236"/>
                  </a:lnTo>
                  <a:lnTo>
                    <a:pt x="49" y="227"/>
                  </a:lnTo>
                  <a:lnTo>
                    <a:pt x="52" y="217"/>
                  </a:lnTo>
                  <a:lnTo>
                    <a:pt x="61" y="212"/>
                  </a:lnTo>
                  <a:lnTo>
                    <a:pt x="69" y="203"/>
                  </a:lnTo>
                  <a:lnTo>
                    <a:pt x="72" y="194"/>
                  </a:lnTo>
                  <a:lnTo>
                    <a:pt x="56" y="184"/>
                  </a:lnTo>
                  <a:lnTo>
                    <a:pt x="55" y="175"/>
                  </a:lnTo>
                  <a:lnTo>
                    <a:pt x="60" y="173"/>
                  </a:lnTo>
                  <a:lnTo>
                    <a:pt x="70" y="167"/>
                  </a:lnTo>
                  <a:lnTo>
                    <a:pt x="72" y="158"/>
                  </a:lnTo>
                  <a:lnTo>
                    <a:pt x="76" y="149"/>
                  </a:lnTo>
                  <a:lnTo>
                    <a:pt x="79" y="139"/>
                  </a:lnTo>
                  <a:lnTo>
                    <a:pt x="82" y="131"/>
                  </a:lnTo>
                  <a:lnTo>
                    <a:pt x="83" y="127"/>
                  </a:lnTo>
                  <a:lnTo>
                    <a:pt x="97" y="126"/>
                  </a:lnTo>
                  <a:lnTo>
                    <a:pt x="101" y="134"/>
                  </a:lnTo>
                  <a:lnTo>
                    <a:pt x="103" y="135"/>
                  </a:lnTo>
                  <a:lnTo>
                    <a:pt x="101" y="126"/>
                  </a:lnTo>
                  <a:lnTo>
                    <a:pt x="97" y="122"/>
                  </a:lnTo>
                  <a:lnTo>
                    <a:pt x="93" y="118"/>
                  </a:lnTo>
                  <a:lnTo>
                    <a:pt x="88" y="116"/>
                  </a:lnTo>
                  <a:lnTo>
                    <a:pt x="84" y="114"/>
                  </a:lnTo>
                  <a:lnTo>
                    <a:pt x="83" y="112"/>
                  </a:lnTo>
                  <a:lnTo>
                    <a:pt x="87" y="105"/>
                  </a:lnTo>
                  <a:lnTo>
                    <a:pt x="91" y="102"/>
                  </a:lnTo>
                  <a:lnTo>
                    <a:pt x="94" y="95"/>
                  </a:lnTo>
                  <a:lnTo>
                    <a:pt x="104" y="94"/>
                  </a:lnTo>
                  <a:lnTo>
                    <a:pt x="119" y="94"/>
                  </a:lnTo>
                  <a:lnTo>
                    <a:pt x="133" y="98"/>
                  </a:lnTo>
                  <a:lnTo>
                    <a:pt x="136" y="107"/>
                  </a:lnTo>
                  <a:lnTo>
                    <a:pt x="137" y="118"/>
                  </a:lnTo>
                  <a:lnTo>
                    <a:pt x="143" y="118"/>
                  </a:lnTo>
                  <a:lnTo>
                    <a:pt x="144" y="109"/>
                  </a:lnTo>
                  <a:lnTo>
                    <a:pt x="151" y="111"/>
                  </a:lnTo>
                  <a:lnTo>
                    <a:pt x="155" y="123"/>
                  </a:lnTo>
                  <a:lnTo>
                    <a:pt x="159" y="130"/>
                  </a:lnTo>
                  <a:lnTo>
                    <a:pt x="155" y="111"/>
                  </a:lnTo>
                  <a:lnTo>
                    <a:pt x="156" y="105"/>
                  </a:lnTo>
                  <a:lnTo>
                    <a:pt x="157" y="95"/>
                  </a:lnTo>
                  <a:lnTo>
                    <a:pt x="159" y="91"/>
                  </a:lnTo>
                  <a:lnTo>
                    <a:pt x="163" y="86"/>
                  </a:lnTo>
                  <a:lnTo>
                    <a:pt x="168" y="87"/>
                  </a:lnTo>
                  <a:lnTo>
                    <a:pt x="183" y="87"/>
                  </a:lnTo>
                  <a:lnTo>
                    <a:pt x="185" y="85"/>
                  </a:lnTo>
                  <a:lnTo>
                    <a:pt x="179" y="81"/>
                  </a:lnTo>
                  <a:lnTo>
                    <a:pt x="173" y="76"/>
                  </a:lnTo>
                  <a:lnTo>
                    <a:pt x="175" y="69"/>
                  </a:lnTo>
                  <a:lnTo>
                    <a:pt x="179" y="69"/>
                  </a:lnTo>
                  <a:lnTo>
                    <a:pt x="180" y="65"/>
                  </a:lnTo>
                  <a:lnTo>
                    <a:pt x="176" y="61"/>
                  </a:lnTo>
                  <a:lnTo>
                    <a:pt x="174" y="56"/>
                  </a:lnTo>
                  <a:lnTo>
                    <a:pt x="176" y="51"/>
                  </a:lnTo>
                  <a:lnTo>
                    <a:pt x="172" y="47"/>
                  </a:lnTo>
                  <a:lnTo>
                    <a:pt x="167" y="47"/>
                  </a:lnTo>
                  <a:lnTo>
                    <a:pt x="171" y="43"/>
                  </a:lnTo>
                  <a:lnTo>
                    <a:pt x="172" y="40"/>
                  </a:lnTo>
                  <a:lnTo>
                    <a:pt x="178" y="37"/>
                  </a:lnTo>
                  <a:lnTo>
                    <a:pt x="184" y="34"/>
                  </a:lnTo>
                  <a:lnTo>
                    <a:pt x="182" y="28"/>
                  </a:lnTo>
                  <a:lnTo>
                    <a:pt x="177" y="21"/>
                  </a:lnTo>
                  <a:lnTo>
                    <a:pt x="174" y="14"/>
                  </a:lnTo>
                  <a:lnTo>
                    <a:pt x="171" y="8"/>
                  </a:lnTo>
                  <a:lnTo>
                    <a:pt x="172" y="4"/>
                  </a:lnTo>
                  <a:lnTo>
                    <a:pt x="173" y="0"/>
                  </a:lnTo>
                  <a:lnTo>
                    <a:pt x="180" y="0"/>
                  </a:lnTo>
                  <a:lnTo>
                    <a:pt x="199" y="7"/>
                  </a:lnTo>
                  <a:lnTo>
                    <a:pt x="205" y="4"/>
                  </a:lnTo>
                  <a:lnTo>
                    <a:pt x="211" y="4"/>
                  </a:lnTo>
                  <a:lnTo>
                    <a:pt x="207" y="4"/>
                  </a:lnTo>
                  <a:lnTo>
                    <a:pt x="206" y="8"/>
                  </a:lnTo>
                  <a:lnTo>
                    <a:pt x="212" y="8"/>
                  </a:lnTo>
                  <a:lnTo>
                    <a:pt x="219" y="11"/>
                  </a:lnTo>
                  <a:lnTo>
                    <a:pt x="225" y="14"/>
                  </a:lnTo>
                  <a:lnTo>
                    <a:pt x="229" y="24"/>
                  </a:lnTo>
                  <a:lnTo>
                    <a:pt x="228" y="31"/>
                  </a:lnTo>
                  <a:lnTo>
                    <a:pt x="223" y="37"/>
                  </a:lnTo>
                  <a:lnTo>
                    <a:pt x="225" y="41"/>
                  </a:lnTo>
                  <a:lnTo>
                    <a:pt x="232" y="42"/>
                  </a:lnTo>
                  <a:lnTo>
                    <a:pt x="232" y="47"/>
                  </a:lnTo>
                  <a:lnTo>
                    <a:pt x="237" y="48"/>
                  </a:lnTo>
                  <a:lnTo>
                    <a:pt x="241" y="43"/>
                  </a:lnTo>
                  <a:lnTo>
                    <a:pt x="251" y="48"/>
                  </a:lnTo>
                  <a:lnTo>
                    <a:pt x="255" y="54"/>
                  </a:lnTo>
                  <a:lnTo>
                    <a:pt x="260" y="54"/>
                  </a:lnTo>
                  <a:lnTo>
                    <a:pt x="270" y="53"/>
                  </a:lnTo>
                  <a:lnTo>
                    <a:pt x="275" y="50"/>
                  </a:lnTo>
                  <a:lnTo>
                    <a:pt x="278" y="53"/>
                  </a:lnTo>
                  <a:lnTo>
                    <a:pt x="278" y="61"/>
                  </a:lnTo>
                  <a:lnTo>
                    <a:pt x="273" y="67"/>
                  </a:lnTo>
                  <a:lnTo>
                    <a:pt x="266" y="71"/>
                  </a:lnTo>
                  <a:lnTo>
                    <a:pt x="262" y="79"/>
                  </a:lnTo>
                  <a:lnTo>
                    <a:pt x="264" y="84"/>
                  </a:lnTo>
                  <a:close/>
                </a:path>
              </a:pathLst>
            </a:custGeom>
            <a:solidFill>
              <a:srgbClr val="008000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7189" name="Freeform 124"/>
            <p:cNvSpPr>
              <a:spLocks/>
            </p:cNvSpPr>
            <p:nvPr/>
          </p:nvSpPr>
          <p:spPr bwMode="auto">
            <a:xfrm>
              <a:off x="4452616" y="5938838"/>
              <a:ext cx="222250" cy="184150"/>
            </a:xfrm>
            <a:custGeom>
              <a:avLst/>
              <a:gdLst>
                <a:gd name="T0" fmla="*/ 0 w 140"/>
                <a:gd name="T1" fmla="*/ 2147483647 h 111"/>
                <a:gd name="T2" fmla="*/ 2147483647 w 140"/>
                <a:gd name="T3" fmla="*/ 2147483647 h 111"/>
                <a:gd name="T4" fmla="*/ 2147483647 w 140"/>
                <a:gd name="T5" fmla="*/ 2147483647 h 111"/>
                <a:gd name="T6" fmla="*/ 2147483647 w 140"/>
                <a:gd name="T7" fmla="*/ 2147483647 h 111"/>
                <a:gd name="T8" fmla="*/ 2147483647 w 140"/>
                <a:gd name="T9" fmla="*/ 2147483647 h 111"/>
                <a:gd name="T10" fmla="*/ 2147483647 w 140"/>
                <a:gd name="T11" fmla="*/ 2147483647 h 111"/>
                <a:gd name="T12" fmla="*/ 2147483647 w 140"/>
                <a:gd name="T13" fmla="*/ 2147483647 h 111"/>
                <a:gd name="T14" fmla="*/ 2147483647 w 140"/>
                <a:gd name="T15" fmla="*/ 0 h 111"/>
                <a:gd name="T16" fmla="*/ 2147483647 w 140"/>
                <a:gd name="T17" fmla="*/ 2147483647 h 111"/>
                <a:gd name="T18" fmla="*/ 2147483647 w 140"/>
                <a:gd name="T19" fmla="*/ 2147483647 h 111"/>
                <a:gd name="T20" fmla="*/ 2147483647 w 140"/>
                <a:gd name="T21" fmla="*/ 2147483647 h 111"/>
                <a:gd name="T22" fmla="*/ 2147483647 w 140"/>
                <a:gd name="T23" fmla="*/ 2147483647 h 111"/>
                <a:gd name="T24" fmla="*/ 0 w 140"/>
                <a:gd name="T25" fmla="*/ 2147483647 h 1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0"/>
                <a:gd name="T40" fmla="*/ 0 h 111"/>
                <a:gd name="T41" fmla="*/ 140 w 140"/>
                <a:gd name="T42" fmla="*/ 111 h 1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0" h="111">
                  <a:moveTo>
                    <a:pt x="0" y="87"/>
                  </a:moveTo>
                  <a:lnTo>
                    <a:pt x="18" y="111"/>
                  </a:lnTo>
                  <a:lnTo>
                    <a:pt x="60" y="107"/>
                  </a:lnTo>
                  <a:lnTo>
                    <a:pt x="92" y="88"/>
                  </a:lnTo>
                  <a:lnTo>
                    <a:pt x="99" y="68"/>
                  </a:lnTo>
                  <a:lnTo>
                    <a:pt x="127" y="60"/>
                  </a:lnTo>
                  <a:lnTo>
                    <a:pt x="110" y="44"/>
                  </a:lnTo>
                  <a:lnTo>
                    <a:pt x="140" y="0"/>
                  </a:lnTo>
                  <a:lnTo>
                    <a:pt x="105" y="24"/>
                  </a:lnTo>
                  <a:lnTo>
                    <a:pt x="73" y="40"/>
                  </a:lnTo>
                  <a:lnTo>
                    <a:pt x="46" y="54"/>
                  </a:lnTo>
                  <a:lnTo>
                    <a:pt x="33" y="72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16"/>
            <p:cNvSpPr>
              <a:spLocks/>
            </p:cNvSpPr>
            <p:nvPr/>
          </p:nvSpPr>
          <p:spPr bwMode="auto">
            <a:xfrm>
              <a:off x="1510978" y="4949825"/>
              <a:ext cx="42863" cy="42863"/>
            </a:xfrm>
            <a:custGeom>
              <a:avLst/>
              <a:gdLst>
                <a:gd name="T0" fmla="*/ 0 w 20"/>
                <a:gd name="T1" fmla="*/ 0 h 19"/>
                <a:gd name="T2" fmla="*/ 9297631 w 20"/>
                <a:gd name="T3" fmla="*/ 54602284 h 19"/>
                <a:gd name="T4" fmla="*/ 14876512 w 20"/>
                <a:gd name="T5" fmla="*/ 92823960 h 19"/>
                <a:gd name="T6" fmla="*/ 27893284 w 20"/>
                <a:gd name="T7" fmla="*/ 103743524 h 19"/>
                <a:gd name="T8" fmla="*/ 37190509 w 20"/>
                <a:gd name="T9" fmla="*/ 98283482 h 19"/>
                <a:gd name="T10" fmla="*/ 35331752 w 20"/>
                <a:gd name="T11" fmla="*/ 70981412 h 19"/>
                <a:gd name="T12" fmla="*/ 26033225 w 20"/>
                <a:gd name="T13" fmla="*/ 32761154 h 19"/>
                <a:gd name="T14" fmla="*/ 9297631 w 20"/>
                <a:gd name="T15" fmla="*/ 16378708 h 19"/>
                <a:gd name="T16" fmla="*/ 0 w 20"/>
                <a:gd name="T17" fmla="*/ 0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19"/>
                <a:gd name="T29" fmla="*/ 20 w 20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19">
                  <a:moveTo>
                    <a:pt x="0" y="0"/>
                  </a:moveTo>
                  <a:lnTo>
                    <a:pt x="5" y="10"/>
                  </a:lnTo>
                  <a:lnTo>
                    <a:pt x="8" y="17"/>
                  </a:lnTo>
                  <a:lnTo>
                    <a:pt x="15" y="19"/>
                  </a:lnTo>
                  <a:lnTo>
                    <a:pt x="20" y="18"/>
                  </a:lnTo>
                  <a:lnTo>
                    <a:pt x="19" y="13"/>
                  </a:lnTo>
                  <a:lnTo>
                    <a:pt x="14" y="6"/>
                  </a:lnTo>
                  <a:lnTo>
                    <a:pt x="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21" name="Freeform 132"/>
            <p:cNvSpPr>
              <a:spLocks/>
            </p:cNvSpPr>
            <p:nvPr/>
          </p:nvSpPr>
          <p:spPr bwMode="auto">
            <a:xfrm>
              <a:off x="323528" y="4751388"/>
              <a:ext cx="454025" cy="690562"/>
            </a:xfrm>
            <a:custGeom>
              <a:avLst/>
              <a:gdLst>
                <a:gd name="T0" fmla="*/ 2147483646 w 284"/>
                <a:gd name="T1" fmla="*/ 2147483646 h 399"/>
                <a:gd name="T2" fmla="*/ 2147483646 w 284"/>
                <a:gd name="T3" fmla="*/ 2147483646 h 399"/>
                <a:gd name="T4" fmla="*/ 2147483646 w 284"/>
                <a:gd name="T5" fmla="*/ 2147483646 h 399"/>
                <a:gd name="T6" fmla="*/ 2147483646 w 284"/>
                <a:gd name="T7" fmla="*/ 2147483646 h 399"/>
                <a:gd name="T8" fmla="*/ 2147483646 w 284"/>
                <a:gd name="T9" fmla="*/ 2147483646 h 399"/>
                <a:gd name="T10" fmla="*/ 2147483646 w 284"/>
                <a:gd name="T11" fmla="*/ 2147483646 h 399"/>
                <a:gd name="T12" fmla="*/ 2147483646 w 284"/>
                <a:gd name="T13" fmla="*/ 2147483646 h 399"/>
                <a:gd name="T14" fmla="*/ 2147483646 w 284"/>
                <a:gd name="T15" fmla="*/ 2147483646 h 399"/>
                <a:gd name="T16" fmla="*/ 2147483646 w 284"/>
                <a:gd name="T17" fmla="*/ 2147483646 h 399"/>
                <a:gd name="T18" fmla="*/ 2147483646 w 284"/>
                <a:gd name="T19" fmla="*/ 2147483646 h 399"/>
                <a:gd name="T20" fmla="*/ 2147483646 w 284"/>
                <a:gd name="T21" fmla="*/ 2147483646 h 399"/>
                <a:gd name="T22" fmla="*/ 2147483646 w 284"/>
                <a:gd name="T23" fmla="*/ 2147483646 h 399"/>
                <a:gd name="T24" fmla="*/ 2147483646 w 284"/>
                <a:gd name="T25" fmla="*/ 2147483646 h 399"/>
                <a:gd name="T26" fmla="*/ 2147483646 w 284"/>
                <a:gd name="T27" fmla="*/ 2147483646 h 399"/>
                <a:gd name="T28" fmla="*/ 2147483646 w 284"/>
                <a:gd name="T29" fmla="*/ 2147483646 h 399"/>
                <a:gd name="T30" fmla="*/ 2147483646 w 284"/>
                <a:gd name="T31" fmla="*/ 2147483646 h 399"/>
                <a:gd name="T32" fmla="*/ 2147483646 w 284"/>
                <a:gd name="T33" fmla="*/ 2147483646 h 399"/>
                <a:gd name="T34" fmla="*/ 2147483646 w 284"/>
                <a:gd name="T35" fmla="*/ 2147483646 h 399"/>
                <a:gd name="T36" fmla="*/ 0 w 284"/>
                <a:gd name="T37" fmla="*/ 2147483646 h 399"/>
                <a:gd name="T38" fmla="*/ 2147483646 w 284"/>
                <a:gd name="T39" fmla="*/ 2147483646 h 399"/>
                <a:gd name="T40" fmla="*/ 2147483646 w 284"/>
                <a:gd name="T41" fmla="*/ 2147483646 h 399"/>
                <a:gd name="T42" fmla="*/ 2147483646 w 284"/>
                <a:gd name="T43" fmla="*/ 2147483646 h 399"/>
                <a:gd name="T44" fmla="*/ 2147483646 w 284"/>
                <a:gd name="T45" fmla="*/ 2147483646 h 399"/>
                <a:gd name="T46" fmla="*/ 2147483646 w 284"/>
                <a:gd name="T47" fmla="*/ 2147483646 h 399"/>
                <a:gd name="T48" fmla="*/ 2147483646 w 284"/>
                <a:gd name="T49" fmla="*/ 2147483646 h 399"/>
                <a:gd name="T50" fmla="*/ 2147483646 w 284"/>
                <a:gd name="T51" fmla="*/ 2147483646 h 399"/>
                <a:gd name="T52" fmla="*/ 2147483646 w 284"/>
                <a:gd name="T53" fmla="*/ 2147483646 h 399"/>
                <a:gd name="T54" fmla="*/ 2147483646 w 284"/>
                <a:gd name="T55" fmla="*/ 2147483646 h 399"/>
                <a:gd name="T56" fmla="*/ 2147483646 w 284"/>
                <a:gd name="T57" fmla="*/ 2147483646 h 399"/>
                <a:gd name="T58" fmla="*/ 2147483646 w 284"/>
                <a:gd name="T59" fmla="*/ 2147483646 h 399"/>
                <a:gd name="T60" fmla="*/ 2147483646 w 284"/>
                <a:gd name="T61" fmla="*/ 2147483646 h 399"/>
                <a:gd name="T62" fmla="*/ 2147483646 w 284"/>
                <a:gd name="T63" fmla="*/ 2147483646 h 399"/>
                <a:gd name="T64" fmla="*/ 2147483646 w 284"/>
                <a:gd name="T65" fmla="*/ 2147483646 h 399"/>
                <a:gd name="T66" fmla="*/ 2147483646 w 284"/>
                <a:gd name="T67" fmla="*/ 2147483646 h 399"/>
                <a:gd name="T68" fmla="*/ 2147483646 w 284"/>
                <a:gd name="T69" fmla="*/ 2147483646 h 399"/>
                <a:gd name="T70" fmla="*/ 2147483646 w 284"/>
                <a:gd name="T71" fmla="*/ 2147483646 h 399"/>
                <a:gd name="T72" fmla="*/ 2147483646 w 284"/>
                <a:gd name="T73" fmla="*/ 2147483646 h 399"/>
                <a:gd name="T74" fmla="*/ 2147483646 w 284"/>
                <a:gd name="T75" fmla="*/ 2147483646 h 399"/>
                <a:gd name="T76" fmla="*/ 2147483646 w 284"/>
                <a:gd name="T77" fmla="*/ 2147483646 h 399"/>
                <a:gd name="T78" fmla="*/ 2147483646 w 284"/>
                <a:gd name="T79" fmla="*/ 2147483646 h 399"/>
                <a:gd name="T80" fmla="*/ 2147483646 w 284"/>
                <a:gd name="T81" fmla="*/ 2147483646 h 399"/>
                <a:gd name="T82" fmla="*/ 2147483646 w 284"/>
                <a:gd name="T83" fmla="*/ 2147483646 h 399"/>
                <a:gd name="T84" fmla="*/ 2147483646 w 284"/>
                <a:gd name="T85" fmla="*/ 2147483646 h 399"/>
                <a:gd name="T86" fmla="*/ 2147483646 w 284"/>
                <a:gd name="T87" fmla="*/ 2147483646 h 399"/>
                <a:gd name="T88" fmla="*/ 2147483646 w 284"/>
                <a:gd name="T89" fmla="*/ 0 h 399"/>
                <a:gd name="T90" fmla="*/ 2147483646 w 284"/>
                <a:gd name="T91" fmla="*/ 2147483646 h 39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84"/>
                <a:gd name="T139" fmla="*/ 0 h 399"/>
                <a:gd name="T140" fmla="*/ 284 w 284"/>
                <a:gd name="T141" fmla="*/ 399 h 39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84" h="399">
                  <a:moveTo>
                    <a:pt x="136" y="8"/>
                  </a:moveTo>
                  <a:lnTo>
                    <a:pt x="134" y="22"/>
                  </a:lnTo>
                  <a:lnTo>
                    <a:pt x="131" y="44"/>
                  </a:lnTo>
                  <a:lnTo>
                    <a:pt x="128" y="59"/>
                  </a:lnTo>
                  <a:lnTo>
                    <a:pt x="125" y="69"/>
                  </a:lnTo>
                  <a:lnTo>
                    <a:pt x="120" y="78"/>
                  </a:lnTo>
                  <a:lnTo>
                    <a:pt x="114" y="89"/>
                  </a:lnTo>
                  <a:lnTo>
                    <a:pt x="107" y="101"/>
                  </a:lnTo>
                  <a:lnTo>
                    <a:pt x="100" y="110"/>
                  </a:lnTo>
                  <a:lnTo>
                    <a:pt x="91" y="126"/>
                  </a:lnTo>
                  <a:lnTo>
                    <a:pt x="84" y="142"/>
                  </a:lnTo>
                  <a:lnTo>
                    <a:pt x="77" y="152"/>
                  </a:lnTo>
                  <a:lnTo>
                    <a:pt x="68" y="162"/>
                  </a:lnTo>
                  <a:lnTo>
                    <a:pt x="63" y="169"/>
                  </a:lnTo>
                  <a:lnTo>
                    <a:pt x="52" y="180"/>
                  </a:lnTo>
                  <a:lnTo>
                    <a:pt x="38" y="189"/>
                  </a:lnTo>
                  <a:lnTo>
                    <a:pt x="31" y="195"/>
                  </a:lnTo>
                  <a:lnTo>
                    <a:pt x="24" y="215"/>
                  </a:lnTo>
                  <a:lnTo>
                    <a:pt x="13" y="229"/>
                  </a:lnTo>
                  <a:lnTo>
                    <a:pt x="13" y="232"/>
                  </a:lnTo>
                  <a:lnTo>
                    <a:pt x="20" y="242"/>
                  </a:lnTo>
                  <a:lnTo>
                    <a:pt x="24" y="255"/>
                  </a:lnTo>
                  <a:lnTo>
                    <a:pt x="25" y="263"/>
                  </a:lnTo>
                  <a:lnTo>
                    <a:pt x="34" y="263"/>
                  </a:lnTo>
                  <a:lnTo>
                    <a:pt x="46" y="264"/>
                  </a:lnTo>
                  <a:lnTo>
                    <a:pt x="52" y="266"/>
                  </a:lnTo>
                  <a:lnTo>
                    <a:pt x="49" y="270"/>
                  </a:lnTo>
                  <a:lnTo>
                    <a:pt x="45" y="273"/>
                  </a:lnTo>
                  <a:lnTo>
                    <a:pt x="43" y="279"/>
                  </a:lnTo>
                  <a:lnTo>
                    <a:pt x="39" y="291"/>
                  </a:lnTo>
                  <a:lnTo>
                    <a:pt x="32" y="304"/>
                  </a:lnTo>
                  <a:lnTo>
                    <a:pt x="31" y="312"/>
                  </a:lnTo>
                  <a:lnTo>
                    <a:pt x="27" y="321"/>
                  </a:lnTo>
                  <a:lnTo>
                    <a:pt x="25" y="327"/>
                  </a:lnTo>
                  <a:lnTo>
                    <a:pt x="22" y="337"/>
                  </a:lnTo>
                  <a:lnTo>
                    <a:pt x="16" y="346"/>
                  </a:lnTo>
                  <a:lnTo>
                    <a:pt x="5" y="359"/>
                  </a:lnTo>
                  <a:lnTo>
                    <a:pt x="0" y="371"/>
                  </a:lnTo>
                  <a:lnTo>
                    <a:pt x="2" y="377"/>
                  </a:lnTo>
                  <a:lnTo>
                    <a:pt x="16" y="378"/>
                  </a:lnTo>
                  <a:lnTo>
                    <a:pt x="30" y="382"/>
                  </a:lnTo>
                  <a:lnTo>
                    <a:pt x="45" y="388"/>
                  </a:lnTo>
                  <a:lnTo>
                    <a:pt x="54" y="395"/>
                  </a:lnTo>
                  <a:lnTo>
                    <a:pt x="67" y="399"/>
                  </a:lnTo>
                  <a:lnTo>
                    <a:pt x="79" y="399"/>
                  </a:lnTo>
                  <a:lnTo>
                    <a:pt x="89" y="397"/>
                  </a:lnTo>
                  <a:lnTo>
                    <a:pt x="98" y="397"/>
                  </a:lnTo>
                  <a:lnTo>
                    <a:pt x="100" y="397"/>
                  </a:lnTo>
                  <a:lnTo>
                    <a:pt x="102" y="388"/>
                  </a:lnTo>
                  <a:lnTo>
                    <a:pt x="103" y="376"/>
                  </a:lnTo>
                  <a:lnTo>
                    <a:pt x="106" y="363"/>
                  </a:lnTo>
                  <a:lnTo>
                    <a:pt x="119" y="355"/>
                  </a:lnTo>
                  <a:lnTo>
                    <a:pt x="139" y="348"/>
                  </a:lnTo>
                  <a:lnTo>
                    <a:pt x="150" y="341"/>
                  </a:lnTo>
                  <a:lnTo>
                    <a:pt x="151" y="327"/>
                  </a:lnTo>
                  <a:lnTo>
                    <a:pt x="144" y="312"/>
                  </a:lnTo>
                  <a:lnTo>
                    <a:pt x="144" y="295"/>
                  </a:lnTo>
                  <a:lnTo>
                    <a:pt x="150" y="280"/>
                  </a:lnTo>
                  <a:lnTo>
                    <a:pt x="162" y="269"/>
                  </a:lnTo>
                  <a:lnTo>
                    <a:pt x="171" y="261"/>
                  </a:lnTo>
                  <a:lnTo>
                    <a:pt x="169" y="254"/>
                  </a:lnTo>
                  <a:lnTo>
                    <a:pt x="168" y="252"/>
                  </a:lnTo>
                  <a:lnTo>
                    <a:pt x="162" y="229"/>
                  </a:lnTo>
                  <a:lnTo>
                    <a:pt x="165" y="211"/>
                  </a:lnTo>
                  <a:lnTo>
                    <a:pt x="177" y="207"/>
                  </a:lnTo>
                  <a:lnTo>
                    <a:pt x="190" y="207"/>
                  </a:lnTo>
                  <a:lnTo>
                    <a:pt x="205" y="198"/>
                  </a:lnTo>
                  <a:lnTo>
                    <a:pt x="209" y="188"/>
                  </a:lnTo>
                  <a:lnTo>
                    <a:pt x="205" y="174"/>
                  </a:lnTo>
                  <a:lnTo>
                    <a:pt x="208" y="166"/>
                  </a:lnTo>
                  <a:lnTo>
                    <a:pt x="220" y="153"/>
                  </a:lnTo>
                  <a:lnTo>
                    <a:pt x="227" y="138"/>
                  </a:lnTo>
                  <a:lnTo>
                    <a:pt x="231" y="123"/>
                  </a:lnTo>
                  <a:lnTo>
                    <a:pt x="237" y="112"/>
                  </a:lnTo>
                  <a:lnTo>
                    <a:pt x="252" y="105"/>
                  </a:lnTo>
                  <a:lnTo>
                    <a:pt x="268" y="96"/>
                  </a:lnTo>
                  <a:lnTo>
                    <a:pt x="281" y="84"/>
                  </a:lnTo>
                  <a:lnTo>
                    <a:pt x="284" y="75"/>
                  </a:lnTo>
                  <a:lnTo>
                    <a:pt x="278" y="64"/>
                  </a:lnTo>
                  <a:lnTo>
                    <a:pt x="276" y="50"/>
                  </a:lnTo>
                  <a:lnTo>
                    <a:pt x="260" y="42"/>
                  </a:lnTo>
                  <a:lnTo>
                    <a:pt x="242" y="35"/>
                  </a:lnTo>
                  <a:lnTo>
                    <a:pt x="225" y="38"/>
                  </a:lnTo>
                  <a:lnTo>
                    <a:pt x="209" y="31"/>
                  </a:lnTo>
                  <a:lnTo>
                    <a:pt x="200" y="26"/>
                  </a:lnTo>
                  <a:lnTo>
                    <a:pt x="186" y="23"/>
                  </a:lnTo>
                  <a:lnTo>
                    <a:pt x="179" y="15"/>
                  </a:lnTo>
                  <a:lnTo>
                    <a:pt x="182" y="5"/>
                  </a:lnTo>
                  <a:lnTo>
                    <a:pt x="183" y="1"/>
                  </a:lnTo>
                  <a:lnTo>
                    <a:pt x="167" y="0"/>
                  </a:lnTo>
                  <a:lnTo>
                    <a:pt x="149" y="0"/>
                  </a:lnTo>
                  <a:lnTo>
                    <a:pt x="136" y="8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22" name="Freeform 144"/>
            <p:cNvSpPr>
              <a:spLocks noEditPoints="1"/>
            </p:cNvSpPr>
            <p:nvPr/>
          </p:nvSpPr>
          <p:spPr bwMode="auto">
            <a:xfrm>
              <a:off x="485453" y="4557713"/>
              <a:ext cx="1270000" cy="1074737"/>
            </a:xfrm>
            <a:custGeom>
              <a:avLst/>
              <a:gdLst>
                <a:gd name="T0" fmla="*/ 2147483646 w 800"/>
                <a:gd name="T1" fmla="*/ 2147483646 h 653"/>
                <a:gd name="T2" fmla="*/ 2147483646 w 800"/>
                <a:gd name="T3" fmla="*/ 2147483646 h 653"/>
                <a:gd name="T4" fmla="*/ 2147483646 w 800"/>
                <a:gd name="T5" fmla="*/ 2147483646 h 653"/>
                <a:gd name="T6" fmla="*/ 2147483646 w 800"/>
                <a:gd name="T7" fmla="*/ 2147483646 h 653"/>
                <a:gd name="T8" fmla="*/ 2147483646 w 800"/>
                <a:gd name="T9" fmla="*/ 2147483646 h 653"/>
                <a:gd name="T10" fmla="*/ 2147483646 w 800"/>
                <a:gd name="T11" fmla="*/ 2147483646 h 653"/>
                <a:gd name="T12" fmla="*/ 2147483646 w 800"/>
                <a:gd name="T13" fmla="*/ 2147483646 h 653"/>
                <a:gd name="T14" fmla="*/ 2147483646 w 800"/>
                <a:gd name="T15" fmla="*/ 2147483646 h 653"/>
                <a:gd name="T16" fmla="*/ 2147483646 w 800"/>
                <a:gd name="T17" fmla="*/ 2147483646 h 653"/>
                <a:gd name="T18" fmla="*/ 2147483646 w 800"/>
                <a:gd name="T19" fmla="*/ 2147483646 h 653"/>
                <a:gd name="T20" fmla="*/ 2147483646 w 800"/>
                <a:gd name="T21" fmla="*/ 2147483646 h 653"/>
                <a:gd name="T22" fmla="*/ 2147483646 w 800"/>
                <a:gd name="T23" fmla="*/ 2147483646 h 653"/>
                <a:gd name="T24" fmla="*/ 2147483646 w 800"/>
                <a:gd name="T25" fmla="*/ 2147483646 h 653"/>
                <a:gd name="T26" fmla="*/ 2147483646 w 800"/>
                <a:gd name="T27" fmla="*/ 2147483646 h 653"/>
                <a:gd name="T28" fmla="*/ 2147483646 w 800"/>
                <a:gd name="T29" fmla="*/ 2147483646 h 653"/>
                <a:gd name="T30" fmla="*/ 2147483646 w 800"/>
                <a:gd name="T31" fmla="*/ 2147483646 h 653"/>
                <a:gd name="T32" fmla="*/ 2147483646 w 800"/>
                <a:gd name="T33" fmla="*/ 2147483646 h 653"/>
                <a:gd name="T34" fmla="*/ 2147483646 w 800"/>
                <a:gd name="T35" fmla="*/ 2147483646 h 653"/>
                <a:gd name="T36" fmla="*/ 2147483646 w 800"/>
                <a:gd name="T37" fmla="*/ 2147483646 h 653"/>
                <a:gd name="T38" fmla="*/ 2147483646 w 800"/>
                <a:gd name="T39" fmla="*/ 2147483646 h 653"/>
                <a:gd name="T40" fmla="*/ 2147483646 w 800"/>
                <a:gd name="T41" fmla="*/ 2147483646 h 653"/>
                <a:gd name="T42" fmla="*/ 2147483646 w 800"/>
                <a:gd name="T43" fmla="*/ 2147483646 h 653"/>
                <a:gd name="T44" fmla="*/ 2147483646 w 800"/>
                <a:gd name="T45" fmla="*/ 2147483646 h 653"/>
                <a:gd name="T46" fmla="*/ 2147483646 w 800"/>
                <a:gd name="T47" fmla="*/ 2147483646 h 653"/>
                <a:gd name="T48" fmla="*/ 2147483646 w 800"/>
                <a:gd name="T49" fmla="*/ 2147483646 h 653"/>
                <a:gd name="T50" fmla="*/ 2147483646 w 800"/>
                <a:gd name="T51" fmla="*/ 2147483646 h 653"/>
                <a:gd name="T52" fmla="*/ 2147483646 w 800"/>
                <a:gd name="T53" fmla="*/ 2147483646 h 653"/>
                <a:gd name="T54" fmla="*/ 2147483646 w 800"/>
                <a:gd name="T55" fmla="*/ 2147483646 h 653"/>
                <a:gd name="T56" fmla="*/ 2147483646 w 800"/>
                <a:gd name="T57" fmla="*/ 2147483646 h 653"/>
                <a:gd name="T58" fmla="*/ 2147483646 w 800"/>
                <a:gd name="T59" fmla="*/ 2147483646 h 653"/>
                <a:gd name="T60" fmla="*/ 2147483646 w 800"/>
                <a:gd name="T61" fmla="*/ 2147483646 h 653"/>
                <a:gd name="T62" fmla="*/ 2147483646 w 800"/>
                <a:gd name="T63" fmla="*/ 2147483646 h 653"/>
                <a:gd name="T64" fmla="*/ 2147483646 w 800"/>
                <a:gd name="T65" fmla="*/ 2147483646 h 653"/>
                <a:gd name="T66" fmla="*/ 2147483646 w 800"/>
                <a:gd name="T67" fmla="*/ 2147483646 h 653"/>
                <a:gd name="T68" fmla="*/ 2147483646 w 800"/>
                <a:gd name="T69" fmla="*/ 2147483646 h 653"/>
                <a:gd name="T70" fmla="*/ 2147483646 w 800"/>
                <a:gd name="T71" fmla="*/ 2147483646 h 653"/>
                <a:gd name="T72" fmla="*/ 2147483646 w 800"/>
                <a:gd name="T73" fmla="*/ 2147483646 h 653"/>
                <a:gd name="T74" fmla="*/ 2147483646 w 800"/>
                <a:gd name="T75" fmla="*/ 2147483646 h 653"/>
                <a:gd name="T76" fmla="*/ 2147483646 w 800"/>
                <a:gd name="T77" fmla="*/ 2147483646 h 653"/>
                <a:gd name="T78" fmla="*/ 2147483646 w 800"/>
                <a:gd name="T79" fmla="*/ 2147483646 h 653"/>
                <a:gd name="T80" fmla="*/ 2147483646 w 800"/>
                <a:gd name="T81" fmla="*/ 2147483646 h 653"/>
                <a:gd name="T82" fmla="*/ 2147483646 w 800"/>
                <a:gd name="T83" fmla="*/ 2147483646 h 653"/>
                <a:gd name="T84" fmla="*/ 2147483646 w 800"/>
                <a:gd name="T85" fmla="*/ 2147483646 h 653"/>
                <a:gd name="T86" fmla="*/ 2147483646 w 800"/>
                <a:gd name="T87" fmla="*/ 2147483646 h 653"/>
                <a:gd name="T88" fmla="*/ 2147483646 w 800"/>
                <a:gd name="T89" fmla="*/ 2147483646 h 653"/>
                <a:gd name="T90" fmla="*/ 2147483646 w 800"/>
                <a:gd name="T91" fmla="*/ 2147483646 h 653"/>
                <a:gd name="T92" fmla="*/ 2147483646 w 800"/>
                <a:gd name="T93" fmla="*/ 2147483646 h 653"/>
                <a:gd name="T94" fmla="*/ 2147483646 w 800"/>
                <a:gd name="T95" fmla="*/ 2147483646 h 653"/>
                <a:gd name="T96" fmla="*/ 2147483646 w 800"/>
                <a:gd name="T97" fmla="*/ 2147483646 h 653"/>
                <a:gd name="T98" fmla="*/ 2147483646 w 800"/>
                <a:gd name="T99" fmla="*/ 2147483646 h 653"/>
                <a:gd name="T100" fmla="*/ 2147483646 w 800"/>
                <a:gd name="T101" fmla="*/ 2147483646 h 653"/>
                <a:gd name="T102" fmla="*/ 2147483646 w 800"/>
                <a:gd name="T103" fmla="*/ 2147483646 h 653"/>
                <a:gd name="T104" fmla="*/ 2147483646 w 800"/>
                <a:gd name="T105" fmla="*/ 2147483646 h 653"/>
                <a:gd name="T106" fmla="*/ 2147483646 w 800"/>
                <a:gd name="T107" fmla="*/ 2147483646 h 653"/>
                <a:gd name="T108" fmla="*/ 2147483646 w 800"/>
                <a:gd name="T109" fmla="*/ 2147483646 h 653"/>
                <a:gd name="T110" fmla="*/ 2147483646 w 800"/>
                <a:gd name="T111" fmla="*/ 2147483646 h 653"/>
                <a:gd name="T112" fmla="*/ 2147483646 w 800"/>
                <a:gd name="T113" fmla="*/ 2147483646 h 653"/>
                <a:gd name="T114" fmla="*/ 2147483646 w 800"/>
                <a:gd name="T115" fmla="*/ 2147483646 h 6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00"/>
                <a:gd name="T175" fmla="*/ 0 h 653"/>
                <a:gd name="T176" fmla="*/ 800 w 800"/>
                <a:gd name="T177" fmla="*/ 653 h 65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00" h="653">
                  <a:moveTo>
                    <a:pt x="732" y="468"/>
                  </a:moveTo>
                  <a:lnTo>
                    <a:pt x="732" y="470"/>
                  </a:lnTo>
                  <a:lnTo>
                    <a:pt x="727" y="478"/>
                  </a:lnTo>
                  <a:lnTo>
                    <a:pt x="727" y="483"/>
                  </a:lnTo>
                  <a:lnTo>
                    <a:pt x="737" y="484"/>
                  </a:lnTo>
                  <a:lnTo>
                    <a:pt x="742" y="494"/>
                  </a:lnTo>
                  <a:lnTo>
                    <a:pt x="733" y="510"/>
                  </a:lnTo>
                  <a:lnTo>
                    <a:pt x="718" y="521"/>
                  </a:lnTo>
                  <a:lnTo>
                    <a:pt x="701" y="507"/>
                  </a:lnTo>
                  <a:lnTo>
                    <a:pt x="699" y="497"/>
                  </a:lnTo>
                  <a:lnTo>
                    <a:pt x="690" y="496"/>
                  </a:lnTo>
                  <a:lnTo>
                    <a:pt x="682" y="499"/>
                  </a:lnTo>
                  <a:lnTo>
                    <a:pt x="677" y="489"/>
                  </a:lnTo>
                  <a:lnTo>
                    <a:pt x="690" y="478"/>
                  </a:lnTo>
                  <a:lnTo>
                    <a:pt x="711" y="471"/>
                  </a:lnTo>
                  <a:lnTo>
                    <a:pt x="724" y="468"/>
                  </a:lnTo>
                  <a:lnTo>
                    <a:pt x="732" y="466"/>
                  </a:lnTo>
                  <a:lnTo>
                    <a:pt x="732" y="468"/>
                  </a:lnTo>
                  <a:close/>
                  <a:moveTo>
                    <a:pt x="481" y="129"/>
                  </a:moveTo>
                  <a:lnTo>
                    <a:pt x="482" y="134"/>
                  </a:lnTo>
                  <a:lnTo>
                    <a:pt x="489" y="142"/>
                  </a:lnTo>
                  <a:lnTo>
                    <a:pt x="495" y="152"/>
                  </a:lnTo>
                  <a:lnTo>
                    <a:pt x="501" y="160"/>
                  </a:lnTo>
                  <a:lnTo>
                    <a:pt x="510" y="167"/>
                  </a:lnTo>
                  <a:lnTo>
                    <a:pt x="521" y="172"/>
                  </a:lnTo>
                  <a:lnTo>
                    <a:pt x="532" y="182"/>
                  </a:lnTo>
                  <a:lnTo>
                    <a:pt x="538" y="191"/>
                  </a:lnTo>
                  <a:lnTo>
                    <a:pt x="568" y="206"/>
                  </a:lnTo>
                  <a:lnTo>
                    <a:pt x="585" y="215"/>
                  </a:lnTo>
                  <a:lnTo>
                    <a:pt x="601" y="220"/>
                  </a:lnTo>
                  <a:lnTo>
                    <a:pt x="608" y="221"/>
                  </a:lnTo>
                  <a:lnTo>
                    <a:pt x="621" y="215"/>
                  </a:lnTo>
                  <a:lnTo>
                    <a:pt x="632" y="215"/>
                  </a:lnTo>
                  <a:lnTo>
                    <a:pt x="641" y="220"/>
                  </a:lnTo>
                  <a:lnTo>
                    <a:pt x="655" y="233"/>
                  </a:lnTo>
                  <a:lnTo>
                    <a:pt x="660" y="243"/>
                  </a:lnTo>
                  <a:lnTo>
                    <a:pt x="663" y="250"/>
                  </a:lnTo>
                  <a:lnTo>
                    <a:pt x="670" y="252"/>
                  </a:lnTo>
                  <a:lnTo>
                    <a:pt x="675" y="251"/>
                  </a:lnTo>
                  <a:lnTo>
                    <a:pt x="674" y="246"/>
                  </a:lnTo>
                  <a:lnTo>
                    <a:pt x="681" y="254"/>
                  </a:lnTo>
                  <a:lnTo>
                    <a:pt x="684" y="257"/>
                  </a:lnTo>
                  <a:lnTo>
                    <a:pt x="692" y="261"/>
                  </a:lnTo>
                  <a:lnTo>
                    <a:pt x="709" y="263"/>
                  </a:lnTo>
                  <a:lnTo>
                    <a:pt x="724" y="265"/>
                  </a:lnTo>
                  <a:lnTo>
                    <a:pt x="739" y="265"/>
                  </a:lnTo>
                  <a:lnTo>
                    <a:pt x="754" y="267"/>
                  </a:lnTo>
                  <a:lnTo>
                    <a:pt x="761" y="270"/>
                  </a:lnTo>
                  <a:lnTo>
                    <a:pt x="769" y="275"/>
                  </a:lnTo>
                  <a:lnTo>
                    <a:pt x="768" y="276"/>
                  </a:lnTo>
                  <a:lnTo>
                    <a:pt x="770" y="283"/>
                  </a:lnTo>
                  <a:lnTo>
                    <a:pt x="759" y="286"/>
                  </a:lnTo>
                  <a:lnTo>
                    <a:pt x="759" y="297"/>
                  </a:lnTo>
                  <a:lnTo>
                    <a:pt x="761" y="307"/>
                  </a:lnTo>
                  <a:lnTo>
                    <a:pt x="749" y="318"/>
                  </a:lnTo>
                  <a:lnTo>
                    <a:pt x="727" y="328"/>
                  </a:lnTo>
                  <a:lnTo>
                    <a:pt x="702" y="337"/>
                  </a:lnTo>
                  <a:lnTo>
                    <a:pt x="684" y="348"/>
                  </a:lnTo>
                  <a:lnTo>
                    <a:pt x="663" y="351"/>
                  </a:lnTo>
                  <a:lnTo>
                    <a:pt x="637" y="356"/>
                  </a:lnTo>
                  <a:lnTo>
                    <a:pt x="611" y="359"/>
                  </a:lnTo>
                  <a:lnTo>
                    <a:pt x="594" y="374"/>
                  </a:lnTo>
                  <a:lnTo>
                    <a:pt x="593" y="381"/>
                  </a:lnTo>
                  <a:lnTo>
                    <a:pt x="581" y="388"/>
                  </a:lnTo>
                  <a:lnTo>
                    <a:pt x="564" y="402"/>
                  </a:lnTo>
                  <a:lnTo>
                    <a:pt x="539" y="429"/>
                  </a:lnTo>
                  <a:lnTo>
                    <a:pt x="524" y="441"/>
                  </a:lnTo>
                  <a:lnTo>
                    <a:pt x="510" y="453"/>
                  </a:lnTo>
                  <a:lnTo>
                    <a:pt x="502" y="467"/>
                  </a:lnTo>
                  <a:lnTo>
                    <a:pt x="499" y="471"/>
                  </a:lnTo>
                  <a:lnTo>
                    <a:pt x="497" y="472"/>
                  </a:lnTo>
                  <a:lnTo>
                    <a:pt x="496" y="475"/>
                  </a:lnTo>
                  <a:lnTo>
                    <a:pt x="500" y="482"/>
                  </a:lnTo>
                  <a:lnTo>
                    <a:pt x="499" y="494"/>
                  </a:lnTo>
                  <a:lnTo>
                    <a:pt x="500" y="503"/>
                  </a:lnTo>
                  <a:lnTo>
                    <a:pt x="505" y="510"/>
                  </a:lnTo>
                  <a:lnTo>
                    <a:pt x="510" y="515"/>
                  </a:lnTo>
                  <a:lnTo>
                    <a:pt x="519" y="519"/>
                  </a:lnTo>
                  <a:lnTo>
                    <a:pt x="522" y="527"/>
                  </a:lnTo>
                  <a:lnTo>
                    <a:pt x="514" y="536"/>
                  </a:lnTo>
                  <a:lnTo>
                    <a:pt x="496" y="545"/>
                  </a:lnTo>
                  <a:lnTo>
                    <a:pt x="484" y="549"/>
                  </a:lnTo>
                  <a:lnTo>
                    <a:pt x="474" y="556"/>
                  </a:lnTo>
                  <a:lnTo>
                    <a:pt x="466" y="565"/>
                  </a:lnTo>
                  <a:lnTo>
                    <a:pt x="458" y="572"/>
                  </a:lnTo>
                  <a:lnTo>
                    <a:pt x="453" y="583"/>
                  </a:lnTo>
                  <a:lnTo>
                    <a:pt x="445" y="590"/>
                  </a:lnTo>
                  <a:lnTo>
                    <a:pt x="440" y="599"/>
                  </a:lnTo>
                  <a:lnTo>
                    <a:pt x="440" y="607"/>
                  </a:lnTo>
                  <a:lnTo>
                    <a:pt x="429" y="606"/>
                  </a:lnTo>
                  <a:lnTo>
                    <a:pt x="415" y="604"/>
                  </a:lnTo>
                  <a:lnTo>
                    <a:pt x="401" y="604"/>
                  </a:lnTo>
                  <a:lnTo>
                    <a:pt x="371" y="619"/>
                  </a:lnTo>
                  <a:lnTo>
                    <a:pt x="365" y="629"/>
                  </a:lnTo>
                  <a:lnTo>
                    <a:pt x="358" y="639"/>
                  </a:lnTo>
                  <a:lnTo>
                    <a:pt x="351" y="647"/>
                  </a:lnTo>
                  <a:lnTo>
                    <a:pt x="343" y="653"/>
                  </a:lnTo>
                  <a:lnTo>
                    <a:pt x="333" y="652"/>
                  </a:lnTo>
                  <a:lnTo>
                    <a:pt x="318" y="646"/>
                  </a:lnTo>
                  <a:lnTo>
                    <a:pt x="299" y="648"/>
                  </a:lnTo>
                  <a:lnTo>
                    <a:pt x="283" y="644"/>
                  </a:lnTo>
                  <a:lnTo>
                    <a:pt x="266" y="634"/>
                  </a:lnTo>
                  <a:lnTo>
                    <a:pt x="245" y="632"/>
                  </a:lnTo>
                  <a:lnTo>
                    <a:pt x="230" y="626"/>
                  </a:lnTo>
                  <a:lnTo>
                    <a:pt x="209" y="622"/>
                  </a:lnTo>
                  <a:lnTo>
                    <a:pt x="196" y="621"/>
                  </a:lnTo>
                  <a:lnTo>
                    <a:pt x="185" y="619"/>
                  </a:lnTo>
                  <a:lnTo>
                    <a:pt x="167" y="630"/>
                  </a:lnTo>
                  <a:lnTo>
                    <a:pt x="151" y="626"/>
                  </a:lnTo>
                  <a:lnTo>
                    <a:pt x="136" y="628"/>
                  </a:lnTo>
                  <a:lnTo>
                    <a:pt x="123" y="635"/>
                  </a:lnTo>
                  <a:lnTo>
                    <a:pt x="117" y="641"/>
                  </a:lnTo>
                  <a:lnTo>
                    <a:pt x="109" y="646"/>
                  </a:lnTo>
                  <a:lnTo>
                    <a:pt x="107" y="645"/>
                  </a:lnTo>
                  <a:lnTo>
                    <a:pt x="104" y="646"/>
                  </a:lnTo>
                  <a:lnTo>
                    <a:pt x="99" y="647"/>
                  </a:lnTo>
                  <a:lnTo>
                    <a:pt x="93" y="645"/>
                  </a:lnTo>
                  <a:lnTo>
                    <a:pt x="79" y="638"/>
                  </a:lnTo>
                  <a:lnTo>
                    <a:pt x="68" y="624"/>
                  </a:lnTo>
                  <a:lnTo>
                    <a:pt x="63" y="609"/>
                  </a:lnTo>
                  <a:lnTo>
                    <a:pt x="61" y="599"/>
                  </a:lnTo>
                  <a:lnTo>
                    <a:pt x="62" y="590"/>
                  </a:lnTo>
                  <a:lnTo>
                    <a:pt x="56" y="580"/>
                  </a:lnTo>
                  <a:lnTo>
                    <a:pt x="58" y="568"/>
                  </a:lnTo>
                  <a:lnTo>
                    <a:pt x="57" y="557"/>
                  </a:lnTo>
                  <a:lnTo>
                    <a:pt x="49" y="546"/>
                  </a:lnTo>
                  <a:lnTo>
                    <a:pt x="35" y="531"/>
                  </a:lnTo>
                  <a:lnTo>
                    <a:pt x="26" y="526"/>
                  </a:lnTo>
                  <a:lnTo>
                    <a:pt x="17" y="523"/>
                  </a:lnTo>
                  <a:lnTo>
                    <a:pt x="0" y="519"/>
                  </a:lnTo>
                  <a:lnTo>
                    <a:pt x="2" y="510"/>
                  </a:lnTo>
                  <a:lnTo>
                    <a:pt x="3" y="498"/>
                  </a:lnTo>
                  <a:lnTo>
                    <a:pt x="6" y="485"/>
                  </a:lnTo>
                  <a:lnTo>
                    <a:pt x="19" y="477"/>
                  </a:lnTo>
                  <a:lnTo>
                    <a:pt x="39" y="470"/>
                  </a:lnTo>
                  <a:lnTo>
                    <a:pt x="50" y="463"/>
                  </a:lnTo>
                  <a:lnTo>
                    <a:pt x="51" y="449"/>
                  </a:lnTo>
                  <a:lnTo>
                    <a:pt x="44" y="434"/>
                  </a:lnTo>
                  <a:lnTo>
                    <a:pt x="44" y="417"/>
                  </a:lnTo>
                  <a:lnTo>
                    <a:pt x="50" y="402"/>
                  </a:lnTo>
                  <a:lnTo>
                    <a:pt x="62" y="391"/>
                  </a:lnTo>
                  <a:lnTo>
                    <a:pt x="71" y="383"/>
                  </a:lnTo>
                  <a:lnTo>
                    <a:pt x="69" y="376"/>
                  </a:lnTo>
                  <a:lnTo>
                    <a:pt x="62" y="351"/>
                  </a:lnTo>
                  <a:lnTo>
                    <a:pt x="65" y="333"/>
                  </a:lnTo>
                  <a:lnTo>
                    <a:pt x="77" y="329"/>
                  </a:lnTo>
                  <a:lnTo>
                    <a:pt x="90" y="329"/>
                  </a:lnTo>
                  <a:lnTo>
                    <a:pt x="105" y="320"/>
                  </a:lnTo>
                  <a:lnTo>
                    <a:pt x="109" y="310"/>
                  </a:lnTo>
                  <a:lnTo>
                    <a:pt x="105" y="296"/>
                  </a:lnTo>
                  <a:lnTo>
                    <a:pt x="108" y="288"/>
                  </a:lnTo>
                  <a:lnTo>
                    <a:pt x="120" y="275"/>
                  </a:lnTo>
                  <a:lnTo>
                    <a:pt x="127" y="260"/>
                  </a:lnTo>
                  <a:lnTo>
                    <a:pt x="131" y="245"/>
                  </a:lnTo>
                  <a:lnTo>
                    <a:pt x="137" y="234"/>
                  </a:lnTo>
                  <a:lnTo>
                    <a:pt x="152" y="227"/>
                  </a:lnTo>
                  <a:lnTo>
                    <a:pt x="168" y="218"/>
                  </a:lnTo>
                  <a:lnTo>
                    <a:pt x="181" y="206"/>
                  </a:lnTo>
                  <a:lnTo>
                    <a:pt x="184" y="197"/>
                  </a:lnTo>
                  <a:lnTo>
                    <a:pt x="178" y="186"/>
                  </a:lnTo>
                  <a:lnTo>
                    <a:pt x="176" y="172"/>
                  </a:lnTo>
                  <a:lnTo>
                    <a:pt x="160" y="164"/>
                  </a:lnTo>
                  <a:lnTo>
                    <a:pt x="142" y="157"/>
                  </a:lnTo>
                  <a:lnTo>
                    <a:pt x="125" y="160"/>
                  </a:lnTo>
                  <a:lnTo>
                    <a:pt x="109" y="153"/>
                  </a:lnTo>
                  <a:lnTo>
                    <a:pt x="100" y="148"/>
                  </a:lnTo>
                  <a:lnTo>
                    <a:pt x="86" y="145"/>
                  </a:lnTo>
                  <a:lnTo>
                    <a:pt x="79" y="137"/>
                  </a:lnTo>
                  <a:lnTo>
                    <a:pt x="82" y="127"/>
                  </a:lnTo>
                  <a:lnTo>
                    <a:pt x="83" y="123"/>
                  </a:lnTo>
                  <a:lnTo>
                    <a:pt x="67" y="122"/>
                  </a:lnTo>
                  <a:lnTo>
                    <a:pt x="49" y="122"/>
                  </a:lnTo>
                  <a:lnTo>
                    <a:pt x="36" y="130"/>
                  </a:lnTo>
                  <a:lnTo>
                    <a:pt x="35" y="124"/>
                  </a:lnTo>
                  <a:lnTo>
                    <a:pt x="38" y="114"/>
                  </a:lnTo>
                  <a:lnTo>
                    <a:pt x="47" y="102"/>
                  </a:lnTo>
                  <a:lnTo>
                    <a:pt x="57" y="96"/>
                  </a:lnTo>
                  <a:lnTo>
                    <a:pt x="47" y="94"/>
                  </a:lnTo>
                  <a:lnTo>
                    <a:pt x="54" y="86"/>
                  </a:lnTo>
                  <a:lnTo>
                    <a:pt x="46" y="78"/>
                  </a:lnTo>
                  <a:lnTo>
                    <a:pt x="57" y="66"/>
                  </a:lnTo>
                  <a:lnTo>
                    <a:pt x="52" y="65"/>
                  </a:lnTo>
                  <a:lnTo>
                    <a:pt x="47" y="59"/>
                  </a:lnTo>
                  <a:lnTo>
                    <a:pt x="51" y="50"/>
                  </a:lnTo>
                  <a:lnTo>
                    <a:pt x="46" y="42"/>
                  </a:lnTo>
                  <a:lnTo>
                    <a:pt x="40" y="31"/>
                  </a:lnTo>
                  <a:lnTo>
                    <a:pt x="50" y="18"/>
                  </a:lnTo>
                  <a:lnTo>
                    <a:pt x="65" y="14"/>
                  </a:lnTo>
                  <a:lnTo>
                    <a:pt x="78" y="15"/>
                  </a:lnTo>
                  <a:lnTo>
                    <a:pt x="98" y="21"/>
                  </a:lnTo>
                  <a:lnTo>
                    <a:pt x="109" y="15"/>
                  </a:lnTo>
                  <a:lnTo>
                    <a:pt x="111" y="8"/>
                  </a:lnTo>
                  <a:lnTo>
                    <a:pt x="121" y="0"/>
                  </a:lnTo>
                  <a:lnTo>
                    <a:pt x="136" y="1"/>
                  </a:lnTo>
                  <a:lnTo>
                    <a:pt x="147" y="3"/>
                  </a:lnTo>
                  <a:lnTo>
                    <a:pt x="156" y="8"/>
                  </a:lnTo>
                  <a:lnTo>
                    <a:pt x="170" y="21"/>
                  </a:lnTo>
                  <a:lnTo>
                    <a:pt x="189" y="31"/>
                  </a:lnTo>
                  <a:lnTo>
                    <a:pt x="211" y="39"/>
                  </a:lnTo>
                  <a:lnTo>
                    <a:pt x="233" y="44"/>
                  </a:lnTo>
                  <a:lnTo>
                    <a:pt x="245" y="42"/>
                  </a:lnTo>
                  <a:lnTo>
                    <a:pt x="257" y="48"/>
                  </a:lnTo>
                  <a:lnTo>
                    <a:pt x="276" y="60"/>
                  </a:lnTo>
                  <a:lnTo>
                    <a:pt x="287" y="64"/>
                  </a:lnTo>
                  <a:lnTo>
                    <a:pt x="299" y="71"/>
                  </a:lnTo>
                  <a:lnTo>
                    <a:pt x="321" y="81"/>
                  </a:lnTo>
                  <a:lnTo>
                    <a:pt x="339" y="88"/>
                  </a:lnTo>
                  <a:lnTo>
                    <a:pt x="360" y="93"/>
                  </a:lnTo>
                  <a:lnTo>
                    <a:pt x="375" y="93"/>
                  </a:lnTo>
                  <a:lnTo>
                    <a:pt x="386" y="100"/>
                  </a:lnTo>
                  <a:lnTo>
                    <a:pt x="406" y="108"/>
                  </a:lnTo>
                  <a:lnTo>
                    <a:pt x="416" y="111"/>
                  </a:lnTo>
                  <a:lnTo>
                    <a:pt x="438" y="115"/>
                  </a:lnTo>
                  <a:lnTo>
                    <a:pt x="452" y="124"/>
                  </a:lnTo>
                  <a:lnTo>
                    <a:pt x="471" y="130"/>
                  </a:lnTo>
                  <a:lnTo>
                    <a:pt x="481" y="129"/>
                  </a:lnTo>
                  <a:close/>
                  <a:moveTo>
                    <a:pt x="610" y="517"/>
                  </a:moveTo>
                  <a:lnTo>
                    <a:pt x="612" y="517"/>
                  </a:lnTo>
                  <a:lnTo>
                    <a:pt x="614" y="526"/>
                  </a:lnTo>
                  <a:lnTo>
                    <a:pt x="605" y="533"/>
                  </a:lnTo>
                  <a:lnTo>
                    <a:pt x="600" y="536"/>
                  </a:lnTo>
                  <a:lnTo>
                    <a:pt x="592" y="529"/>
                  </a:lnTo>
                  <a:lnTo>
                    <a:pt x="598" y="521"/>
                  </a:lnTo>
                  <a:lnTo>
                    <a:pt x="610" y="517"/>
                  </a:lnTo>
                  <a:close/>
                  <a:moveTo>
                    <a:pt x="798" y="474"/>
                  </a:moveTo>
                  <a:lnTo>
                    <a:pt x="800" y="477"/>
                  </a:lnTo>
                  <a:lnTo>
                    <a:pt x="799" y="484"/>
                  </a:lnTo>
                  <a:lnTo>
                    <a:pt x="799" y="488"/>
                  </a:lnTo>
                  <a:lnTo>
                    <a:pt x="792" y="486"/>
                  </a:lnTo>
                  <a:lnTo>
                    <a:pt x="782" y="481"/>
                  </a:lnTo>
                  <a:lnTo>
                    <a:pt x="775" y="471"/>
                  </a:lnTo>
                  <a:lnTo>
                    <a:pt x="781" y="467"/>
                  </a:lnTo>
                  <a:lnTo>
                    <a:pt x="791" y="468"/>
                  </a:lnTo>
                  <a:lnTo>
                    <a:pt x="795" y="470"/>
                  </a:lnTo>
                  <a:lnTo>
                    <a:pt x="798" y="474"/>
                  </a:lnTo>
                  <a:close/>
                </a:path>
              </a:pathLst>
            </a:custGeom>
            <a:solidFill>
              <a:srgbClr val="66FF33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7193" name="Freeform 142"/>
            <p:cNvSpPr>
              <a:spLocks noEditPoints="1"/>
            </p:cNvSpPr>
            <p:nvPr/>
          </p:nvSpPr>
          <p:spPr bwMode="auto">
            <a:xfrm>
              <a:off x="3331841" y="5068888"/>
              <a:ext cx="973137" cy="996950"/>
            </a:xfrm>
            <a:custGeom>
              <a:avLst/>
              <a:gdLst>
                <a:gd name="T0" fmla="*/ 2147483647 w 610"/>
                <a:gd name="T1" fmla="*/ 2147483647 h 578"/>
                <a:gd name="T2" fmla="*/ 2147483647 w 610"/>
                <a:gd name="T3" fmla="*/ 2147483647 h 578"/>
                <a:gd name="T4" fmla="*/ 2147483647 w 610"/>
                <a:gd name="T5" fmla="*/ 2147483647 h 578"/>
                <a:gd name="T6" fmla="*/ 2147483647 w 610"/>
                <a:gd name="T7" fmla="*/ 2147483647 h 578"/>
                <a:gd name="T8" fmla="*/ 2147483647 w 610"/>
                <a:gd name="T9" fmla="*/ 2147483647 h 578"/>
                <a:gd name="T10" fmla="*/ 2147483647 w 610"/>
                <a:gd name="T11" fmla="*/ 2147483647 h 578"/>
                <a:gd name="T12" fmla="*/ 2147483647 w 610"/>
                <a:gd name="T13" fmla="*/ 2147483647 h 578"/>
                <a:gd name="T14" fmla="*/ 2147483647 w 610"/>
                <a:gd name="T15" fmla="*/ 2147483647 h 578"/>
                <a:gd name="T16" fmla="*/ 2147483647 w 610"/>
                <a:gd name="T17" fmla="*/ 2147483647 h 578"/>
                <a:gd name="T18" fmla="*/ 2147483647 w 610"/>
                <a:gd name="T19" fmla="*/ 2147483647 h 578"/>
                <a:gd name="T20" fmla="*/ 2147483647 w 610"/>
                <a:gd name="T21" fmla="*/ 2147483647 h 578"/>
                <a:gd name="T22" fmla="*/ 2147483647 w 610"/>
                <a:gd name="T23" fmla="*/ 2147483647 h 578"/>
                <a:gd name="T24" fmla="*/ 2147483647 w 610"/>
                <a:gd name="T25" fmla="*/ 2147483647 h 578"/>
                <a:gd name="T26" fmla="*/ 2147483647 w 610"/>
                <a:gd name="T27" fmla="*/ 2147483647 h 578"/>
                <a:gd name="T28" fmla="*/ 2147483647 w 610"/>
                <a:gd name="T29" fmla="*/ 2147483647 h 578"/>
                <a:gd name="T30" fmla="*/ 2147483647 w 610"/>
                <a:gd name="T31" fmla="*/ 2147483647 h 578"/>
                <a:gd name="T32" fmla="*/ 2147483647 w 610"/>
                <a:gd name="T33" fmla="*/ 2147483647 h 578"/>
                <a:gd name="T34" fmla="*/ 2147483647 w 610"/>
                <a:gd name="T35" fmla="*/ 2147483647 h 578"/>
                <a:gd name="T36" fmla="*/ 2147483647 w 610"/>
                <a:gd name="T37" fmla="*/ 2147483647 h 578"/>
                <a:gd name="T38" fmla="*/ 2147483647 w 610"/>
                <a:gd name="T39" fmla="*/ 2147483647 h 578"/>
                <a:gd name="T40" fmla="*/ 2147483647 w 610"/>
                <a:gd name="T41" fmla="*/ 2147483647 h 578"/>
                <a:gd name="T42" fmla="*/ 2147483647 w 610"/>
                <a:gd name="T43" fmla="*/ 2147483647 h 578"/>
                <a:gd name="T44" fmla="*/ 2147483647 w 610"/>
                <a:gd name="T45" fmla="*/ 2147483647 h 578"/>
                <a:gd name="T46" fmla="*/ 2147483647 w 610"/>
                <a:gd name="T47" fmla="*/ 2147483647 h 578"/>
                <a:gd name="T48" fmla="*/ 2147483647 w 610"/>
                <a:gd name="T49" fmla="*/ 2147483647 h 578"/>
                <a:gd name="T50" fmla="*/ 2147483647 w 610"/>
                <a:gd name="T51" fmla="*/ 2147483647 h 578"/>
                <a:gd name="T52" fmla="*/ 2147483647 w 610"/>
                <a:gd name="T53" fmla="*/ 2147483647 h 578"/>
                <a:gd name="T54" fmla="*/ 2147483647 w 610"/>
                <a:gd name="T55" fmla="*/ 2147483647 h 578"/>
                <a:gd name="T56" fmla="*/ 2147483647 w 610"/>
                <a:gd name="T57" fmla="*/ 2147483647 h 578"/>
                <a:gd name="T58" fmla="*/ 2147483647 w 610"/>
                <a:gd name="T59" fmla="*/ 2147483647 h 578"/>
                <a:gd name="T60" fmla="*/ 2147483647 w 610"/>
                <a:gd name="T61" fmla="*/ 2147483647 h 578"/>
                <a:gd name="T62" fmla="*/ 2147483647 w 610"/>
                <a:gd name="T63" fmla="*/ 2147483647 h 578"/>
                <a:gd name="T64" fmla="*/ 2147483647 w 610"/>
                <a:gd name="T65" fmla="*/ 2147483647 h 578"/>
                <a:gd name="T66" fmla="*/ 2147483647 w 610"/>
                <a:gd name="T67" fmla="*/ 2147483647 h 578"/>
                <a:gd name="T68" fmla="*/ 2147483647 w 610"/>
                <a:gd name="T69" fmla="*/ 2147483647 h 578"/>
                <a:gd name="T70" fmla="*/ 2147483647 w 610"/>
                <a:gd name="T71" fmla="*/ 2147483647 h 578"/>
                <a:gd name="T72" fmla="*/ 2147483647 w 610"/>
                <a:gd name="T73" fmla="*/ 2147483647 h 578"/>
                <a:gd name="T74" fmla="*/ 2147483647 w 610"/>
                <a:gd name="T75" fmla="*/ 2147483647 h 578"/>
                <a:gd name="T76" fmla="*/ 2147483647 w 610"/>
                <a:gd name="T77" fmla="*/ 2147483647 h 578"/>
                <a:gd name="T78" fmla="*/ 2147483647 w 610"/>
                <a:gd name="T79" fmla="*/ 2147483647 h 578"/>
                <a:gd name="T80" fmla="*/ 2147483647 w 610"/>
                <a:gd name="T81" fmla="*/ 2147483647 h 578"/>
                <a:gd name="T82" fmla="*/ 2147483647 w 610"/>
                <a:gd name="T83" fmla="*/ 2147483647 h 578"/>
                <a:gd name="T84" fmla="*/ 2147483647 w 610"/>
                <a:gd name="T85" fmla="*/ 2147483647 h 578"/>
                <a:gd name="T86" fmla="*/ 2147483647 w 610"/>
                <a:gd name="T87" fmla="*/ 2147483647 h 578"/>
                <a:gd name="T88" fmla="*/ 2147483647 w 610"/>
                <a:gd name="T89" fmla="*/ 2147483647 h 578"/>
                <a:gd name="T90" fmla="*/ 2147483647 w 610"/>
                <a:gd name="T91" fmla="*/ 2147483647 h 578"/>
                <a:gd name="T92" fmla="*/ 2147483647 w 610"/>
                <a:gd name="T93" fmla="*/ 2147483647 h 578"/>
                <a:gd name="T94" fmla="*/ 2147483647 w 610"/>
                <a:gd name="T95" fmla="*/ 2147483647 h 578"/>
                <a:gd name="T96" fmla="*/ 2147483647 w 610"/>
                <a:gd name="T97" fmla="*/ 2147483647 h 578"/>
                <a:gd name="T98" fmla="*/ 2147483647 w 610"/>
                <a:gd name="T99" fmla="*/ 2147483647 h 578"/>
                <a:gd name="T100" fmla="*/ 2147483647 w 610"/>
                <a:gd name="T101" fmla="*/ 2147483647 h 578"/>
                <a:gd name="T102" fmla="*/ 2147483647 w 610"/>
                <a:gd name="T103" fmla="*/ 2147483647 h 578"/>
                <a:gd name="T104" fmla="*/ 2147483647 w 610"/>
                <a:gd name="T105" fmla="*/ 2147483647 h 578"/>
                <a:gd name="T106" fmla="*/ 2147483647 w 610"/>
                <a:gd name="T107" fmla="*/ 2147483647 h 578"/>
                <a:gd name="T108" fmla="*/ 2147483647 w 610"/>
                <a:gd name="T109" fmla="*/ 2147483647 h 578"/>
                <a:gd name="T110" fmla="*/ 2147483647 w 610"/>
                <a:gd name="T111" fmla="*/ 2147483647 h 578"/>
                <a:gd name="T112" fmla="*/ 2147483647 w 610"/>
                <a:gd name="T113" fmla="*/ 2147483647 h 578"/>
                <a:gd name="T114" fmla="*/ 2147483647 w 610"/>
                <a:gd name="T115" fmla="*/ 2147483647 h 578"/>
                <a:gd name="T116" fmla="*/ 2147483647 w 610"/>
                <a:gd name="T117" fmla="*/ 2147483647 h 578"/>
                <a:gd name="T118" fmla="*/ 2147483647 w 610"/>
                <a:gd name="T119" fmla="*/ 2147483647 h 57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10"/>
                <a:gd name="T181" fmla="*/ 0 h 578"/>
                <a:gd name="T182" fmla="*/ 610 w 610"/>
                <a:gd name="T183" fmla="*/ 578 h 57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10" h="578">
                  <a:moveTo>
                    <a:pt x="338" y="320"/>
                  </a:moveTo>
                  <a:lnTo>
                    <a:pt x="339" y="331"/>
                  </a:lnTo>
                  <a:lnTo>
                    <a:pt x="331" y="331"/>
                  </a:lnTo>
                  <a:lnTo>
                    <a:pt x="324" y="331"/>
                  </a:lnTo>
                  <a:lnTo>
                    <a:pt x="315" y="326"/>
                  </a:lnTo>
                  <a:lnTo>
                    <a:pt x="310" y="316"/>
                  </a:lnTo>
                  <a:lnTo>
                    <a:pt x="305" y="309"/>
                  </a:lnTo>
                  <a:lnTo>
                    <a:pt x="291" y="302"/>
                  </a:lnTo>
                  <a:lnTo>
                    <a:pt x="277" y="302"/>
                  </a:lnTo>
                  <a:lnTo>
                    <a:pt x="266" y="298"/>
                  </a:lnTo>
                  <a:lnTo>
                    <a:pt x="263" y="289"/>
                  </a:lnTo>
                  <a:lnTo>
                    <a:pt x="250" y="282"/>
                  </a:lnTo>
                  <a:lnTo>
                    <a:pt x="244" y="277"/>
                  </a:lnTo>
                  <a:lnTo>
                    <a:pt x="234" y="271"/>
                  </a:lnTo>
                  <a:lnTo>
                    <a:pt x="226" y="272"/>
                  </a:lnTo>
                  <a:lnTo>
                    <a:pt x="223" y="272"/>
                  </a:lnTo>
                  <a:lnTo>
                    <a:pt x="227" y="265"/>
                  </a:lnTo>
                  <a:lnTo>
                    <a:pt x="237" y="254"/>
                  </a:lnTo>
                  <a:lnTo>
                    <a:pt x="245" y="254"/>
                  </a:lnTo>
                  <a:lnTo>
                    <a:pt x="247" y="258"/>
                  </a:lnTo>
                  <a:lnTo>
                    <a:pt x="256" y="266"/>
                  </a:lnTo>
                  <a:lnTo>
                    <a:pt x="268" y="273"/>
                  </a:lnTo>
                  <a:lnTo>
                    <a:pt x="281" y="277"/>
                  </a:lnTo>
                  <a:lnTo>
                    <a:pt x="300" y="279"/>
                  </a:lnTo>
                  <a:lnTo>
                    <a:pt x="308" y="285"/>
                  </a:lnTo>
                  <a:lnTo>
                    <a:pt x="309" y="295"/>
                  </a:lnTo>
                  <a:lnTo>
                    <a:pt x="318" y="311"/>
                  </a:lnTo>
                  <a:lnTo>
                    <a:pt x="326" y="313"/>
                  </a:lnTo>
                  <a:lnTo>
                    <a:pt x="339" y="313"/>
                  </a:lnTo>
                  <a:lnTo>
                    <a:pt x="341" y="324"/>
                  </a:lnTo>
                  <a:lnTo>
                    <a:pt x="338" y="320"/>
                  </a:lnTo>
                  <a:close/>
                  <a:moveTo>
                    <a:pt x="167" y="322"/>
                  </a:moveTo>
                  <a:lnTo>
                    <a:pt x="170" y="324"/>
                  </a:lnTo>
                  <a:lnTo>
                    <a:pt x="175" y="330"/>
                  </a:lnTo>
                  <a:lnTo>
                    <a:pt x="182" y="329"/>
                  </a:lnTo>
                  <a:lnTo>
                    <a:pt x="197" y="332"/>
                  </a:lnTo>
                  <a:lnTo>
                    <a:pt x="228" y="339"/>
                  </a:lnTo>
                  <a:lnTo>
                    <a:pt x="240" y="334"/>
                  </a:lnTo>
                  <a:lnTo>
                    <a:pt x="241" y="324"/>
                  </a:lnTo>
                  <a:lnTo>
                    <a:pt x="227" y="324"/>
                  </a:lnTo>
                  <a:lnTo>
                    <a:pt x="218" y="318"/>
                  </a:lnTo>
                  <a:lnTo>
                    <a:pt x="208" y="310"/>
                  </a:lnTo>
                  <a:lnTo>
                    <a:pt x="202" y="317"/>
                  </a:lnTo>
                  <a:lnTo>
                    <a:pt x="190" y="314"/>
                  </a:lnTo>
                  <a:lnTo>
                    <a:pt x="175" y="318"/>
                  </a:lnTo>
                  <a:lnTo>
                    <a:pt x="160" y="316"/>
                  </a:lnTo>
                  <a:lnTo>
                    <a:pt x="139" y="322"/>
                  </a:lnTo>
                  <a:lnTo>
                    <a:pt x="121" y="316"/>
                  </a:lnTo>
                  <a:lnTo>
                    <a:pt x="117" y="317"/>
                  </a:lnTo>
                  <a:lnTo>
                    <a:pt x="115" y="322"/>
                  </a:lnTo>
                  <a:lnTo>
                    <a:pt x="109" y="324"/>
                  </a:lnTo>
                  <a:lnTo>
                    <a:pt x="103" y="317"/>
                  </a:lnTo>
                  <a:lnTo>
                    <a:pt x="95" y="303"/>
                  </a:lnTo>
                  <a:lnTo>
                    <a:pt x="78" y="282"/>
                  </a:lnTo>
                  <a:lnTo>
                    <a:pt x="90" y="282"/>
                  </a:lnTo>
                  <a:lnTo>
                    <a:pt x="101" y="279"/>
                  </a:lnTo>
                  <a:lnTo>
                    <a:pt x="96" y="270"/>
                  </a:lnTo>
                  <a:lnTo>
                    <a:pt x="78" y="264"/>
                  </a:lnTo>
                  <a:lnTo>
                    <a:pt x="76" y="275"/>
                  </a:lnTo>
                  <a:lnTo>
                    <a:pt x="56" y="247"/>
                  </a:lnTo>
                  <a:lnTo>
                    <a:pt x="44" y="239"/>
                  </a:lnTo>
                  <a:lnTo>
                    <a:pt x="37" y="221"/>
                  </a:lnTo>
                  <a:lnTo>
                    <a:pt x="35" y="219"/>
                  </a:lnTo>
                  <a:lnTo>
                    <a:pt x="34" y="218"/>
                  </a:lnTo>
                  <a:lnTo>
                    <a:pt x="35" y="219"/>
                  </a:lnTo>
                  <a:lnTo>
                    <a:pt x="44" y="210"/>
                  </a:lnTo>
                  <a:lnTo>
                    <a:pt x="49" y="203"/>
                  </a:lnTo>
                  <a:lnTo>
                    <a:pt x="52" y="189"/>
                  </a:lnTo>
                  <a:lnTo>
                    <a:pt x="62" y="179"/>
                  </a:lnTo>
                  <a:lnTo>
                    <a:pt x="71" y="159"/>
                  </a:lnTo>
                  <a:lnTo>
                    <a:pt x="84" y="145"/>
                  </a:lnTo>
                  <a:lnTo>
                    <a:pt x="83" y="128"/>
                  </a:lnTo>
                  <a:lnTo>
                    <a:pt x="80" y="117"/>
                  </a:lnTo>
                  <a:lnTo>
                    <a:pt x="85" y="115"/>
                  </a:lnTo>
                  <a:lnTo>
                    <a:pt x="99" y="112"/>
                  </a:lnTo>
                  <a:lnTo>
                    <a:pt x="121" y="108"/>
                  </a:lnTo>
                  <a:lnTo>
                    <a:pt x="132" y="95"/>
                  </a:lnTo>
                  <a:lnTo>
                    <a:pt x="152" y="85"/>
                  </a:lnTo>
                  <a:lnTo>
                    <a:pt x="176" y="83"/>
                  </a:lnTo>
                  <a:lnTo>
                    <a:pt x="191" y="66"/>
                  </a:lnTo>
                  <a:lnTo>
                    <a:pt x="198" y="63"/>
                  </a:lnTo>
                  <a:lnTo>
                    <a:pt x="200" y="63"/>
                  </a:lnTo>
                  <a:lnTo>
                    <a:pt x="212" y="60"/>
                  </a:lnTo>
                  <a:lnTo>
                    <a:pt x="230" y="54"/>
                  </a:lnTo>
                  <a:lnTo>
                    <a:pt x="257" y="51"/>
                  </a:lnTo>
                  <a:lnTo>
                    <a:pt x="278" y="40"/>
                  </a:lnTo>
                  <a:lnTo>
                    <a:pt x="290" y="34"/>
                  </a:lnTo>
                  <a:lnTo>
                    <a:pt x="303" y="33"/>
                  </a:lnTo>
                  <a:lnTo>
                    <a:pt x="316" y="41"/>
                  </a:lnTo>
                  <a:lnTo>
                    <a:pt x="336" y="45"/>
                  </a:lnTo>
                  <a:lnTo>
                    <a:pt x="359" y="49"/>
                  </a:lnTo>
                  <a:lnTo>
                    <a:pt x="381" y="41"/>
                  </a:lnTo>
                  <a:lnTo>
                    <a:pt x="395" y="26"/>
                  </a:lnTo>
                  <a:lnTo>
                    <a:pt x="393" y="3"/>
                  </a:lnTo>
                  <a:lnTo>
                    <a:pt x="406" y="0"/>
                  </a:lnTo>
                  <a:lnTo>
                    <a:pt x="410" y="5"/>
                  </a:lnTo>
                  <a:lnTo>
                    <a:pt x="422" y="13"/>
                  </a:lnTo>
                  <a:lnTo>
                    <a:pt x="423" y="26"/>
                  </a:lnTo>
                  <a:lnTo>
                    <a:pt x="412" y="37"/>
                  </a:lnTo>
                  <a:lnTo>
                    <a:pt x="412" y="54"/>
                  </a:lnTo>
                  <a:lnTo>
                    <a:pt x="411" y="72"/>
                  </a:lnTo>
                  <a:lnTo>
                    <a:pt x="402" y="90"/>
                  </a:lnTo>
                  <a:lnTo>
                    <a:pt x="390" y="83"/>
                  </a:lnTo>
                  <a:lnTo>
                    <a:pt x="353" y="78"/>
                  </a:lnTo>
                  <a:lnTo>
                    <a:pt x="345" y="78"/>
                  </a:lnTo>
                  <a:lnTo>
                    <a:pt x="334" y="78"/>
                  </a:lnTo>
                  <a:lnTo>
                    <a:pt x="324" y="86"/>
                  </a:lnTo>
                  <a:lnTo>
                    <a:pt x="317" y="89"/>
                  </a:lnTo>
                  <a:lnTo>
                    <a:pt x="308" y="90"/>
                  </a:lnTo>
                  <a:lnTo>
                    <a:pt x="295" y="87"/>
                  </a:lnTo>
                  <a:lnTo>
                    <a:pt x="285" y="101"/>
                  </a:lnTo>
                  <a:lnTo>
                    <a:pt x="266" y="107"/>
                  </a:lnTo>
                  <a:lnTo>
                    <a:pt x="251" y="120"/>
                  </a:lnTo>
                  <a:lnTo>
                    <a:pt x="262" y="129"/>
                  </a:lnTo>
                  <a:lnTo>
                    <a:pt x="279" y="133"/>
                  </a:lnTo>
                  <a:lnTo>
                    <a:pt x="287" y="138"/>
                  </a:lnTo>
                  <a:lnTo>
                    <a:pt x="292" y="144"/>
                  </a:lnTo>
                  <a:lnTo>
                    <a:pt x="296" y="150"/>
                  </a:lnTo>
                  <a:lnTo>
                    <a:pt x="291" y="146"/>
                  </a:lnTo>
                  <a:lnTo>
                    <a:pt x="281" y="141"/>
                  </a:lnTo>
                  <a:lnTo>
                    <a:pt x="270" y="139"/>
                  </a:lnTo>
                  <a:lnTo>
                    <a:pt x="263" y="139"/>
                  </a:lnTo>
                  <a:lnTo>
                    <a:pt x="259" y="150"/>
                  </a:lnTo>
                  <a:lnTo>
                    <a:pt x="273" y="157"/>
                  </a:lnTo>
                  <a:lnTo>
                    <a:pt x="276" y="172"/>
                  </a:lnTo>
                  <a:lnTo>
                    <a:pt x="266" y="163"/>
                  </a:lnTo>
                  <a:lnTo>
                    <a:pt x="258" y="153"/>
                  </a:lnTo>
                  <a:lnTo>
                    <a:pt x="246" y="150"/>
                  </a:lnTo>
                  <a:lnTo>
                    <a:pt x="241" y="152"/>
                  </a:lnTo>
                  <a:lnTo>
                    <a:pt x="245" y="164"/>
                  </a:lnTo>
                  <a:lnTo>
                    <a:pt x="257" y="172"/>
                  </a:lnTo>
                  <a:lnTo>
                    <a:pt x="251" y="177"/>
                  </a:lnTo>
                  <a:lnTo>
                    <a:pt x="238" y="167"/>
                  </a:lnTo>
                  <a:lnTo>
                    <a:pt x="229" y="153"/>
                  </a:lnTo>
                  <a:lnTo>
                    <a:pt x="217" y="146"/>
                  </a:lnTo>
                  <a:lnTo>
                    <a:pt x="201" y="139"/>
                  </a:lnTo>
                  <a:lnTo>
                    <a:pt x="200" y="135"/>
                  </a:lnTo>
                  <a:lnTo>
                    <a:pt x="203" y="126"/>
                  </a:lnTo>
                  <a:lnTo>
                    <a:pt x="197" y="130"/>
                  </a:lnTo>
                  <a:lnTo>
                    <a:pt x="188" y="134"/>
                  </a:lnTo>
                  <a:lnTo>
                    <a:pt x="186" y="150"/>
                  </a:lnTo>
                  <a:lnTo>
                    <a:pt x="188" y="167"/>
                  </a:lnTo>
                  <a:lnTo>
                    <a:pt x="192" y="181"/>
                  </a:lnTo>
                  <a:lnTo>
                    <a:pt x="200" y="189"/>
                  </a:lnTo>
                  <a:lnTo>
                    <a:pt x="207" y="206"/>
                  </a:lnTo>
                  <a:lnTo>
                    <a:pt x="221" y="214"/>
                  </a:lnTo>
                  <a:lnTo>
                    <a:pt x="230" y="223"/>
                  </a:lnTo>
                  <a:lnTo>
                    <a:pt x="237" y="234"/>
                  </a:lnTo>
                  <a:lnTo>
                    <a:pt x="241" y="243"/>
                  </a:lnTo>
                  <a:lnTo>
                    <a:pt x="236" y="247"/>
                  </a:lnTo>
                  <a:lnTo>
                    <a:pt x="230" y="246"/>
                  </a:lnTo>
                  <a:lnTo>
                    <a:pt x="232" y="238"/>
                  </a:lnTo>
                  <a:lnTo>
                    <a:pt x="226" y="232"/>
                  </a:lnTo>
                  <a:lnTo>
                    <a:pt x="215" y="231"/>
                  </a:lnTo>
                  <a:lnTo>
                    <a:pt x="214" y="242"/>
                  </a:lnTo>
                  <a:lnTo>
                    <a:pt x="219" y="253"/>
                  </a:lnTo>
                  <a:lnTo>
                    <a:pt x="222" y="257"/>
                  </a:lnTo>
                  <a:lnTo>
                    <a:pt x="219" y="261"/>
                  </a:lnTo>
                  <a:lnTo>
                    <a:pt x="213" y="263"/>
                  </a:lnTo>
                  <a:lnTo>
                    <a:pt x="205" y="263"/>
                  </a:lnTo>
                  <a:lnTo>
                    <a:pt x="194" y="266"/>
                  </a:lnTo>
                  <a:lnTo>
                    <a:pt x="200" y="273"/>
                  </a:lnTo>
                  <a:lnTo>
                    <a:pt x="215" y="278"/>
                  </a:lnTo>
                  <a:lnTo>
                    <a:pt x="226" y="280"/>
                  </a:lnTo>
                  <a:lnTo>
                    <a:pt x="235" y="284"/>
                  </a:lnTo>
                  <a:lnTo>
                    <a:pt x="246" y="283"/>
                  </a:lnTo>
                  <a:lnTo>
                    <a:pt x="254" y="296"/>
                  </a:lnTo>
                  <a:lnTo>
                    <a:pt x="261" y="295"/>
                  </a:lnTo>
                  <a:lnTo>
                    <a:pt x="271" y="303"/>
                  </a:lnTo>
                  <a:lnTo>
                    <a:pt x="281" y="309"/>
                  </a:lnTo>
                  <a:lnTo>
                    <a:pt x="288" y="309"/>
                  </a:lnTo>
                  <a:lnTo>
                    <a:pt x="298" y="313"/>
                  </a:lnTo>
                  <a:lnTo>
                    <a:pt x="300" y="324"/>
                  </a:lnTo>
                  <a:lnTo>
                    <a:pt x="303" y="350"/>
                  </a:lnTo>
                  <a:lnTo>
                    <a:pt x="305" y="358"/>
                  </a:lnTo>
                  <a:lnTo>
                    <a:pt x="287" y="350"/>
                  </a:lnTo>
                  <a:lnTo>
                    <a:pt x="273" y="336"/>
                  </a:lnTo>
                  <a:lnTo>
                    <a:pt x="257" y="341"/>
                  </a:lnTo>
                  <a:lnTo>
                    <a:pt x="240" y="343"/>
                  </a:lnTo>
                  <a:lnTo>
                    <a:pt x="240" y="352"/>
                  </a:lnTo>
                  <a:lnTo>
                    <a:pt x="245" y="359"/>
                  </a:lnTo>
                  <a:lnTo>
                    <a:pt x="251" y="369"/>
                  </a:lnTo>
                  <a:lnTo>
                    <a:pt x="260" y="374"/>
                  </a:lnTo>
                  <a:lnTo>
                    <a:pt x="267" y="377"/>
                  </a:lnTo>
                  <a:lnTo>
                    <a:pt x="270" y="385"/>
                  </a:lnTo>
                  <a:lnTo>
                    <a:pt x="260" y="388"/>
                  </a:lnTo>
                  <a:lnTo>
                    <a:pt x="252" y="396"/>
                  </a:lnTo>
                  <a:lnTo>
                    <a:pt x="247" y="398"/>
                  </a:lnTo>
                  <a:lnTo>
                    <a:pt x="244" y="391"/>
                  </a:lnTo>
                  <a:lnTo>
                    <a:pt x="234" y="386"/>
                  </a:lnTo>
                  <a:lnTo>
                    <a:pt x="225" y="381"/>
                  </a:lnTo>
                  <a:lnTo>
                    <a:pt x="220" y="380"/>
                  </a:lnTo>
                  <a:lnTo>
                    <a:pt x="225" y="394"/>
                  </a:lnTo>
                  <a:lnTo>
                    <a:pt x="236" y="406"/>
                  </a:lnTo>
                  <a:lnTo>
                    <a:pt x="249" y="440"/>
                  </a:lnTo>
                  <a:lnTo>
                    <a:pt x="254" y="467"/>
                  </a:lnTo>
                  <a:lnTo>
                    <a:pt x="243" y="463"/>
                  </a:lnTo>
                  <a:lnTo>
                    <a:pt x="232" y="454"/>
                  </a:lnTo>
                  <a:lnTo>
                    <a:pt x="223" y="443"/>
                  </a:lnTo>
                  <a:lnTo>
                    <a:pt x="213" y="449"/>
                  </a:lnTo>
                  <a:lnTo>
                    <a:pt x="211" y="467"/>
                  </a:lnTo>
                  <a:lnTo>
                    <a:pt x="210" y="474"/>
                  </a:lnTo>
                  <a:lnTo>
                    <a:pt x="204" y="474"/>
                  </a:lnTo>
                  <a:lnTo>
                    <a:pt x="201" y="461"/>
                  </a:lnTo>
                  <a:lnTo>
                    <a:pt x="193" y="442"/>
                  </a:lnTo>
                  <a:lnTo>
                    <a:pt x="182" y="435"/>
                  </a:lnTo>
                  <a:lnTo>
                    <a:pt x="176" y="427"/>
                  </a:lnTo>
                  <a:lnTo>
                    <a:pt x="169" y="438"/>
                  </a:lnTo>
                  <a:lnTo>
                    <a:pt x="167" y="451"/>
                  </a:lnTo>
                  <a:lnTo>
                    <a:pt x="157" y="449"/>
                  </a:lnTo>
                  <a:lnTo>
                    <a:pt x="150" y="442"/>
                  </a:lnTo>
                  <a:lnTo>
                    <a:pt x="145" y="427"/>
                  </a:lnTo>
                  <a:lnTo>
                    <a:pt x="149" y="406"/>
                  </a:lnTo>
                  <a:lnTo>
                    <a:pt x="139" y="392"/>
                  </a:lnTo>
                  <a:lnTo>
                    <a:pt x="120" y="385"/>
                  </a:lnTo>
                  <a:lnTo>
                    <a:pt x="110" y="370"/>
                  </a:lnTo>
                  <a:lnTo>
                    <a:pt x="112" y="359"/>
                  </a:lnTo>
                  <a:lnTo>
                    <a:pt x="124" y="335"/>
                  </a:lnTo>
                  <a:lnTo>
                    <a:pt x="134" y="338"/>
                  </a:lnTo>
                  <a:lnTo>
                    <a:pt x="150" y="325"/>
                  </a:lnTo>
                  <a:lnTo>
                    <a:pt x="158" y="323"/>
                  </a:lnTo>
                  <a:lnTo>
                    <a:pt x="167" y="322"/>
                  </a:lnTo>
                  <a:close/>
                  <a:moveTo>
                    <a:pt x="28" y="244"/>
                  </a:moveTo>
                  <a:lnTo>
                    <a:pt x="21" y="246"/>
                  </a:lnTo>
                  <a:lnTo>
                    <a:pt x="12" y="237"/>
                  </a:lnTo>
                  <a:lnTo>
                    <a:pt x="0" y="217"/>
                  </a:lnTo>
                  <a:lnTo>
                    <a:pt x="9" y="214"/>
                  </a:lnTo>
                  <a:lnTo>
                    <a:pt x="16" y="219"/>
                  </a:lnTo>
                  <a:lnTo>
                    <a:pt x="22" y="230"/>
                  </a:lnTo>
                  <a:lnTo>
                    <a:pt x="29" y="239"/>
                  </a:lnTo>
                  <a:lnTo>
                    <a:pt x="28" y="244"/>
                  </a:lnTo>
                  <a:close/>
                  <a:moveTo>
                    <a:pt x="82" y="349"/>
                  </a:moveTo>
                  <a:lnTo>
                    <a:pt x="75" y="346"/>
                  </a:lnTo>
                  <a:lnTo>
                    <a:pt x="66" y="345"/>
                  </a:lnTo>
                  <a:lnTo>
                    <a:pt x="62" y="341"/>
                  </a:lnTo>
                  <a:lnTo>
                    <a:pt x="56" y="336"/>
                  </a:lnTo>
                  <a:lnTo>
                    <a:pt x="65" y="326"/>
                  </a:lnTo>
                  <a:lnTo>
                    <a:pt x="71" y="322"/>
                  </a:lnTo>
                  <a:lnTo>
                    <a:pt x="74" y="334"/>
                  </a:lnTo>
                  <a:lnTo>
                    <a:pt x="84" y="340"/>
                  </a:lnTo>
                  <a:lnTo>
                    <a:pt x="82" y="349"/>
                  </a:lnTo>
                  <a:close/>
                  <a:moveTo>
                    <a:pt x="408" y="407"/>
                  </a:moveTo>
                  <a:lnTo>
                    <a:pt x="405" y="406"/>
                  </a:lnTo>
                  <a:lnTo>
                    <a:pt x="404" y="396"/>
                  </a:lnTo>
                  <a:lnTo>
                    <a:pt x="409" y="388"/>
                  </a:lnTo>
                  <a:lnTo>
                    <a:pt x="412" y="387"/>
                  </a:lnTo>
                  <a:lnTo>
                    <a:pt x="416" y="386"/>
                  </a:lnTo>
                  <a:lnTo>
                    <a:pt x="417" y="405"/>
                  </a:lnTo>
                  <a:lnTo>
                    <a:pt x="408" y="407"/>
                  </a:lnTo>
                  <a:close/>
                  <a:moveTo>
                    <a:pt x="367" y="351"/>
                  </a:moveTo>
                  <a:lnTo>
                    <a:pt x="364" y="351"/>
                  </a:lnTo>
                  <a:lnTo>
                    <a:pt x="356" y="340"/>
                  </a:lnTo>
                  <a:lnTo>
                    <a:pt x="349" y="334"/>
                  </a:lnTo>
                  <a:lnTo>
                    <a:pt x="349" y="328"/>
                  </a:lnTo>
                  <a:lnTo>
                    <a:pt x="357" y="329"/>
                  </a:lnTo>
                  <a:lnTo>
                    <a:pt x="366" y="334"/>
                  </a:lnTo>
                  <a:lnTo>
                    <a:pt x="369" y="338"/>
                  </a:lnTo>
                  <a:lnTo>
                    <a:pt x="371" y="347"/>
                  </a:lnTo>
                  <a:lnTo>
                    <a:pt x="367" y="351"/>
                  </a:lnTo>
                  <a:close/>
                  <a:moveTo>
                    <a:pt x="403" y="536"/>
                  </a:moveTo>
                  <a:lnTo>
                    <a:pt x="403" y="540"/>
                  </a:lnTo>
                  <a:lnTo>
                    <a:pt x="412" y="541"/>
                  </a:lnTo>
                  <a:lnTo>
                    <a:pt x="425" y="539"/>
                  </a:lnTo>
                  <a:lnTo>
                    <a:pt x="433" y="538"/>
                  </a:lnTo>
                  <a:lnTo>
                    <a:pt x="447" y="534"/>
                  </a:lnTo>
                  <a:lnTo>
                    <a:pt x="454" y="543"/>
                  </a:lnTo>
                  <a:lnTo>
                    <a:pt x="465" y="546"/>
                  </a:lnTo>
                  <a:lnTo>
                    <a:pt x="475" y="540"/>
                  </a:lnTo>
                  <a:lnTo>
                    <a:pt x="481" y="538"/>
                  </a:lnTo>
                  <a:lnTo>
                    <a:pt x="488" y="533"/>
                  </a:lnTo>
                  <a:lnTo>
                    <a:pt x="491" y="538"/>
                  </a:lnTo>
                  <a:lnTo>
                    <a:pt x="483" y="559"/>
                  </a:lnTo>
                  <a:lnTo>
                    <a:pt x="469" y="554"/>
                  </a:lnTo>
                  <a:lnTo>
                    <a:pt x="458" y="559"/>
                  </a:lnTo>
                  <a:lnTo>
                    <a:pt x="444" y="562"/>
                  </a:lnTo>
                  <a:lnTo>
                    <a:pt x="434" y="566"/>
                  </a:lnTo>
                  <a:lnTo>
                    <a:pt x="423" y="567"/>
                  </a:lnTo>
                  <a:lnTo>
                    <a:pt x="411" y="573"/>
                  </a:lnTo>
                  <a:lnTo>
                    <a:pt x="390" y="578"/>
                  </a:lnTo>
                  <a:lnTo>
                    <a:pt x="382" y="566"/>
                  </a:lnTo>
                  <a:lnTo>
                    <a:pt x="371" y="564"/>
                  </a:lnTo>
                  <a:lnTo>
                    <a:pt x="363" y="559"/>
                  </a:lnTo>
                  <a:lnTo>
                    <a:pt x="355" y="559"/>
                  </a:lnTo>
                  <a:lnTo>
                    <a:pt x="344" y="558"/>
                  </a:lnTo>
                  <a:lnTo>
                    <a:pt x="328" y="559"/>
                  </a:lnTo>
                  <a:lnTo>
                    <a:pt x="315" y="562"/>
                  </a:lnTo>
                  <a:lnTo>
                    <a:pt x="304" y="563"/>
                  </a:lnTo>
                  <a:lnTo>
                    <a:pt x="297" y="565"/>
                  </a:lnTo>
                  <a:lnTo>
                    <a:pt x="298" y="537"/>
                  </a:lnTo>
                  <a:lnTo>
                    <a:pt x="305" y="539"/>
                  </a:lnTo>
                  <a:lnTo>
                    <a:pt x="307" y="529"/>
                  </a:lnTo>
                  <a:lnTo>
                    <a:pt x="312" y="529"/>
                  </a:lnTo>
                  <a:lnTo>
                    <a:pt x="328" y="534"/>
                  </a:lnTo>
                  <a:lnTo>
                    <a:pt x="334" y="527"/>
                  </a:lnTo>
                  <a:lnTo>
                    <a:pt x="340" y="532"/>
                  </a:lnTo>
                  <a:lnTo>
                    <a:pt x="338" y="540"/>
                  </a:lnTo>
                  <a:lnTo>
                    <a:pt x="345" y="540"/>
                  </a:lnTo>
                  <a:lnTo>
                    <a:pt x="354" y="545"/>
                  </a:lnTo>
                  <a:lnTo>
                    <a:pt x="380" y="537"/>
                  </a:lnTo>
                  <a:lnTo>
                    <a:pt x="392" y="534"/>
                  </a:lnTo>
                  <a:lnTo>
                    <a:pt x="403" y="536"/>
                  </a:lnTo>
                  <a:close/>
                  <a:moveTo>
                    <a:pt x="601" y="444"/>
                  </a:moveTo>
                  <a:lnTo>
                    <a:pt x="591" y="454"/>
                  </a:lnTo>
                  <a:lnTo>
                    <a:pt x="581" y="460"/>
                  </a:lnTo>
                  <a:lnTo>
                    <a:pt x="578" y="446"/>
                  </a:lnTo>
                  <a:lnTo>
                    <a:pt x="578" y="439"/>
                  </a:lnTo>
                  <a:lnTo>
                    <a:pt x="593" y="421"/>
                  </a:lnTo>
                  <a:lnTo>
                    <a:pt x="604" y="414"/>
                  </a:lnTo>
                  <a:lnTo>
                    <a:pt x="610" y="411"/>
                  </a:lnTo>
                  <a:lnTo>
                    <a:pt x="610" y="425"/>
                  </a:lnTo>
                  <a:lnTo>
                    <a:pt x="606" y="434"/>
                  </a:lnTo>
                  <a:lnTo>
                    <a:pt x="606" y="441"/>
                  </a:lnTo>
                  <a:lnTo>
                    <a:pt x="601" y="444"/>
                  </a:lnTo>
                  <a:close/>
                  <a:moveTo>
                    <a:pt x="428" y="293"/>
                  </a:moveTo>
                  <a:lnTo>
                    <a:pt x="423" y="293"/>
                  </a:lnTo>
                  <a:lnTo>
                    <a:pt x="423" y="287"/>
                  </a:lnTo>
                  <a:lnTo>
                    <a:pt x="428" y="279"/>
                  </a:lnTo>
                  <a:lnTo>
                    <a:pt x="418" y="272"/>
                  </a:lnTo>
                  <a:lnTo>
                    <a:pt x="418" y="262"/>
                  </a:lnTo>
                  <a:lnTo>
                    <a:pt x="431" y="261"/>
                  </a:lnTo>
                  <a:lnTo>
                    <a:pt x="434" y="266"/>
                  </a:lnTo>
                  <a:lnTo>
                    <a:pt x="436" y="275"/>
                  </a:lnTo>
                  <a:lnTo>
                    <a:pt x="435" y="287"/>
                  </a:lnTo>
                  <a:lnTo>
                    <a:pt x="433" y="291"/>
                  </a:lnTo>
                  <a:lnTo>
                    <a:pt x="428" y="293"/>
                  </a:lnTo>
                  <a:close/>
                  <a:moveTo>
                    <a:pt x="454" y="219"/>
                  </a:moveTo>
                  <a:lnTo>
                    <a:pt x="449" y="216"/>
                  </a:lnTo>
                  <a:lnTo>
                    <a:pt x="450" y="220"/>
                  </a:lnTo>
                  <a:lnTo>
                    <a:pt x="440" y="228"/>
                  </a:lnTo>
                  <a:lnTo>
                    <a:pt x="429" y="225"/>
                  </a:lnTo>
                  <a:lnTo>
                    <a:pt x="433" y="211"/>
                  </a:lnTo>
                  <a:lnTo>
                    <a:pt x="426" y="214"/>
                  </a:lnTo>
                  <a:lnTo>
                    <a:pt x="418" y="219"/>
                  </a:lnTo>
                  <a:lnTo>
                    <a:pt x="410" y="219"/>
                  </a:lnTo>
                  <a:lnTo>
                    <a:pt x="411" y="209"/>
                  </a:lnTo>
                  <a:lnTo>
                    <a:pt x="421" y="202"/>
                  </a:lnTo>
                  <a:lnTo>
                    <a:pt x="429" y="197"/>
                  </a:lnTo>
                  <a:lnTo>
                    <a:pt x="438" y="191"/>
                  </a:lnTo>
                  <a:lnTo>
                    <a:pt x="445" y="197"/>
                  </a:lnTo>
                  <a:lnTo>
                    <a:pt x="453" y="208"/>
                  </a:lnTo>
                  <a:lnTo>
                    <a:pt x="461" y="219"/>
                  </a:lnTo>
                  <a:lnTo>
                    <a:pt x="454" y="219"/>
                  </a:lnTo>
                  <a:close/>
                  <a:moveTo>
                    <a:pt x="367" y="168"/>
                  </a:moveTo>
                  <a:lnTo>
                    <a:pt x="364" y="173"/>
                  </a:lnTo>
                  <a:lnTo>
                    <a:pt x="357" y="171"/>
                  </a:lnTo>
                  <a:lnTo>
                    <a:pt x="354" y="171"/>
                  </a:lnTo>
                  <a:lnTo>
                    <a:pt x="352" y="176"/>
                  </a:lnTo>
                  <a:lnTo>
                    <a:pt x="347" y="174"/>
                  </a:lnTo>
                  <a:lnTo>
                    <a:pt x="348" y="162"/>
                  </a:lnTo>
                  <a:lnTo>
                    <a:pt x="357" y="159"/>
                  </a:lnTo>
                  <a:lnTo>
                    <a:pt x="364" y="159"/>
                  </a:lnTo>
                  <a:lnTo>
                    <a:pt x="366" y="163"/>
                  </a:lnTo>
                  <a:lnTo>
                    <a:pt x="367" y="168"/>
                  </a:lnTo>
                  <a:close/>
                  <a:moveTo>
                    <a:pt x="317" y="113"/>
                  </a:moveTo>
                  <a:lnTo>
                    <a:pt x="313" y="115"/>
                  </a:lnTo>
                  <a:lnTo>
                    <a:pt x="305" y="113"/>
                  </a:lnTo>
                  <a:lnTo>
                    <a:pt x="304" y="108"/>
                  </a:lnTo>
                  <a:lnTo>
                    <a:pt x="312" y="97"/>
                  </a:lnTo>
                  <a:lnTo>
                    <a:pt x="318" y="99"/>
                  </a:lnTo>
                  <a:lnTo>
                    <a:pt x="320" y="106"/>
                  </a:lnTo>
                  <a:lnTo>
                    <a:pt x="324" y="109"/>
                  </a:lnTo>
                  <a:lnTo>
                    <a:pt x="317" y="113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39"/>
            <p:cNvSpPr>
              <a:spLocks/>
            </p:cNvSpPr>
            <p:nvPr/>
          </p:nvSpPr>
          <p:spPr bwMode="auto">
            <a:xfrm>
              <a:off x="2692078" y="4491038"/>
              <a:ext cx="265113" cy="195262"/>
            </a:xfrm>
            <a:custGeom>
              <a:avLst/>
              <a:gdLst>
                <a:gd name="T0" fmla="*/ 486112 w 169"/>
                <a:gd name="T1" fmla="*/ 29360 h 119"/>
                <a:gd name="T2" fmla="*/ 442185 w 169"/>
                <a:gd name="T3" fmla="*/ 0 h 119"/>
                <a:gd name="T4" fmla="*/ 415827 w 169"/>
                <a:gd name="T5" fmla="*/ 58712 h 119"/>
                <a:gd name="T6" fmla="*/ 404118 w 169"/>
                <a:gd name="T7" fmla="*/ 88070 h 119"/>
                <a:gd name="T8" fmla="*/ 357260 w 169"/>
                <a:gd name="T9" fmla="*/ 73388 h 119"/>
                <a:gd name="T10" fmla="*/ 330907 w 169"/>
                <a:gd name="T11" fmla="*/ 139447 h 119"/>
                <a:gd name="T12" fmla="*/ 298694 w 169"/>
                <a:gd name="T13" fmla="*/ 117427 h 119"/>
                <a:gd name="T14" fmla="*/ 257696 w 169"/>
                <a:gd name="T15" fmla="*/ 117427 h 119"/>
                <a:gd name="T16" fmla="*/ 216701 w 169"/>
                <a:gd name="T17" fmla="*/ 168798 h 119"/>
                <a:gd name="T18" fmla="*/ 187421 w 169"/>
                <a:gd name="T19" fmla="*/ 242190 h 119"/>
                <a:gd name="T20" fmla="*/ 158131 w 169"/>
                <a:gd name="T21" fmla="*/ 256867 h 119"/>
                <a:gd name="T22" fmla="*/ 93707 w 169"/>
                <a:gd name="T23" fmla="*/ 227504 h 119"/>
                <a:gd name="T24" fmla="*/ 23427 w 169"/>
                <a:gd name="T25" fmla="*/ 264203 h 119"/>
                <a:gd name="T26" fmla="*/ 0 w 169"/>
                <a:gd name="T27" fmla="*/ 359610 h 119"/>
                <a:gd name="T28" fmla="*/ 8784 w 169"/>
                <a:gd name="T29" fmla="*/ 403640 h 119"/>
                <a:gd name="T30" fmla="*/ 23427 w 169"/>
                <a:gd name="T31" fmla="*/ 396302 h 119"/>
                <a:gd name="T32" fmla="*/ 11711 w 169"/>
                <a:gd name="T33" fmla="*/ 513724 h 119"/>
                <a:gd name="T34" fmla="*/ 26353 w 169"/>
                <a:gd name="T35" fmla="*/ 557769 h 119"/>
                <a:gd name="T36" fmla="*/ 32214 w 169"/>
                <a:gd name="T37" fmla="*/ 638490 h 119"/>
                <a:gd name="T38" fmla="*/ 55639 w 169"/>
                <a:gd name="T39" fmla="*/ 667847 h 119"/>
                <a:gd name="T40" fmla="*/ 76140 w 169"/>
                <a:gd name="T41" fmla="*/ 719222 h 119"/>
                <a:gd name="T42" fmla="*/ 79067 w 169"/>
                <a:gd name="T43" fmla="*/ 785265 h 119"/>
                <a:gd name="T44" fmla="*/ 49779 w 169"/>
                <a:gd name="T45" fmla="*/ 821969 h 119"/>
                <a:gd name="T46" fmla="*/ 32214 w 169"/>
                <a:gd name="T47" fmla="*/ 807292 h 119"/>
                <a:gd name="T48" fmla="*/ 17571 w 169"/>
                <a:gd name="T49" fmla="*/ 858666 h 119"/>
                <a:gd name="T50" fmla="*/ 64421 w 169"/>
                <a:gd name="T51" fmla="*/ 851323 h 119"/>
                <a:gd name="T52" fmla="*/ 137633 w 169"/>
                <a:gd name="T53" fmla="*/ 807292 h 119"/>
                <a:gd name="T54" fmla="*/ 213771 w 169"/>
                <a:gd name="T55" fmla="*/ 829308 h 119"/>
                <a:gd name="T56" fmla="*/ 266487 w 169"/>
                <a:gd name="T57" fmla="*/ 829308 h 119"/>
                <a:gd name="T58" fmla="*/ 284050 w 169"/>
                <a:gd name="T59" fmla="*/ 741238 h 119"/>
                <a:gd name="T60" fmla="*/ 275271 w 169"/>
                <a:gd name="T61" fmla="*/ 594465 h 119"/>
                <a:gd name="T62" fmla="*/ 327977 w 169"/>
                <a:gd name="T63" fmla="*/ 352266 h 119"/>
                <a:gd name="T64" fmla="*/ 415827 w 169"/>
                <a:gd name="T65" fmla="*/ 264203 h 119"/>
                <a:gd name="T66" fmla="*/ 456827 w 169"/>
                <a:gd name="T67" fmla="*/ 110084 h 11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9"/>
                <a:gd name="T103" fmla="*/ 0 h 119"/>
                <a:gd name="T104" fmla="*/ 169 w 169"/>
                <a:gd name="T105" fmla="*/ 119 h 11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9" h="119">
                  <a:moveTo>
                    <a:pt x="169" y="10"/>
                  </a:moveTo>
                  <a:lnTo>
                    <a:pt x="166" y="4"/>
                  </a:lnTo>
                  <a:lnTo>
                    <a:pt x="158" y="0"/>
                  </a:lnTo>
                  <a:lnTo>
                    <a:pt x="151" y="0"/>
                  </a:lnTo>
                  <a:lnTo>
                    <a:pt x="142" y="4"/>
                  </a:lnTo>
                  <a:lnTo>
                    <a:pt x="142" y="8"/>
                  </a:lnTo>
                  <a:lnTo>
                    <a:pt x="140" y="12"/>
                  </a:lnTo>
                  <a:lnTo>
                    <a:pt x="138" y="12"/>
                  </a:lnTo>
                  <a:lnTo>
                    <a:pt x="132" y="11"/>
                  </a:lnTo>
                  <a:lnTo>
                    <a:pt x="122" y="10"/>
                  </a:lnTo>
                  <a:lnTo>
                    <a:pt x="118" y="11"/>
                  </a:lnTo>
                  <a:lnTo>
                    <a:pt x="113" y="19"/>
                  </a:lnTo>
                  <a:lnTo>
                    <a:pt x="107" y="18"/>
                  </a:lnTo>
                  <a:lnTo>
                    <a:pt x="102" y="16"/>
                  </a:lnTo>
                  <a:lnTo>
                    <a:pt x="93" y="15"/>
                  </a:lnTo>
                  <a:lnTo>
                    <a:pt x="88" y="16"/>
                  </a:lnTo>
                  <a:lnTo>
                    <a:pt x="79" y="19"/>
                  </a:lnTo>
                  <a:lnTo>
                    <a:pt x="74" y="23"/>
                  </a:lnTo>
                  <a:lnTo>
                    <a:pt x="70" y="29"/>
                  </a:lnTo>
                  <a:lnTo>
                    <a:pt x="64" y="33"/>
                  </a:lnTo>
                  <a:lnTo>
                    <a:pt x="62" y="35"/>
                  </a:lnTo>
                  <a:lnTo>
                    <a:pt x="54" y="35"/>
                  </a:lnTo>
                  <a:lnTo>
                    <a:pt x="48" y="34"/>
                  </a:lnTo>
                  <a:lnTo>
                    <a:pt x="32" y="31"/>
                  </a:lnTo>
                  <a:lnTo>
                    <a:pt x="14" y="31"/>
                  </a:lnTo>
                  <a:lnTo>
                    <a:pt x="8" y="36"/>
                  </a:lnTo>
                  <a:lnTo>
                    <a:pt x="3" y="41"/>
                  </a:lnTo>
                  <a:lnTo>
                    <a:pt x="0" y="49"/>
                  </a:lnTo>
                  <a:lnTo>
                    <a:pt x="0" y="54"/>
                  </a:lnTo>
                  <a:lnTo>
                    <a:pt x="3" y="55"/>
                  </a:lnTo>
                  <a:lnTo>
                    <a:pt x="7" y="54"/>
                  </a:lnTo>
                  <a:lnTo>
                    <a:pt x="8" y="54"/>
                  </a:lnTo>
                  <a:lnTo>
                    <a:pt x="6" y="61"/>
                  </a:lnTo>
                  <a:lnTo>
                    <a:pt x="4" y="70"/>
                  </a:lnTo>
                  <a:lnTo>
                    <a:pt x="7" y="75"/>
                  </a:lnTo>
                  <a:lnTo>
                    <a:pt x="9" y="76"/>
                  </a:lnTo>
                  <a:lnTo>
                    <a:pt x="9" y="85"/>
                  </a:lnTo>
                  <a:lnTo>
                    <a:pt x="11" y="87"/>
                  </a:lnTo>
                  <a:lnTo>
                    <a:pt x="17" y="89"/>
                  </a:lnTo>
                  <a:lnTo>
                    <a:pt x="19" y="91"/>
                  </a:lnTo>
                  <a:lnTo>
                    <a:pt x="22" y="96"/>
                  </a:lnTo>
                  <a:lnTo>
                    <a:pt x="26" y="98"/>
                  </a:lnTo>
                  <a:lnTo>
                    <a:pt x="28" y="103"/>
                  </a:lnTo>
                  <a:lnTo>
                    <a:pt x="27" y="107"/>
                  </a:lnTo>
                  <a:lnTo>
                    <a:pt x="23" y="110"/>
                  </a:lnTo>
                  <a:lnTo>
                    <a:pt x="17" y="112"/>
                  </a:lnTo>
                  <a:lnTo>
                    <a:pt x="12" y="110"/>
                  </a:lnTo>
                  <a:lnTo>
                    <a:pt x="11" y="110"/>
                  </a:lnTo>
                  <a:lnTo>
                    <a:pt x="6" y="114"/>
                  </a:lnTo>
                  <a:lnTo>
                    <a:pt x="6" y="117"/>
                  </a:lnTo>
                  <a:lnTo>
                    <a:pt x="18" y="119"/>
                  </a:lnTo>
                  <a:lnTo>
                    <a:pt x="22" y="116"/>
                  </a:lnTo>
                  <a:lnTo>
                    <a:pt x="36" y="116"/>
                  </a:lnTo>
                  <a:lnTo>
                    <a:pt x="47" y="110"/>
                  </a:lnTo>
                  <a:lnTo>
                    <a:pt x="53" y="101"/>
                  </a:lnTo>
                  <a:lnTo>
                    <a:pt x="73" y="113"/>
                  </a:lnTo>
                  <a:lnTo>
                    <a:pt x="78" y="109"/>
                  </a:lnTo>
                  <a:lnTo>
                    <a:pt x="91" y="113"/>
                  </a:lnTo>
                  <a:lnTo>
                    <a:pt x="100" y="110"/>
                  </a:lnTo>
                  <a:lnTo>
                    <a:pt x="97" y="101"/>
                  </a:lnTo>
                  <a:lnTo>
                    <a:pt x="101" y="89"/>
                  </a:lnTo>
                  <a:lnTo>
                    <a:pt x="94" y="81"/>
                  </a:lnTo>
                  <a:lnTo>
                    <a:pt x="108" y="76"/>
                  </a:lnTo>
                  <a:lnTo>
                    <a:pt x="112" y="48"/>
                  </a:lnTo>
                  <a:lnTo>
                    <a:pt x="136" y="43"/>
                  </a:lnTo>
                  <a:lnTo>
                    <a:pt x="142" y="36"/>
                  </a:lnTo>
                  <a:lnTo>
                    <a:pt x="155" y="29"/>
                  </a:lnTo>
                  <a:lnTo>
                    <a:pt x="156" y="15"/>
                  </a:lnTo>
                  <a:lnTo>
                    <a:pt x="169" y="10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7195" name="Freeform 110"/>
            <p:cNvSpPr>
              <a:spLocks/>
            </p:cNvSpPr>
            <p:nvPr/>
          </p:nvSpPr>
          <p:spPr bwMode="auto">
            <a:xfrm>
              <a:off x="2765103" y="6022975"/>
              <a:ext cx="42863" cy="42863"/>
            </a:xfrm>
            <a:custGeom>
              <a:avLst/>
              <a:gdLst>
                <a:gd name="T0" fmla="*/ 0 w 14"/>
                <a:gd name="T1" fmla="*/ 2147483647 h 14"/>
                <a:gd name="T2" fmla="*/ 0 w 14"/>
                <a:gd name="T3" fmla="*/ 0 h 14"/>
                <a:gd name="T4" fmla="*/ 2147483647 w 14"/>
                <a:gd name="T5" fmla="*/ 2147483647 h 14"/>
                <a:gd name="T6" fmla="*/ 2147483647 w 14"/>
                <a:gd name="T7" fmla="*/ 2147483647 h 14"/>
                <a:gd name="T8" fmla="*/ 2147483647 w 14"/>
                <a:gd name="T9" fmla="*/ 2147483647 h 14"/>
                <a:gd name="T10" fmla="*/ 2147483647 w 14"/>
                <a:gd name="T11" fmla="*/ 2147483647 h 14"/>
                <a:gd name="T12" fmla="*/ 2147483647 w 14"/>
                <a:gd name="T13" fmla="*/ 2147483647 h 14"/>
                <a:gd name="T14" fmla="*/ 0 w 14"/>
                <a:gd name="T15" fmla="*/ 2147483647 h 14"/>
                <a:gd name="T16" fmla="*/ 0 w 14"/>
                <a:gd name="T17" fmla="*/ 2147483647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3"/>
                  </a:moveTo>
                  <a:lnTo>
                    <a:pt x="0" y="0"/>
                  </a:lnTo>
                  <a:lnTo>
                    <a:pt x="9" y="4"/>
                  </a:lnTo>
                  <a:lnTo>
                    <a:pt x="10" y="8"/>
                  </a:lnTo>
                  <a:lnTo>
                    <a:pt x="14" y="12"/>
                  </a:lnTo>
                  <a:lnTo>
                    <a:pt x="13" y="14"/>
                  </a:lnTo>
                  <a:lnTo>
                    <a:pt x="5" y="12"/>
                  </a:lnTo>
                  <a:lnTo>
                    <a:pt x="0" y="7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46"/>
            <p:cNvSpPr>
              <a:spLocks noEditPoints="1"/>
            </p:cNvSpPr>
            <p:nvPr/>
          </p:nvSpPr>
          <p:spPr bwMode="auto">
            <a:xfrm>
              <a:off x="2055491" y="4454525"/>
              <a:ext cx="1127125" cy="1414463"/>
            </a:xfrm>
            <a:custGeom>
              <a:avLst/>
              <a:gdLst>
                <a:gd name="T0" fmla="*/ 2147483646 w 709"/>
                <a:gd name="T1" fmla="*/ 2147483646 h 859"/>
                <a:gd name="T2" fmla="*/ 2147483646 w 709"/>
                <a:gd name="T3" fmla="*/ 2147483646 h 859"/>
                <a:gd name="T4" fmla="*/ 2147483646 w 709"/>
                <a:gd name="T5" fmla="*/ 2147483646 h 859"/>
                <a:gd name="T6" fmla="*/ 2147483646 w 709"/>
                <a:gd name="T7" fmla="*/ 2147483646 h 859"/>
                <a:gd name="T8" fmla="*/ 2147483646 w 709"/>
                <a:gd name="T9" fmla="*/ 2147483646 h 859"/>
                <a:gd name="T10" fmla="*/ 2147483646 w 709"/>
                <a:gd name="T11" fmla="*/ 2147483646 h 859"/>
                <a:gd name="T12" fmla="*/ 2147483646 w 709"/>
                <a:gd name="T13" fmla="*/ 2147483646 h 859"/>
                <a:gd name="T14" fmla="*/ 2147483646 w 709"/>
                <a:gd name="T15" fmla="*/ 2147483646 h 859"/>
                <a:gd name="T16" fmla="*/ 2147483646 w 709"/>
                <a:gd name="T17" fmla="*/ 2147483646 h 859"/>
                <a:gd name="T18" fmla="*/ 2147483646 w 709"/>
                <a:gd name="T19" fmla="*/ 2147483646 h 859"/>
                <a:gd name="T20" fmla="*/ 2147483646 w 709"/>
                <a:gd name="T21" fmla="*/ 2147483646 h 859"/>
                <a:gd name="T22" fmla="*/ 2147483646 w 709"/>
                <a:gd name="T23" fmla="*/ 2147483646 h 859"/>
                <a:gd name="T24" fmla="*/ 2147483646 w 709"/>
                <a:gd name="T25" fmla="*/ 2147483646 h 859"/>
                <a:gd name="T26" fmla="*/ 2147483646 w 709"/>
                <a:gd name="T27" fmla="*/ 2147483646 h 859"/>
                <a:gd name="T28" fmla="*/ 2147483646 w 709"/>
                <a:gd name="T29" fmla="*/ 2147483646 h 859"/>
                <a:gd name="T30" fmla="*/ 2147483646 w 709"/>
                <a:gd name="T31" fmla="*/ 2147483646 h 859"/>
                <a:gd name="T32" fmla="*/ 2147483646 w 709"/>
                <a:gd name="T33" fmla="*/ 2147483646 h 859"/>
                <a:gd name="T34" fmla="*/ 2147483646 w 709"/>
                <a:gd name="T35" fmla="*/ 2147483646 h 859"/>
                <a:gd name="T36" fmla="*/ 2147483646 w 709"/>
                <a:gd name="T37" fmla="*/ 2147483646 h 859"/>
                <a:gd name="T38" fmla="*/ 2147483646 w 709"/>
                <a:gd name="T39" fmla="*/ 2147483646 h 859"/>
                <a:gd name="T40" fmla="*/ 2147483646 w 709"/>
                <a:gd name="T41" fmla="*/ 2147483646 h 859"/>
                <a:gd name="T42" fmla="*/ 2147483646 w 709"/>
                <a:gd name="T43" fmla="*/ 2147483646 h 859"/>
                <a:gd name="T44" fmla="*/ 2147483646 w 709"/>
                <a:gd name="T45" fmla="*/ 2147483646 h 859"/>
                <a:gd name="T46" fmla="*/ 2147483646 w 709"/>
                <a:gd name="T47" fmla="*/ 2147483646 h 859"/>
                <a:gd name="T48" fmla="*/ 2147483646 w 709"/>
                <a:gd name="T49" fmla="*/ 2147483646 h 859"/>
                <a:gd name="T50" fmla="*/ 2147483646 w 709"/>
                <a:gd name="T51" fmla="*/ 2147483646 h 859"/>
                <a:gd name="T52" fmla="*/ 2147483646 w 709"/>
                <a:gd name="T53" fmla="*/ 2147483646 h 859"/>
                <a:gd name="T54" fmla="*/ 2147483646 w 709"/>
                <a:gd name="T55" fmla="*/ 2147483646 h 859"/>
                <a:gd name="T56" fmla="*/ 2147483646 w 709"/>
                <a:gd name="T57" fmla="*/ 2147483646 h 859"/>
                <a:gd name="T58" fmla="*/ 2147483646 w 709"/>
                <a:gd name="T59" fmla="*/ 2147483646 h 859"/>
                <a:gd name="T60" fmla="*/ 2147483646 w 709"/>
                <a:gd name="T61" fmla="*/ 2147483646 h 859"/>
                <a:gd name="T62" fmla="*/ 2147483646 w 709"/>
                <a:gd name="T63" fmla="*/ 2147483646 h 859"/>
                <a:gd name="T64" fmla="*/ 2147483646 w 709"/>
                <a:gd name="T65" fmla="*/ 2147483646 h 859"/>
                <a:gd name="T66" fmla="*/ 2147483646 w 709"/>
                <a:gd name="T67" fmla="*/ 2147483646 h 859"/>
                <a:gd name="T68" fmla="*/ 2147483646 w 709"/>
                <a:gd name="T69" fmla="*/ 2147483646 h 859"/>
                <a:gd name="T70" fmla="*/ 2147483646 w 709"/>
                <a:gd name="T71" fmla="*/ 2147483646 h 859"/>
                <a:gd name="T72" fmla="*/ 2147483646 w 709"/>
                <a:gd name="T73" fmla="*/ 2147483646 h 859"/>
                <a:gd name="T74" fmla="*/ 2147483646 w 709"/>
                <a:gd name="T75" fmla="*/ 2147483646 h 859"/>
                <a:gd name="T76" fmla="*/ 2147483646 w 709"/>
                <a:gd name="T77" fmla="*/ 2147483646 h 859"/>
                <a:gd name="T78" fmla="*/ 2147483646 w 709"/>
                <a:gd name="T79" fmla="*/ 2147483646 h 859"/>
                <a:gd name="T80" fmla="*/ 2147483646 w 709"/>
                <a:gd name="T81" fmla="*/ 2147483646 h 859"/>
                <a:gd name="T82" fmla="*/ 2147483646 w 709"/>
                <a:gd name="T83" fmla="*/ 2147483646 h 859"/>
                <a:gd name="T84" fmla="*/ 2147483646 w 709"/>
                <a:gd name="T85" fmla="*/ 2147483646 h 859"/>
                <a:gd name="T86" fmla="*/ 2147483646 w 709"/>
                <a:gd name="T87" fmla="*/ 2147483646 h 859"/>
                <a:gd name="T88" fmla="*/ 2147483646 w 709"/>
                <a:gd name="T89" fmla="*/ 2147483646 h 859"/>
                <a:gd name="T90" fmla="*/ 2147483646 w 709"/>
                <a:gd name="T91" fmla="*/ 2147483646 h 859"/>
                <a:gd name="T92" fmla="*/ 2147483646 w 709"/>
                <a:gd name="T93" fmla="*/ 0 h 859"/>
                <a:gd name="T94" fmla="*/ 2147483646 w 709"/>
                <a:gd name="T95" fmla="*/ 2147483646 h 859"/>
                <a:gd name="T96" fmla="*/ 2147483646 w 709"/>
                <a:gd name="T97" fmla="*/ 2147483646 h 859"/>
                <a:gd name="T98" fmla="*/ 2147483646 w 709"/>
                <a:gd name="T99" fmla="*/ 2147483646 h 859"/>
                <a:gd name="T100" fmla="*/ 2147483646 w 709"/>
                <a:gd name="T101" fmla="*/ 2147483646 h 859"/>
                <a:gd name="T102" fmla="*/ 2147483646 w 709"/>
                <a:gd name="T103" fmla="*/ 2147483646 h 859"/>
                <a:gd name="T104" fmla="*/ 2147483646 w 709"/>
                <a:gd name="T105" fmla="*/ 2147483646 h 859"/>
                <a:gd name="T106" fmla="*/ 2147483646 w 709"/>
                <a:gd name="T107" fmla="*/ 2147483646 h 859"/>
                <a:gd name="T108" fmla="*/ 2147483646 w 709"/>
                <a:gd name="T109" fmla="*/ 2147483646 h 859"/>
                <a:gd name="T110" fmla="*/ 2147483646 w 709"/>
                <a:gd name="T111" fmla="*/ 2147483646 h 859"/>
                <a:gd name="T112" fmla="*/ 2147483646 w 709"/>
                <a:gd name="T113" fmla="*/ 2147483646 h 859"/>
                <a:gd name="T114" fmla="*/ 2147483646 w 709"/>
                <a:gd name="T115" fmla="*/ 2147483646 h 859"/>
                <a:gd name="T116" fmla="*/ 2147483646 w 709"/>
                <a:gd name="T117" fmla="*/ 2147483646 h 859"/>
                <a:gd name="T118" fmla="*/ 2147483646 w 709"/>
                <a:gd name="T119" fmla="*/ 2147483646 h 85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09"/>
                <a:gd name="T181" fmla="*/ 0 h 859"/>
                <a:gd name="T182" fmla="*/ 709 w 709"/>
                <a:gd name="T183" fmla="*/ 859 h 85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09" h="859">
                  <a:moveTo>
                    <a:pt x="523" y="727"/>
                  </a:moveTo>
                  <a:lnTo>
                    <a:pt x="527" y="726"/>
                  </a:lnTo>
                  <a:lnTo>
                    <a:pt x="523" y="728"/>
                  </a:lnTo>
                  <a:lnTo>
                    <a:pt x="521" y="741"/>
                  </a:lnTo>
                  <a:lnTo>
                    <a:pt x="514" y="753"/>
                  </a:lnTo>
                  <a:lnTo>
                    <a:pt x="505" y="767"/>
                  </a:lnTo>
                  <a:lnTo>
                    <a:pt x="497" y="786"/>
                  </a:lnTo>
                  <a:lnTo>
                    <a:pt x="492" y="798"/>
                  </a:lnTo>
                  <a:lnTo>
                    <a:pt x="492" y="805"/>
                  </a:lnTo>
                  <a:lnTo>
                    <a:pt x="497" y="810"/>
                  </a:lnTo>
                  <a:lnTo>
                    <a:pt x="498" y="816"/>
                  </a:lnTo>
                  <a:lnTo>
                    <a:pt x="501" y="824"/>
                  </a:lnTo>
                  <a:lnTo>
                    <a:pt x="504" y="830"/>
                  </a:lnTo>
                  <a:lnTo>
                    <a:pt x="500" y="838"/>
                  </a:lnTo>
                  <a:lnTo>
                    <a:pt x="496" y="850"/>
                  </a:lnTo>
                  <a:lnTo>
                    <a:pt x="495" y="858"/>
                  </a:lnTo>
                  <a:lnTo>
                    <a:pt x="487" y="859"/>
                  </a:lnTo>
                  <a:lnTo>
                    <a:pt x="476" y="858"/>
                  </a:lnTo>
                  <a:lnTo>
                    <a:pt x="462" y="854"/>
                  </a:lnTo>
                  <a:lnTo>
                    <a:pt x="448" y="845"/>
                  </a:lnTo>
                  <a:lnTo>
                    <a:pt x="437" y="831"/>
                  </a:lnTo>
                  <a:lnTo>
                    <a:pt x="420" y="825"/>
                  </a:lnTo>
                  <a:lnTo>
                    <a:pt x="409" y="824"/>
                  </a:lnTo>
                  <a:lnTo>
                    <a:pt x="400" y="819"/>
                  </a:lnTo>
                  <a:lnTo>
                    <a:pt x="390" y="810"/>
                  </a:lnTo>
                  <a:lnTo>
                    <a:pt x="376" y="803"/>
                  </a:lnTo>
                  <a:lnTo>
                    <a:pt x="362" y="792"/>
                  </a:lnTo>
                  <a:lnTo>
                    <a:pt x="347" y="785"/>
                  </a:lnTo>
                  <a:lnTo>
                    <a:pt x="327" y="780"/>
                  </a:lnTo>
                  <a:lnTo>
                    <a:pt x="320" y="771"/>
                  </a:lnTo>
                  <a:lnTo>
                    <a:pt x="317" y="755"/>
                  </a:lnTo>
                  <a:lnTo>
                    <a:pt x="320" y="745"/>
                  </a:lnTo>
                  <a:lnTo>
                    <a:pt x="322" y="741"/>
                  </a:lnTo>
                  <a:lnTo>
                    <a:pt x="325" y="736"/>
                  </a:lnTo>
                  <a:lnTo>
                    <a:pt x="331" y="734"/>
                  </a:lnTo>
                  <a:lnTo>
                    <a:pt x="335" y="736"/>
                  </a:lnTo>
                  <a:lnTo>
                    <a:pt x="342" y="742"/>
                  </a:lnTo>
                  <a:lnTo>
                    <a:pt x="349" y="742"/>
                  </a:lnTo>
                  <a:lnTo>
                    <a:pt x="358" y="736"/>
                  </a:lnTo>
                  <a:lnTo>
                    <a:pt x="369" y="731"/>
                  </a:lnTo>
                  <a:lnTo>
                    <a:pt x="379" y="737"/>
                  </a:lnTo>
                  <a:lnTo>
                    <a:pt x="394" y="743"/>
                  </a:lnTo>
                  <a:lnTo>
                    <a:pt x="398" y="752"/>
                  </a:lnTo>
                  <a:lnTo>
                    <a:pt x="407" y="752"/>
                  </a:lnTo>
                  <a:lnTo>
                    <a:pt x="416" y="749"/>
                  </a:lnTo>
                  <a:lnTo>
                    <a:pt x="428" y="748"/>
                  </a:lnTo>
                  <a:lnTo>
                    <a:pt x="453" y="745"/>
                  </a:lnTo>
                  <a:lnTo>
                    <a:pt x="463" y="742"/>
                  </a:lnTo>
                  <a:lnTo>
                    <a:pt x="474" y="737"/>
                  </a:lnTo>
                  <a:lnTo>
                    <a:pt x="496" y="737"/>
                  </a:lnTo>
                  <a:lnTo>
                    <a:pt x="503" y="731"/>
                  </a:lnTo>
                  <a:lnTo>
                    <a:pt x="506" y="731"/>
                  </a:lnTo>
                  <a:lnTo>
                    <a:pt x="517" y="730"/>
                  </a:lnTo>
                  <a:lnTo>
                    <a:pt x="523" y="728"/>
                  </a:lnTo>
                  <a:lnTo>
                    <a:pt x="523" y="727"/>
                  </a:lnTo>
                  <a:close/>
                  <a:moveTo>
                    <a:pt x="406" y="129"/>
                  </a:moveTo>
                  <a:lnTo>
                    <a:pt x="406" y="127"/>
                  </a:lnTo>
                  <a:lnTo>
                    <a:pt x="408" y="124"/>
                  </a:lnTo>
                  <a:lnTo>
                    <a:pt x="411" y="120"/>
                  </a:lnTo>
                  <a:lnTo>
                    <a:pt x="410" y="113"/>
                  </a:lnTo>
                  <a:lnTo>
                    <a:pt x="402" y="112"/>
                  </a:lnTo>
                  <a:lnTo>
                    <a:pt x="393" y="117"/>
                  </a:lnTo>
                  <a:lnTo>
                    <a:pt x="383" y="114"/>
                  </a:lnTo>
                  <a:lnTo>
                    <a:pt x="375" y="119"/>
                  </a:lnTo>
                  <a:lnTo>
                    <a:pt x="359" y="126"/>
                  </a:lnTo>
                  <a:lnTo>
                    <a:pt x="348" y="131"/>
                  </a:lnTo>
                  <a:lnTo>
                    <a:pt x="343" y="132"/>
                  </a:lnTo>
                  <a:lnTo>
                    <a:pt x="342" y="131"/>
                  </a:lnTo>
                  <a:lnTo>
                    <a:pt x="337" y="131"/>
                  </a:lnTo>
                  <a:lnTo>
                    <a:pt x="331" y="136"/>
                  </a:lnTo>
                  <a:lnTo>
                    <a:pt x="326" y="139"/>
                  </a:lnTo>
                  <a:lnTo>
                    <a:pt x="324" y="146"/>
                  </a:lnTo>
                  <a:lnTo>
                    <a:pt x="325" y="162"/>
                  </a:lnTo>
                  <a:lnTo>
                    <a:pt x="333" y="165"/>
                  </a:lnTo>
                  <a:lnTo>
                    <a:pt x="336" y="172"/>
                  </a:lnTo>
                  <a:lnTo>
                    <a:pt x="335" y="179"/>
                  </a:lnTo>
                  <a:lnTo>
                    <a:pt x="328" y="184"/>
                  </a:lnTo>
                  <a:lnTo>
                    <a:pt x="326" y="191"/>
                  </a:lnTo>
                  <a:lnTo>
                    <a:pt x="325" y="202"/>
                  </a:lnTo>
                  <a:lnTo>
                    <a:pt x="324" y="223"/>
                  </a:lnTo>
                  <a:lnTo>
                    <a:pt x="327" y="232"/>
                  </a:lnTo>
                  <a:lnTo>
                    <a:pt x="333" y="242"/>
                  </a:lnTo>
                  <a:lnTo>
                    <a:pt x="339" y="251"/>
                  </a:lnTo>
                  <a:lnTo>
                    <a:pt x="344" y="254"/>
                  </a:lnTo>
                  <a:lnTo>
                    <a:pt x="353" y="259"/>
                  </a:lnTo>
                  <a:lnTo>
                    <a:pt x="362" y="262"/>
                  </a:lnTo>
                  <a:lnTo>
                    <a:pt x="369" y="270"/>
                  </a:lnTo>
                  <a:lnTo>
                    <a:pt x="379" y="278"/>
                  </a:lnTo>
                  <a:lnTo>
                    <a:pt x="384" y="281"/>
                  </a:lnTo>
                  <a:lnTo>
                    <a:pt x="384" y="284"/>
                  </a:lnTo>
                  <a:lnTo>
                    <a:pt x="393" y="285"/>
                  </a:lnTo>
                  <a:lnTo>
                    <a:pt x="397" y="288"/>
                  </a:lnTo>
                  <a:lnTo>
                    <a:pt x="401" y="299"/>
                  </a:lnTo>
                  <a:lnTo>
                    <a:pt x="405" y="305"/>
                  </a:lnTo>
                  <a:lnTo>
                    <a:pt x="409" y="317"/>
                  </a:lnTo>
                  <a:lnTo>
                    <a:pt x="412" y="331"/>
                  </a:lnTo>
                  <a:lnTo>
                    <a:pt x="416" y="336"/>
                  </a:lnTo>
                  <a:lnTo>
                    <a:pt x="418" y="346"/>
                  </a:lnTo>
                  <a:lnTo>
                    <a:pt x="422" y="356"/>
                  </a:lnTo>
                  <a:lnTo>
                    <a:pt x="430" y="372"/>
                  </a:lnTo>
                  <a:lnTo>
                    <a:pt x="436" y="382"/>
                  </a:lnTo>
                  <a:lnTo>
                    <a:pt x="456" y="400"/>
                  </a:lnTo>
                  <a:lnTo>
                    <a:pt x="459" y="404"/>
                  </a:lnTo>
                  <a:lnTo>
                    <a:pt x="463" y="404"/>
                  </a:lnTo>
                  <a:lnTo>
                    <a:pt x="466" y="413"/>
                  </a:lnTo>
                  <a:lnTo>
                    <a:pt x="468" y="412"/>
                  </a:lnTo>
                  <a:lnTo>
                    <a:pt x="472" y="413"/>
                  </a:lnTo>
                  <a:lnTo>
                    <a:pt x="484" y="422"/>
                  </a:lnTo>
                  <a:lnTo>
                    <a:pt x="498" y="436"/>
                  </a:lnTo>
                  <a:lnTo>
                    <a:pt x="498" y="429"/>
                  </a:lnTo>
                  <a:lnTo>
                    <a:pt x="499" y="427"/>
                  </a:lnTo>
                  <a:lnTo>
                    <a:pt x="512" y="427"/>
                  </a:lnTo>
                  <a:lnTo>
                    <a:pt x="524" y="428"/>
                  </a:lnTo>
                  <a:lnTo>
                    <a:pt x="534" y="427"/>
                  </a:lnTo>
                  <a:lnTo>
                    <a:pt x="542" y="424"/>
                  </a:lnTo>
                  <a:lnTo>
                    <a:pt x="533" y="427"/>
                  </a:lnTo>
                  <a:lnTo>
                    <a:pt x="538" y="424"/>
                  </a:lnTo>
                  <a:lnTo>
                    <a:pt x="543" y="423"/>
                  </a:lnTo>
                  <a:lnTo>
                    <a:pt x="550" y="423"/>
                  </a:lnTo>
                  <a:lnTo>
                    <a:pt x="554" y="429"/>
                  </a:lnTo>
                  <a:lnTo>
                    <a:pt x="557" y="433"/>
                  </a:lnTo>
                  <a:lnTo>
                    <a:pt x="556" y="443"/>
                  </a:lnTo>
                  <a:lnTo>
                    <a:pt x="548" y="448"/>
                  </a:lnTo>
                  <a:lnTo>
                    <a:pt x="541" y="455"/>
                  </a:lnTo>
                  <a:lnTo>
                    <a:pt x="541" y="462"/>
                  </a:lnTo>
                  <a:lnTo>
                    <a:pt x="545" y="466"/>
                  </a:lnTo>
                  <a:lnTo>
                    <a:pt x="549" y="466"/>
                  </a:lnTo>
                  <a:lnTo>
                    <a:pt x="557" y="469"/>
                  </a:lnTo>
                  <a:lnTo>
                    <a:pt x="565" y="474"/>
                  </a:lnTo>
                  <a:lnTo>
                    <a:pt x="579" y="480"/>
                  </a:lnTo>
                  <a:lnTo>
                    <a:pt x="607" y="491"/>
                  </a:lnTo>
                  <a:lnTo>
                    <a:pt x="621" y="498"/>
                  </a:lnTo>
                  <a:lnTo>
                    <a:pt x="630" y="507"/>
                  </a:lnTo>
                  <a:lnTo>
                    <a:pt x="661" y="518"/>
                  </a:lnTo>
                  <a:lnTo>
                    <a:pt x="672" y="521"/>
                  </a:lnTo>
                  <a:lnTo>
                    <a:pt x="678" y="530"/>
                  </a:lnTo>
                  <a:lnTo>
                    <a:pt x="686" y="542"/>
                  </a:lnTo>
                  <a:lnTo>
                    <a:pt x="698" y="553"/>
                  </a:lnTo>
                  <a:lnTo>
                    <a:pt x="705" y="563"/>
                  </a:lnTo>
                  <a:lnTo>
                    <a:pt x="709" y="571"/>
                  </a:lnTo>
                  <a:lnTo>
                    <a:pt x="704" y="582"/>
                  </a:lnTo>
                  <a:lnTo>
                    <a:pt x="701" y="590"/>
                  </a:lnTo>
                  <a:lnTo>
                    <a:pt x="701" y="593"/>
                  </a:lnTo>
                  <a:lnTo>
                    <a:pt x="700" y="591"/>
                  </a:lnTo>
                  <a:lnTo>
                    <a:pt x="688" y="586"/>
                  </a:lnTo>
                  <a:lnTo>
                    <a:pt x="679" y="574"/>
                  </a:lnTo>
                  <a:lnTo>
                    <a:pt x="674" y="563"/>
                  </a:lnTo>
                  <a:lnTo>
                    <a:pt x="661" y="557"/>
                  </a:lnTo>
                  <a:lnTo>
                    <a:pt x="645" y="553"/>
                  </a:lnTo>
                  <a:lnTo>
                    <a:pt x="632" y="545"/>
                  </a:lnTo>
                  <a:lnTo>
                    <a:pt x="625" y="540"/>
                  </a:lnTo>
                  <a:lnTo>
                    <a:pt x="612" y="543"/>
                  </a:lnTo>
                  <a:lnTo>
                    <a:pt x="599" y="557"/>
                  </a:lnTo>
                  <a:lnTo>
                    <a:pt x="590" y="571"/>
                  </a:lnTo>
                  <a:lnTo>
                    <a:pt x="588" y="581"/>
                  </a:lnTo>
                  <a:lnTo>
                    <a:pt x="585" y="594"/>
                  </a:lnTo>
                  <a:lnTo>
                    <a:pt x="584" y="606"/>
                  </a:lnTo>
                  <a:lnTo>
                    <a:pt x="597" y="611"/>
                  </a:lnTo>
                  <a:lnTo>
                    <a:pt x="603" y="619"/>
                  </a:lnTo>
                  <a:lnTo>
                    <a:pt x="615" y="625"/>
                  </a:lnTo>
                  <a:lnTo>
                    <a:pt x="620" y="630"/>
                  </a:lnTo>
                  <a:lnTo>
                    <a:pt x="621" y="643"/>
                  </a:lnTo>
                  <a:lnTo>
                    <a:pt x="623" y="648"/>
                  </a:lnTo>
                  <a:lnTo>
                    <a:pt x="622" y="658"/>
                  </a:lnTo>
                  <a:lnTo>
                    <a:pt x="624" y="664"/>
                  </a:lnTo>
                  <a:lnTo>
                    <a:pt x="621" y="669"/>
                  </a:lnTo>
                  <a:lnTo>
                    <a:pt x="615" y="669"/>
                  </a:lnTo>
                  <a:lnTo>
                    <a:pt x="604" y="676"/>
                  </a:lnTo>
                  <a:lnTo>
                    <a:pt x="594" y="679"/>
                  </a:lnTo>
                  <a:lnTo>
                    <a:pt x="590" y="685"/>
                  </a:lnTo>
                  <a:lnTo>
                    <a:pt x="590" y="697"/>
                  </a:lnTo>
                  <a:lnTo>
                    <a:pt x="590" y="711"/>
                  </a:lnTo>
                  <a:lnTo>
                    <a:pt x="588" y="718"/>
                  </a:lnTo>
                  <a:lnTo>
                    <a:pt x="579" y="720"/>
                  </a:lnTo>
                  <a:lnTo>
                    <a:pt x="572" y="727"/>
                  </a:lnTo>
                  <a:lnTo>
                    <a:pt x="568" y="733"/>
                  </a:lnTo>
                  <a:lnTo>
                    <a:pt x="562" y="746"/>
                  </a:lnTo>
                  <a:lnTo>
                    <a:pt x="559" y="753"/>
                  </a:lnTo>
                  <a:lnTo>
                    <a:pt x="555" y="756"/>
                  </a:lnTo>
                  <a:lnTo>
                    <a:pt x="546" y="758"/>
                  </a:lnTo>
                  <a:lnTo>
                    <a:pt x="536" y="757"/>
                  </a:lnTo>
                  <a:lnTo>
                    <a:pt x="537" y="754"/>
                  </a:lnTo>
                  <a:lnTo>
                    <a:pt x="536" y="756"/>
                  </a:lnTo>
                  <a:lnTo>
                    <a:pt x="533" y="748"/>
                  </a:lnTo>
                  <a:lnTo>
                    <a:pt x="532" y="733"/>
                  </a:lnTo>
                  <a:lnTo>
                    <a:pt x="536" y="722"/>
                  </a:lnTo>
                  <a:lnTo>
                    <a:pt x="545" y="709"/>
                  </a:lnTo>
                  <a:lnTo>
                    <a:pt x="541" y="696"/>
                  </a:lnTo>
                  <a:lnTo>
                    <a:pt x="550" y="690"/>
                  </a:lnTo>
                  <a:lnTo>
                    <a:pt x="567" y="682"/>
                  </a:lnTo>
                  <a:lnTo>
                    <a:pt x="563" y="675"/>
                  </a:lnTo>
                  <a:lnTo>
                    <a:pt x="560" y="665"/>
                  </a:lnTo>
                  <a:lnTo>
                    <a:pt x="557" y="657"/>
                  </a:lnTo>
                  <a:lnTo>
                    <a:pt x="552" y="636"/>
                  </a:lnTo>
                  <a:lnTo>
                    <a:pt x="545" y="625"/>
                  </a:lnTo>
                  <a:lnTo>
                    <a:pt x="538" y="614"/>
                  </a:lnTo>
                  <a:lnTo>
                    <a:pt x="534" y="599"/>
                  </a:lnTo>
                  <a:lnTo>
                    <a:pt x="532" y="591"/>
                  </a:lnTo>
                  <a:lnTo>
                    <a:pt x="530" y="586"/>
                  </a:lnTo>
                  <a:lnTo>
                    <a:pt x="526" y="581"/>
                  </a:lnTo>
                  <a:lnTo>
                    <a:pt x="525" y="578"/>
                  </a:lnTo>
                  <a:lnTo>
                    <a:pt x="518" y="578"/>
                  </a:lnTo>
                  <a:lnTo>
                    <a:pt x="513" y="588"/>
                  </a:lnTo>
                  <a:lnTo>
                    <a:pt x="507" y="580"/>
                  </a:lnTo>
                  <a:lnTo>
                    <a:pt x="501" y="574"/>
                  </a:lnTo>
                  <a:lnTo>
                    <a:pt x="487" y="569"/>
                  </a:lnTo>
                  <a:lnTo>
                    <a:pt x="481" y="560"/>
                  </a:lnTo>
                  <a:lnTo>
                    <a:pt x="483" y="557"/>
                  </a:lnTo>
                  <a:lnTo>
                    <a:pt x="484" y="552"/>
                  </a:lnTo>
                  <a:lnTo>
                    <a:pt x="479" y="539"/>
                  </a:lnTo>
                  <a:lnTo>
                    <a:pt x="474" y="533"/>
                  </a:lnTo>
                  <a:lnTo>
                    <a:pt x="468" y="531"/>
                  </a:lnTo>
                  <a:lnTo>
                    <a:pt x="458" y="533"/>
                  </a:lnTo>
                  <a:lnTo>
                    <a:pt x="447" y="534"/>
                  </a:lnTo>
                  <a:lnTo>
                    <a:pt x="448" y="525"/>
                  </a:lnTo>
                  <a:lnTo>
                    <a:pt x="447" y="523"/>
                  </a:lnTo>
                  <a:lnTo>
                    <a:pt x="427" y="514"/>
                  </a:lnTo>
                  <a:lnTo>
                    <a:pt x="423" y="502"/>
                  </a:lnTo>
                  <a:lnTo>
                    <a:pt x="415" y="492"/>
                  </a:lnTo>
                  <a:lnTo>
                    <a:pt x="406" y="483"/>
                  </a:lnTo>
                  <a:lnTo>
                    <a:pt x="400" y="481"/>
                  </a:lnTo>
                  <a:lnTo>
                    <a:pt x="369" y="479"/>
                  </a:lnTo>
                  <a:lnTo>
                    <a:pt x="362" y="481"/>
                  </a:lnTo>
                  <a:lnTo>
                    <a:pt x="351" y="470"/>
                  </a:lnTo>
                  <a:lnTo>
                    <a:pt x="335" y="458"/>
                  </a:lnTo>
                  <a:lnTo>
                    <a:pt x="321" y="442"/>
                  </a:lnTo>
                  <a:lnTo>
                    <a:pt x="307" y="423"/>
                  </a:lnTo>
                  <a:lnTo>
                    <a:pt x="301" y="414"/>
                  </a:lnTo>
                  <a:lnTo>
                    <a:pt x="290" y="412"/>
                  </a:lnTo>
                  <a:lnTo>
                    <a:pt x="284" y="402"/>
                  </a:lnTo>
                  <a:lnTo>
                    <a:pt x="275" y="389"/>
                  </a:lnTo>
                  <a:lnTo>
                    <a:pt x="266" y="380"/>
                  </a:lnTo>
                  <a:lnTo>
                    <a:pt x="258" y="380"/>
                  </a:lnTo>
                  <a:lnTo>
                    <a:pt x="249" y="382"/>
                  </a:lnTo>
                  <a:lnTo>
                    <a:pt x="246" y="366"/>
                  </a:lnTo>
                  <a:lnTo>
                    <a:pt x="235" y="351"/>
                  </a:lnTo>
                  <a:lnTo>
                    <a:pt x="217" y="332"/>
                  </a:lnTo>
                  <a:lnTo>
                    <a:pt x="214" y="328"/>
                  </a:lnTo>
                  <a:lnTo>
                    <a:pt x="215" y="320"/>
                  </a:lnTo>
                  <a:lnTo>
                    <a:pt x="212" y="307"/>
                  </a:lnTo>
                  <a:lnTo>
                    <a:pt x="205" y="286"/>
                  </a:lnTo>
                  <a:lnTo>
                    <a:pt x="201" y="268"/>
                  </a:lnTo>
                  <a:lnTo>
                    <a:pt x="199" y="255"/>
                  </a:lnTo>
                  <a:lnTo>
                    <a:pt x="197" y="250"/>
                  </a:lnTo>
                  <a:lnTo>
                    <a:pt x="179" y="241"/>
                  </a:lnTo>
                  <a:lnTo>
                    <a:pt x="147" y="219"/>
                  </a:lnTo>
                  <a:lnTo>
                    <a:pt x="137" y="212"/>
                  </a:lnTo>
                  <a:lnTo>
                    <a:pt x="127" y="208"/>
                  </a:lnTo>
                  <a:lnTo>
                    <a:pt x="118" y="207"/>
                  </a:lnTo>
                  <a:lnTo>
                    <a:pt x="107" y="209"/>
                  </a:lnTo>
                  <a:lnTo>
                    <a:pt x="97" y="215"/>
                  </a:lnTo>
                  <a:lnTo>
                    <a:pt x="95" y="220"/>
                  </a:lnTo>
                  <a:lnTo>
                    <a:pt x="90" y="223"/>
                  </a:lnTo>
                  <a:lnTo>
                    <a:pt x="78" y="236"/>
                  </a:lnTo>
                  <a:lnTo>
                    <a:pt x="76" y="244"/>
                  </a:lnTo>
                  <a:lnTo>
                    <a:pt x="70" y="246"/>
                  </a:lnTo>
                  <a:lnTo>
                    <a:pt x="58" y="250"/>
                  </a:lnTo>
                  <a:lnTo>
                    <a:pt x="47" y="250"/>
                  </a:lnTo>
                  <a:lnTo>
                    <a:pt x="39" y="248"/>
                  </a:lnTo>
                  <a:lnTo>
                    <a:pt x="38" y="245"/>
                  </a:lnTo>
                  <a:lnTo>
                    <a:pt x="41" y="237"/>
                  </a:lnTo>
                  <a:lnTo>
                    <a:pt x="42" y="228"/>
                  </a:lnTo>
                  <a:lnTo>
                    <a:pt x="40" y="220"/>
                  </a:lnTo>
                  <a:lnTo>
                    <a:pt x="32" y="217"/>
                  </a:lnTo>
                  <a:lnTo>
                    <a:pt x="22" y="216"/>
                  </a:lnTo>
                  <a:lnTo>
                    <a:pt x="13" y="213"/>
                  </a:lnTo>
                  <a:lnTo>
                    <a:pt x="8" y="203"/>
                  </a:lnTo>
                  <a:lnTo>
                    <a:pt x="6" y="191"/>
                  </a:lnTo>
                  <a:lnTo>
                    <a:pt x="7" y="179"/>
                  </a:lnTo>
                  <a:lnTo>
                    <a:pt x="10" y="169"/>
                  </a:lnTo>
                  <a:lnTo>
                    <a:pt x="10" y="161"/>
                  </a:lnTo>
                  <a:lnTo>
                    <a:pt x="5" y="157"/>
                  </a:lnTo>
                  <a:lnTo>
                    <a:pt x="2" y="157"/>
                  </a:lnTo>
                  <a:lnTo>
                    <a:pt x="0" y="151"/>
                  </a:lnTo>
                  <a:lnTo>
                    <a:pt x="0" y="146"/>
                  </a:lnTo>
                  <a:lnTo>
                    <a:pt x="3" y="138"/>
                  </a:lnTo>
                  <a:lnTo>
                    <a:pt x="9" y="131"/>
                  </a:lnTo>
                  <a:lnTo>
                    <a:pt x="22" y="125"/>
                  </a:lnTo>
                  <a:lnTo>
                    <a:pt x="20" y="115"/>
                  </a:lnTo>
                  <a:lnTo>
                    <a:pt x="18" y="106"/>
                  </a:lnTo>
                  <a:lnTo>
                    <a:pt x="14" y="93"/>
                  </a:lnTo>
                  <a:lnTo>
                    <a:pt x="13" y="86"/>
                  </a:lnTo>
                  <a:lnTo>
                    <a:pt x="11" y="80"/>
                  </a:lnTo>
                  <a:lnTo>
                    <a:pt x="13" y="75"/>
                  </a:lnTo>
                  <a:lnTo>
                    <a:pt x="17" y="75"/>
                  </a:lnTo>
                  <a:lnTo>
                    <a:pt x="24" y="76"/>
                  </a:lnTo>
                  <a:lnTo>
                    <a:pt x="33" y="77"/>
                  </a:lnTo>
                  <a:lnTo>
                    <a:pt x="40" y="75"/>
                  </a:lnTo>
                  <a:lnTo>
                    <a:pt x="50" y="73"/>
                  </a:lnTo>
                  <a:lnTo>
                    <a:pt x="54" y="73"/>
                  </a:lnTo>
                  <a:lnTo>
                    <a:pt x="59" y="73"/>
                  </a:lnTo>
                  <a:lnTo>
                    <a:pt x="72" y="75"/>
                  </a:lnTo>
                  <a:lnTo>
                    <a:pt x="76" y="71"/>
                  </a:lnTo>
                  <a:lnTo>
                    <a:pt x="85" y="67"/>
                  </a:lnTo>
                  <a:lnTo>
                    <a:pt x="89" y="62"/>
                  </a:lnTo>
                  <a:lnTo>
                    <a:pt x="90" y="52"/>
                  </a:lnTo>
                  <a:lnTo>
                    <a:pt x="97" y="45"/>
                  </a:lnTo>
                  <a:lnTo>
                    <a:pt x="109" y="40"/>
                  </a:lnTo>
                  <a:lnTo>
                    <a:pt x="109" y="46"/>
                  </a:lnTo>
                  <a:lnTo>
                    <a:pt x="113" y="61"/>
                  </a:lnTo>
                  <a:lnTo>
                    <a:pt x="124" y="70"/>
                  </a:lnTo>
                  <a:lnTo>
                    <a:pt x="130" y="79"/>
                  </a:lnTo>
                  <a:lnTo>
                    <a:pt x="137" y="84"/>
                  </a:lnTo>
                  <a:lnTo>
                    <a:pt x="139" y="80"/>
                  </a:lnTo>
                  <a:lnTo>
                    <a:pt x="143" y="70"/>
                  </a:lnTo>
                  <a:lnTo>
                    <a:pt x="155" y="51"/>
                  </a:lnTo>
                  <a:lnTo>
                    <a:pt x="159" y="40"/>
                  </a:lnTo>
                  <a:lnTo>
                    <a:pt x="166" y="44"/>
                  </a:lnTo>
                  <a:lnTo>
                    <a:pt x="172" y="50"/>
                  </a:lnTo>
                  <a:lnTo>
                    <a:pt x="184" y="52"/>
                  </a:lnTo>
                  <a:lnTo>
                    <a:pt x="205" y="57"/>
                  </a:lnTo>
                  <a:lnTo>
                    <a:pt x="207" y="53"/>
                  </a:lnTo>
                  <a:lnTo>
                    <a:pt x="204" y="47"/>
                  </a:lnTo>
                  <a:lnTo>
                    <a:pt x="203" y="39"/>
                  </a:lnTo>
                  <a:lnTo>
                    <a:pt x="206" y="33"/>
                  </a:lnTo>
                  <a:lnTo>
                    <a:pt x="217" y="33"/>
                  </a:lnTo>
                  <a:lnTo>
                    <a:pt x="222" y="31"/>
                  </a:lnTo>
                  <a:lnTo>
                    <a:pt x="221" y="23"/>
                  </a:lnTo>
                  <a:lnTo>
                    <a:pt x="223" y="17"/>
                  </a:lnTo>
                  <a:lnTo>
                    <a:pt x="226" y="12"/>
                  </a:lnTo>
                  <a:lnTo>
                    <a:pt x="229" y="15"/>
                  </a:lnTo>
                  <a:lnTo>
                    <a:pt x="238" y="17"/>
                  </a:lnTo>
                  <a:lnTo>
                    <a:pt x="243" y="17"/>
                  </a:lnTo>
                  <a:lnTo>
                    <a:pt x="259" y="13"/>
                  </a:lnTo>
                  <a:lnTo>
                    <a:pt x="266" y="10"/>
                  </a:lnTo>
                  <a:lnTo>
                    <a:pt x="279" y="5"/>
                  </a:lnTo>
                  <a:lnTo>
                    <a:pt x="299" y="5"/>
                  </a:lnTo>
                  <a:lnTo>
                    <a:pt x="310" y="4"/>
                  </a:lnTo>
                  <a:lnTo>
                    <a:pt x="314" y="0"/>
                  </a:lnTo>
                  <a:lnTo>
                    <a:pt x="321" y="0"/>
                  </a:lnTo>
                  <a:lnTo>
                    <a:pt x="323" y="2"/>
                  </a:lnTo>
                  <a:lnTo>
                    <a:pt x="322" y="7"/>
                  </a:lnTo>
                  <a:lnTo>
                    <a:pt x="324" y="16"/>
                  </a:lnTo>
                  <a:lnTo>
                    <a:pt x="328" y="23"/>
                  </a:lnTo>
                  <a:lnTo>
                    <a:pt x="332" y="27"/>
                  </a:lnTo>
                  <a:lnTo>
                    <a:pt x="340" y="31"/>
                  </a:lnTo>
                  <a:lnTo>
                    <a:pt x="344" y="32"/>
                  </a:lnTo>
                  <a:lnTo>
                    <a:pt x="354" y="39"/>
                  </a:lnTo>
                  <a:lnTo>
                    <a:pt x="364" y="41"/>
                  </a:lnTo>
                  <a:lnTo>
                    <a:pt x="373" y="43"/>
                  </a:lnTo>
                  <a:lnTo>
                    <a:pt x="386" y="44"/>
                  </a:lnTo>
                  <a:lnTo>
                    <a:pt x="395" y="47"/>
                  </a:lnTo>
                  <a:lnTo>
                    <a:pt x="400" y="49"/>
                  </a:lnTo>
                  <a:lnTo>
                    <a:pt x="408" y="50"/>
                  </a:lnTo>
                  <a:lnTo>
                    <a:pt x="402" y="55"/>
                  </a:lnTo>
                  <a:lnTo>
                    <a:pt x="397" y="60"/>
                  </a:lnTo>
                  <a:lnTo>
                    <a:pt x="394" y="68"/>
                  </a:lnTo>
                  <a:lnTo>
                    <a:pt x="394" y="73"/>
                  </a:lnTo>
                  <a:lnTo>
                    <a:pt x="397" y="74"/>
                  </a:lnTo>
                  <a:lnTo>
                    <a:pt x="401" y="73"/>
                  </a:lnTo>
                  <a:lnTo>
                    <a:pt x="402" y="73"/>
                  </a:lnTo>
                  <a:lnTo>
                    <a:pt x="400" y="80"/>
                  </a:lnTo>
                  <a:lnTo>
                    <a:pt x="398" y="89"/>
                  </a:lnTo>
                  <a:lnTo>
                    <a:pt x="401" y="94"/>
                  </a:lnTo>
                  <a:lnTo>
                    <a:pt x="403" y="95"/>
                  </a:lnTo>
                  <a:lnTo>
                    <a:pt x="403" y="104"/>
                  </a:lnTo>
                  <a:lnTo>
                    <a:pt x="405" y="106"/>
                  </a:lnTo>
                  <a:lnTo>
                    <a:pt x="411" y="108"/>
                  </a:lnTo>
                  <a:lnTo>
                    <a:pt x="413" y="110"/>
                  </a:lnTo>
                  <a:lnTo>
                    <a:pt x="416" y="115"/>
                  </a:lnTo>
                  <a:lnTo>
                    <a:pt x="420" y="117"/>
                  </a:lnTo>
                  <a:lnTo>
                    <a:pt x="422" y="122"/>
                  </a:lnTo>
                  <a:lnTo>
                    <a:pt x="421" y="126"/>
                  </a:lnTo>
                  <a:lnTo>
                    <a:pt x="417" y="129"/>
                  </a:lnTo>
                  <a:lnTo>
                    <a:pt x="411" y="131"/>
                  </a:lnTo>
                  <a:lnTo>
                    <a:pt x="406" y="129"/>
                  </a:lnTo>
                  <a:close/>
                  <a:moveTo>
                    <a:pt x="116" y="465"/>
                  </a:moveTo>
                  <a:lnTo>
                    <a:pt x="121" y="466"/>
                  </a:lnTo>
                  <a:lnTo>
                    <a:pt x="124" y="469"/>
                  </a:lnTo>
                  <a:lnTo>
                    <a:pt x="129" y="470"/>
                  </a:lnTo>
                  <a:lnTo>
                    <a:pt x="131" y="474"/>
                  </a:lnTo>
                  <a:lnTo>
                    <a:pt x="134" y="476"/>
                  </a:lnTo>
                  <a:lnTo>
                    <a:pt x="137" y="479"/>
                  </a:lnTo>
                  <a:lnTo>
                    <a:pt x="139" y="487"/>
                  </a:lnTo>
                  <a:lnTo>
                    <a:pt x="141" y="492"/>
                  </a:lnTo>
                  <a:lnTo>
                    <a:pt x="143" y="500"/>
                  </a:lnTo>
                  <a:lnTo>
                    <a:pt x="147" y="516"/>
                  </a:lnTo>
                  <a:lnTo>
                    <a:pt x="147" y="532"/>
                  </a:lnTo>
                  <a:lnTo>
                    <a:pt x="147" y="537"/>
                  </a:lnTo>
                  <a:lnTo>
                    <a:pt x="145" y="547"/>
                  </a:lnTo>
                  <a:lnTo>
                    <a:pt x="143" y="556"/>
                  </a:lnTo>
                  <a:lnTo>
                    <a:pt x="143" y="563"/>
                  </a:lnTo>
                  <a:lnTo>
                    <a:pt x="140" y="592"/>
                  </a:lnTo>
                  <a:lnTo>
                    <a:pt x="137" y="617"/>
                  </a:lnTo>
                  <a:lnTo>
                    <a:pt x="137" y="624"/>
                  </a:lnTo>
                  <a:lnTo>
                    <a:pt x="133" y="631"/>
                  </a:lnTo>
                  <a:lnTo>
                    <a:pt x="132" y="637"/>
                  </a:lnTo>
                  <a:lnTo>
                    <a:pt x="124" y="642"/>
                  </a:lnTo>
                  <a:lnTo>
                    <a:pt x="118" y="640"/>
                  </a:lnTo>
                  <a:lnTo>
                    <a:pt x="109" y="636"/>
                  </a:lnTo>
                  <a:lnTo>
                    <a:pt x="102" y="641"/>
                  </a:lnTo>
                  <a:lnTo>
                    <a:pt x="96" y="653"/>
                  </a:lnTo>
                  <a:lnTo>
                    <a:pt x="87" y="658"/>
                  </a:lnTo>
                  <a:lnTo>
                    <a:pt x="82" y="659"/>
                  </a:lnTo>
                  <a:lnTo>
                    <a:pt x="76" y="660"/>
                  </a:lnTo>
                  <a:lnTo>
                    <a:pt x="71" y="654"/>
                  </a:lnTo>
                  <a:lnTo>
                    <a:pt x="68" y="650"/>
                  </a:lnTo>
                  <a:lnTo>
                    <a:pt x="59" y="635"/>
                  </a:lnTo>
                  <a:lnTo>
                    <a:pt x="58" y="625"/>
                  </a:lnTo>
                  <a:lnTo>
                    <a:pt x="59" y="618"/>
                  </a:lnTo>
                  <a:lnTo>
                    <a:pt x="56" y="608"/>
                  </a:lnTo>
                  <a:lnTo>
                    <a:pt x="59" y="600"/>
                  </a:lnTo>
                  <a:lnTo>
                    <a:pt x="60" y="597"/>
                  </a:lnTo>
                  <a:lnTo>
                    <a:pt x="62" y="585"/>
                  </a:lnTo>
                  <a:lnTo>
                    <a:pt x="67" y="581"/>
                  </a:lnTo>
                  <a:lnTo>
                    <a:pt x="68" y="575"/>
                  </a:lnTo>
                  <a:lnTo>
                    <a:pt x="66" y="570"/>
                  </a:lnTo>
                  <a:lnTo>
                    <a:pt x="65" y="560"/>
                  </a:lnTo>
                  <a:lnTo>
                    <a:pt x="67" y="551"/>
                  </a:lnTo>
                  <a:lnTo>
                    <a:pt x="67" y="539"/>
                  </a:lnTo>
                  <a:lnTo>
                    <a:pt x="66" y="530"/>
                  </a:lnTo>
                  <a:lnTo>
                    <a:pt x="63" y="521"/>
                  </a:lnTo>
                  <a:lnTo>
                    <a:pt x="61" y="519"/>
                  </a:lnTo>
                  <a:lnTo>
                    <a:pt x="56" y="519"/>
                  </a:lnTo>
                  <a:lnTo>
                    <a:pt x="53" y="512"/>
                  </a:lnTo>
                  <a:lnTo>
                    <a:pt x="54" y="498"/>
                  </a:lnTo>
                  <a:lnTo>
                    <a:pt x="56" y="493"/>
                  </a:lnTo>
                  <a:lnTo>
                    <a:pt x="56" y="488"/>
                  </a:lnTo>
                  <a:lnTo>
                    <a:pt x="61" y="492"/>
                  </a:lnTo>
                  <a:lnTo>
                    <a:pt x="66" y="497"/>
                  </a:lnTo>
                  <a:lnTo>
                    <a:pt x="76" y="496"/>
                  </a:lnTo>
                  <a:lnTo>
                    <a:pt x="94" y="482"/>
                  </a:lnTo>
                  <a:lnTo>
                    <a:pt x="102" y="476"/>
                  </a:lnTo>
                  <a:lnTo>
                    <a:pt x="109" y="474"/>
                  </a:lnTo>
                  <a:lnTo>
                    <a:pt x="116" y="465"/>
                  </a:lnTo>
                  <a:close/>
                </a:path>
              </a:pathLst>
            </a:custGeom>
            <a:solidFill>
              <a:srgbClr val="006600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27" name="Freeform 106"/>
            <p:cNvSpPr>
              <a:spLocks/>
            </p:cNvSpPr>
            <p:nvPr/>
          </p:nvSpPr>
          <p:spPr bwMode="auto">
            <a:xfrm>
              <a:off x="3277866" y="5060950"/>
              <a:ext cx="185737" cy="396875"/>
            </a:xfrm>
            <a:custGeom>
              <a:avLst/>
              <a:gdLst>
                <a:gd name="T0" fmla="*/ 512709 w 116"/>
                <a:gd name="T1" fmla="*/ 1085952 h 241"/>
                <a:gd name="T2" fmla="*/ 526438 w 116"/>
                <a:gd name="T3" fmla="*/ 1171888 h 241"/>
                <a:gd name="T4" fmla="*/ 531022 w 116"/>
                <a:gd name="T5" fmla="*/ 1304702 h 241"/>
                <a:gd name="T6" fmla="*/ 471511 w 116"/>
                <a:gd name="T7" fmla="*/ 1414079 h 241"/>
                <a:gd name="T8" fmla="*/ 430310 w 116"/>
                <a:gd name="T9" fmla="*/ 1570337 h 241"/>
                <a:gd name="T10" fmla="*/ 384529 w 116"/>
                <a:gd name="T11" fmla="*/ 1648458 h 241"/>
                <a:gd name="T12" fmla="*/ 370802 w 116"/>
                <a:gd name="T13" fmla="*/ 1757835 h 241"/>
                <a:gd name="T14" fmla="*/ 347910 w 116"/>
                <a:gd name="T15" fmla="*/ 1812528 h 241"/>
                <a:gd name="T16" fmla="*/ 306710 w 116"/>
                <a:gd name="T17" fmla="*/ 1882838 h 241"/>
                <a:gd name="T18" fmla="*/ 302133 w 116"/>
                <a:gd name="T19" fmla="*/ 1875022 h 241"/>
                <a:gd name="T20" fmla="*/ 247197 w 116"/>
                <a:gd name="T21" fmla="*/ 1843779 h 241"/>
                <a:gd name="T22" fmla="*/ 238041 w 116"/>
                <a:gd name="T23" fmla="*/ 1742210 h 241"/>
                <a:gd name="T24" fmla="*/ 196836 w 116"/>
                <a:gd name="T25" fmla="*/ 1664085 h 241"/>
                <a:gd name="T26" fmla="*/ 100711 w 116"/>
                <a:gd name="T27" fmla="*/ 1617208 h 241"/>
                <a:gd name="T28" fmla="*/ 45779 w 116"/>
                <a:gd name="T29" fmla="*/ 1492200 h 241"/>
                <a:gd name="T30" fmla="*/ 22890 w 116"/>
                <a:gd name="T31" fmla="*/ 1414079 h 241"/>
                <a:gd name="T32" fmla="*/ 59514 w 116"/>
                <a:gd name="T33" fmla="*/ 1421895 h 241"/>
                <a:gd name="T34" fmla="*/ 54934 w 116"/>
                <a:gd name="T35" fmla="*/ 1343767 h 241"/>
                <a:gd name="T36" fmla="*/ 32047 w 116"/>
                <a:gd name="T37" fmla="*/ 1226585 h 241"/>
                <a:gd name="T38" fmla="*/ 50357 w 116"/>
                <a:gd name="T39" fmla="*/ 1109395 h 241"/>
                <a:gd name="T40" fmla="*/ 54934 w 116"/>
                <a:gd name="T41" fmla="*/ 1085952 h 241"/>
                <a:gd name="T42" fmla="*/ 50357 w 116"/>
                <a:gd name="T43" fmla="*/ 1000010 h 241"/>
                <a:gd name="T44" fmla="*/ 54934 w 116"/>
                <a:gd name="T45" fmla="*/ 921887 h 241"/>
                <a:gd name="T46" fmla="*/ 32047 w 116"/>
                <a:gd name="T47" fmla="*/ 828138 h 241"/>
                <a:gd name="T48" fmla="*/ 36621 w 116"/>
                <a:gd name="T49" fmla="*/ 781264 h 241"/>
                <a:gd name="T50" fmla="*/ 50357 w 116"/>
                <a:gd name="T51" fmla="*/ 679693 h 241"/>
                <a:gd name="T52" fmla="*/ 68665 w 116"/>
                <a:gd name="T53" fmla="*/ 554693 h 241"/>
                <a:gd name="T54" fmla="*/ 41201 w 116"/>
                <a:gd name="T55" fmla="*/ 507820 h 241"/>
                <a:gd name="T56" fmla="*/ 0 w 116"/>
                <a:gd name="T57" fmla="*/ 500011 h 241"/>
                <a:gd name="T58" fmla="*/ 22890 w 116"/>
                <a:gd name="T59" fmla="*/ 359384 h 241"/>
                <a:gd name="T60" fmla="*/ 4579 w 116"/>
                <a:gd name="T61" fmla="*/ 265627 h 241"/>
                <a:gd name="T62" fmla="*/ 22890 w 116"/>
                <a:gd name="T63" fmla="*/ 140629 h 241"/>
                <a:gd name="T64" fmla="*/ 59514 w 116"/>
                <a:gd name="T65" fmla="*/ 85937 h 241"/>
                <a:gd name="T66" fmla="*/ 91549 w 116"/>
                <a:gd name="T67" fmla="*/ 0 h 241"/>
                <a:gd name="T68" fmla="*/ 132753 w 116"/>
                <a:gd name="T69" fmla="*/ 54691 h 241"/>
                <a:gd name="T70" fmla="*/ 141909 w 116"/>
                <a:gd name="T71" fmla="*/ 54691 h 241"/>
                <a:gd name="T72" fmla="*/ 206000 w 116"/>
                <a:gd name="T73" fmla="*/ 62495 h 241"/>
                <a:gd name="T74" fmla="*/ 238041 w 116"/>
                <a:gd name="T75" fmla="*/ 156247 h 241"/>
                <a:gd name="T76" fmla="*/ 297555 w 116"/>
                <a:gd name="T77" fmla="*/ 179686 h 241"/>
                <a:gd name="T78" fmla="*/ 361643 w 116"/>
                <a:gd name="T79" fmla="*/ 312503 h 241"/>
                <a:gd name="T80" fmla="*/ 357068 w 116"/>
                <a:gd name="T81" fmla="*/ 406255 h 241"/>
                <a:gd name="T82" fmla="*/ 352486 w 116"/>
                <a:gd name="T83" fmla="*/ 468752 h 241"/>
                <a:gd name="T84" fmla="*/ 352486 w 116"/>
                <a:gd name="T85" fmla="*/ 632824 h 241"/>
                <a:gd name="T86" fmla="*/ 361643 w 116"/>
                <a:gd name="T87" fmla="*/ 781264 h 241"/>
                <a:gd name="T88" fmla="*/ 411996 w 116"/>
                <a:gd name="T89" fmla="*/ 945323 h 241"/>
                <a:gd name="T90" fmla="*/ 466927 w 116"/>
                <a:gd name="T91" fmla="*/ 1031265 h 241"/>
                <a:gd name="T92" fmla="*/ 512709 w 116"/>
                <a:gd name="T93" fmla="*/ 1085952 h 24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6"/>
                <a:gd name="T142" fmla="*/ 0 h 241"/>
                <a:gd name="T143" fmla="*/ 116 w 116"/>
                <a:gd name="T144" fmla="*/ 241 h 24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6" h="241">
                  <a:moveTo>
                    <a:pt x="112" y="139"/>
                  </a:moveTo>
                  <a:lnTo>
                    <a:pt x="115" y="150"/>
                  </a:lnTo>
                  <a:lnTo>
                    <a:pt x="116" y="167"/>
                  </a:lnTo>
                  <a:lnTo>
                    <a:pt x="103" y="181"/>
                  </a:lnTo>
                  <a:lnTo>
                    <a:pt x="94" y="201"/>
                  </a:lnTo>
                  <a:lnTo>
                    <a:pt x="84" y="211"/>
                  </a:lnTo>
                  <a:lnTo>
                    <a:pt x="81" y="225"/>
                  </a:lnTo>
                  <a:lnTo>
                    <a:pt x="76" y="232"/>
                  </a:lnTo>
                  <a:lnTo>
                    <a:pt x="67" y="241"/>
                  </a:lnTo>
                  <a:lnTo>
                    <a:pt x="66" y="240"/>
                  </a:lnTo>
                  <a:lnTo>
                    <a:pt x="54" y="236"/>
                  </a:lnTo>
                  <a:lnTo>
                    <a:pt x="52" y="223"/>
                  </a:lnTo>
                  <a:lnTo>
                    <a:pt x="43" y="213"/>
                  </a:lnTo>
                  <a:lnTo>
                    <a:pt x="22" y="207"/>
                  </a:lnTo>
                  <a:lnTo>
                    <a:pt x="10" y="191"/>
                  </a:lnTo>
                  <a:lnTo>
                    <a:pt x="5" y="181"/>
                  </a:lnTo>
                  <a:lnTo>
                    <a:pt x="13" y="182"/>
                  </a:lnTo>
                  <a:lnTo>
                    <a:pt x="12" y="172"/>
                  </a:lnTo>
                  <a:lnTo>
                    <a:pt x="7" y="157"/>
                  </a:lnTo>
                  <a:lnTo>
                    <a:pt x="11" y="142"/>
                  </a:lnTo>
                  <a:lnTo>
                    <a:pt x="12" y="139"/>
                  </a:lnTo>
                  <a:lnTo>
                    <a:pt x="11" y="128"/>
                  </a:lnTo>
                  <a:lnTo>
                    <a:pt x="12" y="118"/>
                  </a:lnTo>
                  <a:lnTo>
                    <a:pt x="7" y="106"/>
                  </a:lnTo>
                  <a:lnTo>
                    <a:pt x="8" y="100"/>
                  </a:lnTo>
                  <a:lnTo>
                    <a:pt x="11" y="87"/>
                  </a:lnTo>
                  <a:lnTo>
                    <a:pt x="15" y="71"/>
                  </a:lnTo>
                  <a:lnTo>
                    <a:pt x="9" y="65"/>
                  </a:lnTo>
                  <a:lnTo>
                    <a:pt x="0" y="64"/>
                  </a:lnTo>
                  <a:lnTo>
                    <a:pt x="5" y="46"/>
                  </a:lnTo>
                  <a:lnTo>
                    <a:pt x="1" y="34"/>
                  </a:lnTo>
                  <a:lnTo>
                    <a:pt x="5" y="18"/>
                  </a:lnTo>
                  <a:lnTo>
                    <a:pt x="13" y="11"/>
                  </a:lnTo>
                  <a:lnTo>
                    <a:pt x="20" y="0"/>
                  </a:lnTo>
                  <a:lnTo>
                    <a:pt x="29" y="7"/>
                  </a:lnTo>
                  <a:lnTo>
                    <a:pt x="31" y="7"/>
                  </a:lnTo>
                  <a:lnTo>
                    <a:pt x="45" y="8"/>
                  </a:lnTo>
                  <a:lnTo>
                    <a:pt x="52" y="20"/>
                  </a:lnTo>
                  <a:lnTo>
                    <a:pt x="65" y="23"/>
                  </a:lnTo>
                  <a:lnTo>
                    <a:pt x="79" y="40"/>
                  </a:lnTo>
                  <a:lnTo>
                    <a:pt x="78" y="52"/>
                  </a:lnTo>
                  <a:lnTo>
                    <a:pt x="77" y="60"/>
                  </a:lnTo>
                  <a:lnTo>
                    <a:pt x="77" y="81"/>
                  </a:lnTo>
                  <a:lnTo>
                    <a:pt x="79" y="100"/>
                  </a:lnTo>
                  <a:lnTo>
                    <a:pt x="90" y="121"/>
                  </a:lnTo>
                  <a:lnTo>
                    <a:pt x="102" y="132"/>
                  </a:lnTo>
                  <a:lnTo>
                    <a:pt x="112" y="139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28" name="Freeform 140"/>
            <p:cNvSpPr>
              <a:spLocks/>
            </p:cNvSpPr>
            <p:nvPr/>
          </p:nvSpPr>
          <p:spPr bwMode="auto">
            <a:xfrm>
              <a:off x="2907978" y="4702175"/>
              <a:ext cx="374650" cy="368300"/>
            </a:xfrm>
            <a:custGeom>
              <a:avLst/>
              <a:gdLst>
                <a:gd name="T0" fmla="*/ 715326 w 237"/>
                <a:gd name="T1" fmla="*/ 595472 h 224"/>
                <a:gd name="T2" fmla="*/ 763938 w 237"/>
                <a:gd name="T3" fmla="*/ 683994 h 224"/>
                <a:gd name="T4" fmla="*/ 812554 w 237"/>
                <a:gd name="T5" fmla="*/ 844927 h 224"/>
                <a:gd name="T6" fmla="*/ 760466 w 237"/>
                <a:gd name="T7" fmla="*/ 877104 h 224"/>
                <a:gd name="T8" fmla="*/ 795193 w 237"/>
                <a:gd name="T9" fmla="*/ 1102419 h 224"/>
                <a:gd name="T10" fmla="*/ 750049 w 237"/>
                <a:gd name="T11" fmla="*/ 1150708 h 224"/>
                <a:gd name="T12" fmla="*/ 715326 w 237"/>
                <a:gd name="T13" fmla="*/ 1142664 h 224"/>
                <a:gd name="T14" fmla="*/ 725742 w 237"/>
                <a:gd name="T15" fmla="*/ 1279458 h 224"/>
                <a:gd name="T16" fmla="*/ 663241 w 237"/>
                <a:gd name="T17" fmla="*/ 1247264 h 224"/>
                <a:gd name="T18" fmla="*/ 618093 w 237"/>
                <a:gd name="T19" fmla="*/ 1166797 h 224"/>
                <a:gd name="T20" fmla="*/ 642403 w 237"/>
                <a:gd name="T21" fmla="*/ 1351880 h 224"/>
                <a:gd name="T22" fmla="*/ 625040 w 237"/>
                <a:gd name="T23" fmla="*/ 1480628 h 224"/>
                <a:gd name="T24" fmla="*/ 583372 w 237"/>
                <a:gd name="T25" fmla="*/ 1520863 h 224"/>
                <a:gd name="T26" fmla="*/ 583372 w 237"/>
                <a:gd name="T27" fmla="*/ 1641569 h 224"/>
                <a:gd name="T28" fmla="*/ 607678 w 237"/>
                <a:gd name="T29" fmla="*/ 1762271 h 224"/>
                <a:gd name="T30" fmla="*/ 586842 w 237"/>
                <a:gd name="T31" fmla="*/ 1802500 h 224"/>
                <a:gd name="T32" fmla="*/ 427111 w 237"/>
                <a:gd name="T33" fmla="*/ 1528915 h 224"/>
                <a:gd name="T34" fmla="*/ 399330 w 237"/>
                <a:gd name="T35" fmla="*/ 1424304 h 224"/>
                <a:gd name="T36" fmla="*/ 326409 w 237"/>
                <a:gd name="T37" fmla="*/ 1190944 h 224"/>
                <a:gd name="T38" fmla="*/ 263908 w 237"/>
                <a:gd name="T39" fmla="*/ 1142664 h 224"/>
                <a:gd name="T40" fmla="*/ 215293 w 237"/>
                <a:gd name="T41" fmla="*/ 965623 h 224"/>
                <a:gd name="T42" fmla="*/ 125006 w 237"/>
                <a:gd name="T43" fmla="*/ 780548 h 224"/>
                <a:gd name="T44" fmla="*/ 86812 w 237"/>
                <a:gd name="T45" fmla="*/ 724217 h 224"/>
                <a:gd name="T46" fmla="*/ 100700 w 237"/>
                <a:gd name="T47" fmla="*/ 635709 h 224"/>
                <a:gd name="T48" fmla="*/ 0 w 237"/>
                <a:gd name="T49" fmla="*/ 305785 h 224"/>
                <a:gd name="T50" fmla="*/ 38197 w 237"/>
                <a:gd name="T51" fmla="*/ 0 h 224"/>
                <a:gd name="T52" fmla="*/ 142371 w 237"/>
                <a:gd name="T53" fmla="*/ 144841 h 224"/>
                <a:gd name="T54" fmla="*/ 222240 w 237"/>
                <a:gd name="T55" fmla="*/ 64380 h 224"/>
                <a:gd name="T56" fmla="*/ 305579 w 237"/>
                <a:gd name="T57" fmla="*/ 104614 h 224"/>
                <a:gd name="T58" fmla="*/ 361138 w 237"/>
                <a:gd name="T59" fmla="*/ 96562 h 224"/>
                <a:gd name="T60" fmla="*/ 413219 w 237"/>
                <a:gd name="T61" fmla="*/ 112653 h 224"/>
                <a:gd name="T62" fmla="*/ 486143 w 237"/>
                <a:gd name="T63" fmla="*/ 104614 h 224"/>
                <a:gd name="T64" fmla="*/ 534753 w 237"/>
                <a:gd name="T65" fmla="*/ 112653 h 224"/>
                <a:gd name="T66" fmla="*/ 614621 w 237"/>
                <a:gd name="T67" fmla="*/ 104614 h 224"/>
                <a:gd name="T68" fmla="*/ 673650 w 237"/>
                <a:gd name="T69" fmla="*/ 273590 h 224"/>
                <a:gd name="T70" fmla="*/ 781300 w 237"/>
                <a:gd name="T71" fmla="*/ 281639 h 2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7"/>
                <a:gd name="T109" fmla="*/ 0 h 224"/>
                <a:gd name="T110" fmla="*/ 237 w 237"/>
                <a:gd name="T111" fmla="*/ 224 h 2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7" h="224">
                  <a:moveTo>
                    <a:pt x="225" y="35"/>
                  </a:moveTo>
                  <a:lnTo>
                    <a:pt x="206" y="74"/>
                  </a:lnTo>
                  <a:lnTo>
                    <a:pt x="210" y="83"/>
                  </a:lnTo>
                  <a:lnTo>
                    <a:pt x="220" y="85"/>
                  </a:lnTo>
                  <a:lnTo>
                    <a:pt x="237" y="97"/>
                  </a:lnTo>
                  <a:lnTo>
                    <a:pt x="234" y="105"/>
                  </a:lnTo>
                  <a:lnTo>
                    <a:pt x="222" y="105"/>
                  </a:lnTo>
                  <a:lnTo>
                    <a:pt x="219" y="109"/>
                  </a:lnTo>
                  <a:lnTo>
                    <a:pt x="231" y="130"/>
                  </a:lnTo>
                  <a:lnTo>
                    <a:pt x="229" y="137"/>
                  </a:lnTo>
                  <a:lnTo>
                    <a:pt x="220" y="134"/>
                  </a:lnTo>
                  <a:lnTo>
                    <a:pt x="216" y="143"/>
                  </a:lnTo>
                  <a:lnTo>
                    <a:pt x="211" y="139"/>
                  </a:lnTo>
                  <a:lnTo>
                    <a:pt x="206" y="142"/>
                  </a:lnTo>
                  <a:lnTo>
                    <a:pt x="200" y="144"/>
                  </a:lnTo>
                  <a:lnTo>
                    <a:pt x="209" y="159"/>
                  </a:lnTo>
                  <a:lnTo>
                    <a:pt x="206" y="163"/>
                  </a:lnTo>
                  <a:lnTo>
                    <a:pt x="191" y="155"/>
                  </a:lnTo>
                  <a:lnTo>
                    <a:pt x="184" y="145"/>
                  </a:lnTo>
                  <a:lnTo>
                    <a:pt x="178" y="145"/>
                  </a:lnTo>
                  <a:lnTo>
                    <a:pt x="177" y="154"/>
                  </a:lnTo>
                  <a:lnTo>
                    <a:pt x="185" y="168"/>
                  </a:lnTo>
                  <a:lnTo>
                    <a:pt x="188" y="177"/>
                  </a:lnTo>
                  <a:lnTo>
                    <a:pt x="180" y="184"/>
                  </a:lnTo>
                  <a:lnTo>
                    <a:pt x="175" y="184"/>
                  </a:lnTo>
                  <a:lnTo>
                    <a:pt x="168" y="189"/>
                  </a:lnTo>
                  <a:lnTo>
                    <a:pt x="170" y="196"/>
                  </a:lnTo>
                  <a:lnTo>
                    <a:pt x="168" y="204"/>
                  </a:lnTo>
                  <a:lnTo>
                    <a:pt x="175" y="214"/>
                  </a:lnTo>
                  <a:lnTo>
                    <a:pt x="175" y="219"/>
                  </a:lnTo>
                  <a:lnTo>
                    <a:pt x="170" y="221"/>
                  </a:lnTo>
                  <a:lnTo>
                    <a:pt x="169" y="224"/>
                  </a:lnTo>
                  <a:lnTo>
                    <a:pt x="144" y="203"/>
                  </a:lnTo>
                  <a:lnTo>
                    <a:pt x="123" y="190"/>
                  </a:lnTo>
                  <a:lnTo>
                    <a:pt x="119" y="189"/>
                  </a:lnTo>
                  <a:lnTo>
                    <a:pt x="115" y="177"/>
                  </a:lnTo>
                  <a:lnTo>
                    <a:pt x="93" y="163"/>
                  </a:lnTo>
                  <a:lnTo>
                    <a:pt x="94" y="148"/>
                  </a:lnTo>
                  <a:lnTo>
                    <a:pt x="86" y="144"/>
                  </a:lnTo>
                  <a:lnTo>
                    <a:pt x="76" y="142"/>
                  </a:lnTo>
                  <a:lnTo>
                    <a:pt x="74" y="127"/>
                  </a:lnTo>
                  <a:lnTo>
                    <a:pt x="62" y="120"/>
                  </a:lnTo>
                  <a:lnTo>
                    <a:pt x="50" y="104"/>
                  </a:lnTo>
                  <a:lnTo>
                    <a:pt x="36" y="97"/>
                  </a:lnTo>
                  <a:lnTo>
                    <a:pt x="31" y="89"/>
                  </a:lnTo>
                  <a:lnTo>
                    <a:pt x="25" y="90"/>
                  </a:lnTo>
                  <a:lnTo>
                    <a:pt x="24" y="85"/>
                  </a:lnTo>
                  <a:lnTo>
                    <a:pt x="29" y="79"/>
                  </a:lnTo>
                  <a:lnTo>
                    <a:pt x="18" y="51"/>
                  </a:lnTo>
                  <a:lnTo>
                    <a:pt x="0" y="38"/>
                  </a:lnTo>
                  <a:lnTo>
                    <a:pt x="0" y="20"/>
                  </a:lnTo>
                  <a:lnTo>
                    <a:pt x="11" y="0"/>
                  </a:lnTo>
                  <a:lnTo>
                    <a:pt x="34" y="23"/>
                  </a:lnTo>
                  <a:lnTo>
                    <a:pt x="41" y="18"/>
                  </a:lnTo>
                  <a:lnTo>
                    <a:pt x="47" y="4"/>
                  </a:lnTo>
                  <a:lnTo>
                    <a:pt x="64" y="8"/>
                  </a:lnTo>
                  <a:lnTo>
                    <a:pt x="72" y="1"/>
                  </a:lnTo>
                  <a:lnTo>
                    <a:pt x="88" y="13"/>
                  </a:lnTo>
                  <a:lnTo>
                    <a:pt x="94" y="9"/>
                  </a:lnTo>
                  <a:lnTo>
                    <a:pt x="104" y="12"/>
                  </a:lnTo>
                  <a:lnTo>
                    <a:pt x="107" y="17"/>
                  </a:lnTo>
                  <a:lnTo>
                    <a:pt x="119" y="14"/>
                  </a:lnTo>
                  <a:lnTo>
                    <a:pt x="130" y="18"/>
                  </a:lnTo>
                  <a:lnTo>
                    <a:pt x="140" y="13"/>
                  </a:lnTo>
                  <a:lnTo>
                    <a:pt x="144" y="17"/>
                  </a:lnTo>
                  <a:lnTo>
                    <a:pt x="154" y="14"/>
                  </a:lnTo>
                  <a:lnTo>
                    <a:pt x="165" y="18"/>
                  </a:lnTo>
                  <a:lnTo>
                    <a:pt x="177" y="13"/>
                  </a:lnTo>
                  <a:lnTo>
                    <a:pt x="186" y="26"/>
                  </a:lnTo>
                  <a:lnTo>
                    <a:pt x="194" y="34"/>
                  </a:lnTo>
                  <a:lnTo>
                    <a:pt x="205" y="31"/>
                  </a:lnTo>
                  <a:lnTo>
                    <a:pt x="225" y="35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29" name="Freeform 141"/>
            <p:cNvSpPr>
              <a:spLocks noEditPoints="1"/>
            </p:cNvSpPr>
            <p:nvPr/>
          </p:nvSpPr>
          <p:spPr bwMode="auto">
            <a:xfrm>
              <a:off x="3181028" y="4562475"/>
              <a:ext cx="415925" cy="573088"/>
            </a:xfrm>
            <a:custGeom>
              <a:avLst/>
              <a:gdLst>
                <a:gd name="T0" fmla="*/ 139033 w 263"/>
                <a:gd name="T1" fmla="*/ 1670120 h 349"/>
                <a:gd name="T2" fmla="*/ 285020 w 263"/>
                <a:gd name="T3" fmla="*/ 53136 h 349"/>
                <a:gd name="T4" fmla="*/ 358013 w 263"/>
                <a:gd name="T5" fmla="*/ 113876 h 349"/>
                <a:gd name="T6" fmla="*/ 424051 w 263"/>
                <a:gd name="T7" fmla="*/ 296065 h 349"/>
                <a:gd name="T8" fmla="*/ 486617 w 263"/>
                <a:gd name="T9" fmla="*/ 546585 h 349"/>
                <a:gd name="T10" fmla="*/ 556134 w 263"/>
                <a:gd name="T11" fmla="*/ 592133 h 349"/>
                <a:gd name="T12" fmla="*/ 576984 w 263"/>
                <a:gd name="T13" fmla="*/ 789517 h 349"/>
                <a:gd name="T14" fmla="*/ 702120 w 263"/>
                <a:gd name="T15" fmla="*/ 903385 h 349"/>
                <a:gd name="T16" fmla="*/ 789016 w 263"/>
                <a:gd name="T17" fmla="*/ 850242 h 349"/>
                <a:gd name="T18" fmla="*/ 785539 w 263"/>
                <a:gd name="T19" fmla="*/ 1032437 h 349"/>
                <a:gd name="T20" fmla="*/ 858529 w 263"/>
                <a:gd name="T21" fmla="*/ 1176679 h 349"/>
                <a:gd name="T22" fmla="*/ 795964 w 263"/>
                <a:gd name="T23" fmla="*/ 1427188 h 349"/>
                <a:gd name="T24" fmla="*/ 851578 w 263"/>
                <a:gd name="T25" fmla="*/ 1708067 h 349"/>
                <a:gd name="T26" fmla="*/ 875911 w 263"/>
                <a:gd name="T27" fmla="*/ 1943415 h 349"/>
                <a:gd name="T28" fmla="*/ 844630 w 263"/>
                <a:gd name="T29" fmla="*/ 2315393 h 349"/>
                <a:gd name="T30" fmla="*/ 768160 w 263"/>
                <a:gd name="T31" fmla="*/ 2322984 h 349"/>
                <a:gd name="T32" fmla="*/ 681266 w 263"/>
                <a:gd name="T33" fmla="*/ 2345759 h 349"/>
                <a:gd name="T34" fmla="*/ 611750 w 263"/>
                <a:gd name="T35" fmla="*/ 2391302 h 349"/>
                <a:gd name="T36" fmla="*/ 559608 w 263"/>
                <a:gd name="T37" fmla="*/ 2383716 h 349"/>
                <a:gd name="T38" fmla="*/ 493572 w 263"/>
                <a:gd name="T39" fmla="*/ 2611454 h 349"/>
                <a:gd name="T40" fmla="*/ 469240 w 263"/>
                <a:gd name="T41" fmla="*/ 2558316 h 349"/>
                <a:gd name="T42" fmla="*/ 378870 w 263"/>
                <a:gd name="T43" fmla="*/ 2406492 h 349"/>
                <a:gd name="T44" fmla="*/ 333683 w 263"/>
                <a:gd name="T45" fmla="*/ 2209113 h 349"/>
                <a:gd name="T46" fmla="*/ 340632 w 263"/>
                <a:gd name="T47" fmla="*/ 2118009 h 349"/>
                <a:gd name="T48" fmla="*/ 358013 w 263"/>
                <a:gd name="T49" fmla="*/ 2110428 h 349"/>
                <a:gd name="T50" fmla="*/ 371911 w 263"/>
                <a:gd name="T51" fmla="*/ 2110428 h 349"/>
                <a:gd name="T52" fmla="*/ 382342 w 263"/>
                <a:gd name="T53" fmla="*/ 2095238 h 349"/>
                <a:gd name="T54" fmla="*/ 385820 w 263"/>
                <a:gd name="T55" fmla="*/ 2072461 h 349"/>
                <a:gd name="T56" fmla="*/ 385820 w 263"/>
                <a:gd name="T57" fmla="*/ 2034506 h 349"/>
                <a:gd name="T58" fmla="*/ 375388 w 263"/>
                <a:gd name="T59" fmla="*/ 2011736 h 349"/>
                <a:gd name="T60" fmla="*/ 347585 w 263"/>
                <a:gd name="T61" fmla="*/ 1996547 h 349"/>
                <a:gd name="T62" fmla="*/ 312824 w 263"/>
                <a:gd name="T63" fmla="*/ 1935818 h 349"/>
                <a:gd name="T64" fmla="*/ 298920 w 263"/>
                <a:gd name="T65" fmla="*/ 1913044 h 349"/>
                <a:gd name="T66" fmla="*/ 285020 w 263"/>
                <a:gd name="T67" fmla="*/ 1913044 h 349"/>
                <a:gd name="T68" fmla="*/ 274589 w 263"/>
                <a:gd name="T69" fmla="*/ 1920635 h 349"/>
                <a:gd name="T70" fmla="*/ 264167 w 263"/>
                <a:gd name="T71" fmla="*/ 1905448 h 349"/>
                <a:gd name="T72" fmla="*/ 260688 w 263"/>
                <a:gd name="T73" fmla="*/ 1882685 h 349"/>
                <a:gd name="T74" fmla="*/ 250262 w 263"/>
                <a:gd name="T75" fmla="*/ 1875089 h 349"/>
                <a:gd name="T76" fmla="*/ 236359 w 263"/>
                <a:gd name="T77" fmla="*/ 1882685 h 349"/>
                <a:gd name="T78" fmla="*/ 222452 w 263"/>
                <a:gd name="T79" fmla="*/ 1875089 h 349"/>
                <a:gd name="T80" fmla="*/ 215502 w 263"/>
                <a:gd name="T81" fmla="*/ 1852311 h 349"/>
                <a:gd name="T82" fmla="*/ 198120 w 263"/>
                <a:gd name="T83" fmla="*/ 1799176 h 349"/>
                <a:gd name="T84" fmla="*/ 173792 w 263"/>
                <a:gd name="T85" fmla="*/ 1761212 h 349"/>
                <a:gd name="T86" fmla="*/ 156413 w 263"/>
                <a:gd name="T87" fmla="*/ 1738440 h 349"/>
                <a:gd name="T88" fmla="*/ 149460 w 263"/>
                <a:gd name="T89" fmla="*/ 1700481 h 349"/>
                <a:gd name="T90" fmla="*/ 159892 w 263"/>
                <a:gd name="T91" fmla="*/ 1609383 h 349"/>
                <a:gd name="T92" fmla="*/ 198120 w 263"/>
                <a:gd name="T93" fmla="*/ 1579024 h 349"/>
                <a:gd name="T94" fmla="*/ 166838 w 263"/>
                <a:gd name="T95" fmla="*/ 1396825 h 349"/>
                <a:gd name="T96" fmla="*/ 218977 w 263"/>
                <a:gd name="T97" fmla="*/ 1328502 h 349"/>
                <a:gd name="T98" fmla="*/ 128606 w 263"/>
                <a:gd name="T99" fmla="*/ 1222222 h 349"/>
                <a:gd name="T100" fmla="*/ 177265 w 263"/>
                <a:gd name="T101" fmla="*/ 865422 h 349"/>
                <a:gd name="T102" fmla="*/ 121654 w 263"/>
                <a:gd name="T103" fmla="*/ 675633 h 349"/>
                <a:gd name="T104" fmla="*/ 59090 w 263"/>
                <a:gd name="T105" fmla="*/ 523811 h 349"/>
                <a:gd name="T106" fmla="*/ 34762 w 263"/>
                <a:gd name="T107" fmla="*/ 394753 h 349"/>
                <a:gd name="T108" fmla="*/ 0 w 263"/>
                <a:gd name="T109" fmla="*/ 212564 h 349"/>
                <a:gd name="T110" fmla="*/ 72997 w 263"/>
                <a:gd name="T111" fmla="*/ 151823 h 349"/>
                <a:gd name="T112" fmla="*/ 180749 w 263"/>
                <a:gd name="T113" fmla="*/ 45543 h 349"/>
                <a:gd name="T114" fmla="*/ 267638 w 263"/>
                <a:gd name="T115" fmla="*/ 0 h 34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63"/>
                <a:gd name="T175" fmla="*/ 0 h 349"/>
                <a:gd name="T176" fmla="*/ 263 w 263"/>
                <a:gd name="T177" fmla="*/ 349 h 34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63" h="349">
                  <a:moveTo>
                    <a:pt x="37" y="218"/>
                  </a:moveTo>
                  <a:lnTo>
                    <a:pt x="40" y="220"/>
                  </a:lnTo>
                  <a:lnTo>
                    <a:pt x="37" y="218"/>
                  </a:lnTo>
                  <a:close/>
                  <a:moveTo>
                    <a:pt x="82" y="7"/>
                  </a:moveTo>
                  <a:lnTo>
                    <a:pt x="88" y="10"/>
                  </a:lnTo>
                  <a:lnTo>
                    <a:pt x="103" y="15"/>
                  </a:lnTo>
                  <a:lnTo>
                    <a:pt x="115" y="28"/>
                  </a:lnTo>
                  <a:lnTo>
                    <a:pt x="122" y="39"/>
                  </a:lnTo>
                  <a:lnTo>
                    <a:pt x="129" y="58"/>
                  </a:lnTo>
                  <a:lnTo>
                    <a:pt x="140" y="72"/>
                  </a:lnTo>
                  <a:lnTo>
                    <a:pt x="151" y="73"/>
                  </a:lnTo>
                  <a:lnTo>
                    <a:pt x="160" y="78"/>
                  </a:lnTo>
                  <a:lnTo>
                    <a:pt x="164" y="88"/>
                  </a:lnTo>
                  <a:lnTo>
                    <a:pt x="166" y="104"/>
                  </a:lnTo>
                  <a:lnTo>
                    <a:pt x="184" y="115"/>
                  </a:lnTo>
                  <a:lnTo>
                    <a:pt x="202" y="119"/>
                  </a:lnTo>
                  <a:lnTo>
                    <a:pt x="215" y="123"/>
                  </a:lnTo>
                  <a:lnTo>
                    <a:pt x="227" y="112"/>
                  </a:lnTo>
                  <a:lnTo>
                    <a:pt x="236" y="123"/>
                  </a:lnTo>
                  <a:lnTo>
                    <a:pt x="226" y="136"/>
                  </a:lnTo>
                  <a:lnTo>
                    <a:pt x="236" y="153"/>
                  </a:lnTo>
                  <a:lnTo>
                    <a:pt x="247" y="155"/>
                  </a:lnTo>
                  <a:lnTo>
                    <a:pt x="229" y="165"/>
                  </a:lnTo>
                  <a:lnTo>
                    <a:pt x="229" y="188"/>
                  </a:lnTo>
                  <a:lnTo>
                    <a:pt x="234" y="211"/>
                  </a:lnTo>
                  <a:lnTo>
                    <a:pt x="245" y="225"/>
                  </a:lnTo>
                  <a:lnTo>
                    <a:pt x="263" y="242"/>
                  </a:lnTo>
                  <a:lnTo>
                    <a:pt x="252" y="256"/>
                  </a:lnTo>
                  <a:lnTo>
                    <a:pt x="241" y="285"/>
                  </a:lnTo>
                  <a:lnTo>
                    <a:pt x="243" y="305"/>
                  </a:lnTo>
                  <a:lnTo>
                    <a:pt x="231" y="301"/>
                  </a:lnTo>
                  <a:lnTo>
                    <a:pt x="221" y="306"/>
                  </a:lnTo>
                  <a:lnTo>
                    <a:pt x="207" y="302"/>
                  </a:lnTo>
                  <a:lnTo>
                    <a:pt x="196" y="309"/>
                  </a:lnTo>
                  <a:lnTo>
                    <a:pt x="179" y="306"/>
                  </a:lnTo>
                  <a:lnTo>
                    <a:pt x="176" y="315"/>
                  </a:lnTo>
                  <a:lnTo>
                    <a:pt x="166" y="318"/>
                  </a:lnTo>
                  <a:lnTo>
                    <a:pt x="161" y="314"/>
                  </a:lnTo>
                  <a:lnTo>
                    <a:pt x="142" y="329"/>
                  </a:lnTo>
                  <a:lnTo>
                    <a:pt x="142" y="344"/>
                  </a:lnTo>
                  <a:lnTo>
                    <a:pt x="134" y="349"/>
                  </a:lnTo>
                  <a:lnTo>
                    <a:pt x="135" y="337"/>
                  </a:lnTo>
                  <a:lnTo>
                    <a:pt x="121" y="320"/>
                  </a:lnTo>
                  <a:lnTo>
                    <a:pt x="109" y="317"/>
                  </a:lnTo>
                  <a:lnTo>
                    <a:pt x="101" y="305"/>
                  </a:lnTo>
                  <a:lnTo>
                    <a:pt x="96" y="291"/>
                  </a:lnTo>
                  <a:lnTo>
                    <a:pt x="95" y="281"/>
                  </a:lnTo>
                  <a:lnTo>
                    <a:pt x="98" y="279"/>
                  </a:lnTo>
                  <a:lnTo>
                    <a:pt x="101" y="278"/>
                  </a:lnTo>
                  <a:lnTo>
                    <a:pt x="103" y="278"/>
                  </a:lnTo>
                  <a:lnTo>
                    <a:pt x="105" y="278"/>
                  </a:lnTo>
                  <a:lnTo>
                    <a:pt x="107" y="278"/>
                  </a:lnTo>
                  <a:lnTo>
                    <a:pt x="108" y="277"/>
                  </a:lnTo>
                  <a:lnTo>
                    <a:pt x="110" y="276"/>
                  </a:lnTo>
                  <a:lnTo>
                    <a:pt x="110" y="274"/>
                  </a:lnTo>
                  <a:lnTo>
                    <a:pt x="111" y="273"/>
                  </a:lnTo>
                  <a:lnTo>
                    <a:pt x="111" y="271"/>
                  </a:lnTo>
                  <a:lnTo>
                    <a:pt x="111" y="268"/>
                  </a:lnTo>
                  <a:lnTo>
                    <a:pt x="109" y="266"/>
                  </a:lnTo>
                  <a:lnTo>
                    <a:pt x="108" y="265"/>
                  </a:lnTo>
                  <a:lnTo>
                    <a:pt x="105" y="264"/>
                  </a:lnTo>
                  <a:lnTo>
                    <a:pt x="100" y="263"/>
                  </a:lnTo>
                  <a:lnTo>
                    <a:pt x="92" y="258"/>
                  </a:lnTo>
                  <a:lnTo>
                    <a:pt x="90" y="255"/>
                  </a:lnTo>
                  <a:lnTo>
                    <a:pt x="88" y="253"/>
                  </a:lnTo>
                  <a:lnTo>
                    <a:pt x="86" y="252"/>
                  </a:lnTo>
                  <a:lnTo>
                    <a:pt x="84" y="252"/>
                  </a:lnTo>
                  <a:lnTo>
                    <a:pt x="82" y="252"/>
                  </a:lnTo>
                  <a:lnTo>
                    <a:pt x="80" y="253"/>
                  </a:lnTo>
                  <a:lnTo>
                    <a:pt x="79" y="253"/>
                  </a:lnTo>
                  <a:lnTo>
                    <a:pt x="78" y="252"/>
                  </a:lnTo>
                  <a:lnTo>
                    <a:pt x="76" y="251"/>
                  </a:lnTo>
                  <a:lnTo>
                    <a:pt x="76" y="250"/>
                  </a:lnTo>
                  <a:lnTo>
                    <a:pt x="75" y="248"/>
                  </a:lnTo>
                  <a:lnTo>
                    <a:pt x="73" y="247"/>
                  </a:lnTo>
                  <a:lnTo>
                    <a:pt x="72" y="247"/>
                  </a:lnTo>
                  <a:lnTo>
                    <a:pt x="70" y="248"/>
                  </a:lnTo>
                  <a:lnTo>
                    <a:pt x="68" y="248"/>
                  </a:lnTo>
                  <a:lnTo>
                    <a:pt x="66" y="248"/>
                  </a:lnTo>
                  <a:lnTo>
                    <a:pt x="64" y="247"/>
                  </a:lnTo>
                  <a:lnTo>
                    <a:pt x="63" y="246"/>
                  </a:lnTo>
                  <a:lnTo>
                    <a:pt x="62" y="244"/>
                  </a:lnTo>
                  <a:lnTo>
                    <a:pt x="60" y="240"/>
                  </a:lnTo>
                  <a:lnTo>
                    <a:pt x="57" y="237"/>
                  </a:lnTo>
                  <a:lnTo>
                    <a:pt x="53" y="234"/>
                  </a:lnTo>
                  <a:lnTo>
                    <a:pt x="50" y="232"/>
                  </a:lnTo>
                  <a:lnTo>
                    <a:pt x="47" y="230"/>
                  </a:lnTo>
                  <a:lnTo>
                    <a:pt x="45" y="229"/>
                  </a:lnTo>
                  <a:lnTo>
                    <a:pt x="44" y="227"/>
                  </a:lnTo>
                  <a:lnTo>
                    <a:pt x="43" y="224"/>
                  </a:lnTo>
                  <a:lnTo>
                    <a:pt x="42" y="221"/>
                  </a:lnTo>
                  <a:lnTo>
                    <a:pt x="46" y="212"/>
                  </a:lnTo>
                  <a:lnTo>
                    <a:pt x="55" y="215"/>
                  </a:lnTo>
                  <a:lnTo>
                    <a:pt x="57" y="208"/>
                  </a:lnTo>
                  <a:lnTo>
                    <a:pt x="45" y="188"/>
                  </a:lnTo>
                  <a:lnTo>
                    <a:pt x="48" y="184"/>
                  </a:lnTo>
                  <a:lnTo>
                    <a:pt x="60" y="184"/>
                  </a:lnTo>
                  <a:lnTo>
                    <a:pt x="63" y="175"/>
                  </a:lnTo>
                  <a:lnTo>
                    <a:pt x="46" y="163"/>
                  </a:lnTo>
                  <a:lnTo>
                    <a:pt x="37" y="161"/>
                  </a:lnTo>
                  <a:lnTo>
                    <a:pt x="33" y="152"/>
                  </a:lnTo>
                  <a:lnTo>
                    <a:pt x="51" y="114"/>
                  </a:lnTo>
                  <a:lnTo>
                    <a:pt x="31" y="109"/>
                  </a:lnTo>
                  <a:lnTo>
                    <a:pt x="35" y="89"/>
                  </a:lnTo>
                  <a:lnTo>
                    <a:pt x="53" y="89"/>
                  </a:lnTo>
                  <a:lnTo>
                    <a:pt x="17" y="69"/>
                  </a:lnTo>
                  <a:lnTo>
                    <a:pt x="19" y="56"/>
                  </a:lnTo>
                  <a:lnTo>
                    <a:pt x="10" y="52"/>
                  </a:lnTo>
                  <a:lnTo>
                    <a:pt x="10" y="39"/>
                  </a:lnTo>
                  <a:lnTo>
                    <a:pt x="0" y="28"/>
                  </a:lnTo>
                  <a:lnTo>
                    <a:pt x="15" y="26"/>
                  </a:lnTo>
                  <a:lnTo>
                    <a:pt x="21" y="20"/>
                  </a:lnTo>
                  <a:lnTo>
                    <a:pt x="36" y="18"/>
                  </a:lnTo>
                  <a:lnTo>
                    <a:pt x="52" y="6"/>
                  </a:lnTo>
                  <a:lnTo>
                    <a:pt x="64" y="5"/>
                  </a:lnTo>
                  <a:lnTo>
                    <a:pt x="77" y="0"/>
                  </a:lnTo>
                  <a:lnTo>
                    <a:pt x="82" y="7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0" name="Freeform 152"/>
            <p:cNvSpPr>
              <a:spLocks/>
            </p:cNvSpPr>
            <p:nvPr/>
          </p:nvSpPr>
          <p:spPr bwMode="auto">
            <a:xfrm>
              <a:off x="3173091" y="4929188"/>
              <a:ext cx="192087" cy="234950"/>
            </a:xfrm>
            <a:custGeom>
              <a:avLst/>
              <a:gdLst>
                <a:gd name="T0" fmla="*/ 183321 w 120"/>
                <a:gd name="T1" fmla="*/ 15050 h 143"/>
                <a:gd name="T2" fmla="*/ 194546 w 120"/>
                <a:gd name="T3" fmla="*/ 45161 h 143"/>
                <a:gd name="T4" fmla="*/ 202030 w 120"/>
                <a:gd name="T5" fmla="*/ 82796 h 143"/>
                <a:gd name="T6" fmla="*/ 220733 w 120"/>
                <a:gd name="T7" fmla="*/ 105372 h 143"/>
                <a:gd name="T8" fmla="*/ 246923 w 120"/>
                <a:gd name="T9" fmla="*/ 143006 h 143"/>
                <a:gd name="T10" fmla="*/ 258147 w 120"/>
                <a:gd name="T11" fmla="*/ 165584 h 143"/>
                <a:gd name="T12" fmla="*/ 269372 w 120"/>
                <a:gd name="T13" fmla="*/ 210739 h 143"/>
                <a:gd name="T14" fmla="*/ 280596 w 120"/>
                <a:gd name="T15" fmla="*/ 225797 h 143"/>
                <a:gd name="T16" fmla="*/ 295561 w 120"/>
                <a:gd name="T17" fmla="*/ 225797 h 143"/>
                <a:gd name="T18" fmla="*/ 306781 w 120"/>
                <a:gd name="T19" fmla="*/ 218268 h 143"/>
                <a:gd name="T20" fmla="*/ 318010 w 120"/>
                <a:gd name="T21" fmla="*/ 240851 h 143"/>
                <a:gd name="T22" fmla="*/ 325488 w 120"/>
                <a:gd name="T23" fmla="*/ 255904 h 143"/>
                <a:gd name="T24" fmla="*/ 340452 w 120"/>
                <a:gd name="T25" fmla="*/ 255904 h 143"/>
                <a:gd name="T26" fmla="*/ 355420 w 120"/>
                <a:gd name="T27" fmla="*/ 255904 h 143"/>
                <a:gd name="T28" fmla="*/ 370386 w 120"/>
                <a:gd name="T29" fmla="*/ 278475 h 143"/>
                <a:gd name="T30" fmla="*/ 407796 w 120"/>
                <a:gd name="T31" fmla="*/ 338691 h 143"/>
                <a:gd name="T32" fmla="*/ 437726 w 120"/>
                <a:gd name="T33" fmla="*/ 353747 h 143"/>
                <a:gd name="T34" fmla="*/ 448953 w 120"/>
                <a:gd name="T35" fmla="*/ 376324 h 143"/>
                <a:gd name="T36" fmla="*/ 448953 w 120"/>
                <a:gd name="T37" fmla="*/ 413957 h 143"/>
                <a:gd name="T38" fmla="*/ 437726 w 120"/>
                <a:gd name="T39" fmla="*/ 444062 h 143"/>
                <a:gd name="T40" fmla="*/ 426503 w 120"/>
                <a:gd name="T41" fmla="*/ 451593 h 143"/>
                <a:gd name="T42" fmla="*/ 411538 w 120"/>
                <a:gd name="T43" fmla="*/ 451593 h 143"/>
                <a:gd name="T44" fmla="*/ 389088 w 120"/>
                <a:gd name="T45" fmla="*/ 474170 h 143"/>
                <a:gd name="T46" fmla="*/ 411538 w 120"/>
                <a:gd name="T47" fmla="*/ 654804 h 143"/>
                <a:gd name="T48" fmla="*/ 351678 w 120"/>
                <a:gd name="T49" fmla="*/ 647279 h 143"/>
                <a:gd name="T50" fmla="*/ 291819 w 120"/>
                <a:gd name="T51" fmla="*/ 677381 h 143"/>
                <a:gd name="T52" fmla="*/ 246923 w 120"/>
                <a:gd name="T53" fmla="*/ 850500 h 143"/>
                <a:gd name="T54" fmla="*/ 243183 w 120"/>
                <a:gd name="T55" fmla="*/ 1076283 h 143"/>
                <a:gd name="T56" fmla="*/ 187064 w 120"/>
                <a:gd name="T57" fmla="*/ 940814 h 143"/>
                <a:gd name="T58" fmla="*/ 101016 w 120"/>
                <a:gd name="T59" fmla="*/ 805337 h 143"/>
                <a:gd name="T60" fmla="*/ 56121 w 120"/>
                <a:gd name="T61" fmla="*/ 737594 h 143"/>
                <a:gd name="T62" fmla="*/ 0 w 120"/>
                <a:gd name="T63" fmla="*/ 677381 h 143"/>
                <a:gd name="T64" fmla="*/ 18709 w 120"/>
                <a:gd name="T65" fmla="*/ 609648 h 143"/>
                <a:gd name="T66" fmla="*/ 37413 w 120"/>
                <a:gd name="T67" fmla="*/ 564485 h 143"/>
                <a:gd name="T68" fmla="*/ 18709 w 120"/>
                <a:gd name="T69" fmla="*/ 421482 h 143"/>
                <a:gd name="T70" fmla="*/ 37413 w 120"/>
                <a:gd name="T71" fmla="*/ 331164 h 143"/>
                <a:gd name="T72" fmla="*/ 89792 w 120"/>
                <a:gd name="T73" fmla="*/ 278475 h 143"/>
                <a:gd name="T74" fmla="*/ 44897 w 120"/>
                <a:gd name="T75" fmla="*/ 105372 h 143"/>
                <a:gd name="T76" fmla="*/ 71086 w 120"/>
                <a:gd name="T77" fmla="*/ 45161 h 143"/>
                <a:gd name="T78" fmla="*/ 157133 w 120"/>
                <a:gd name="T79" fmla="*/ 173104 h 143"/>
                <a:gd name="T80" fmla="*/ 130944 w 120"/>
                <a:gd name="T81" fmla="*/ 30104 h 143"/>
                <a:gd name="T82" fmla="*/ 172101 w 120"/>
                <a:gd name="T83" fmla="*/ 0 h 1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0"/>
                <a:gd name="T127" fmla="*/ 0 h 143"/>
                <a:gd name="T128" fmla="*/ 120 w 120"/>
                <a:gd name="T129" fmla="*/ 143 h 1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0" h="143">
                  <a:moveTo>
                    <a:pt x="46" y="0"/>
                  </a:moveTo>
                  <a:lnTo>
                    <a:pt x="49" y="2"/>
                  </a:lnTo>
                  <a:lnTo>
                    <a:pt x="51" y="3"/>
                  </a:lnTo>
                  <a:lnTo>
                    <a:pt x="52" y="6"/>
                  </a:lnTo>
                  <a:lnTo>
                    <a:pt x="53" y="9"/>
                  </a:lnTo>
                  <a:lnTo>
                    <a:pt x="54" y="11"/>
                  </a:lnTo>
                  <a:lnTo>
                    <a:pt x="56" y="12"/>
                  </a:lnTo>
                  <a:lnTo>
                    <a:pt x="59" y="14"/>
                  </a:lnTo>
                  <a:lnTo>
                    <a:pt x="62" y="16"/>
                  </a:lnTo>
                  <a:lnTo>
                    <a:pt x="66" y="19"/>
                  </a:lnTo>
                  <a:lnTo>
                    <a:pt x="68" y="21"/>
                  </a:lnTo>
                  <a:lnTo>
                    <a:pt x="69" y="22"/>
                  </a:lnTo>
                  <a:lnTo>
                    <a:pt x="71" y="26"/>
                  </a:lnTo>
                  <a:lnTo>
                    <a:pt x="72" y="28"/>
                  </a:lnTo>
                  <a:lnTo>
                    <a:pt x="73" y="29"/>
                  </a:lnTo>
                  <a:lnTo>
                    <a:pt x="75" y="30"/>
                  </a:lnTo>
                  <a:lnTo>
                    <a:pt x="77" y="30"/>
                  </a:lnTo>
                  <a:lnTo>
                    <a:pt x="79" y="30"/>
                  </a:lnTo>
                  <a:lnTo>
                    <a:pt x="81" y="29"/>
                  </a:lnTo>
                  <a:lnTo>
                    <a:pt x="82" y="29"/>
                  </a:lnTo>
                  <a:lnTo>
                    <a:pt x="84" y="30"/>
                  </a:lnTo>
                  <a:lnTo>
                    <a:pt x="85" y="32"/>
                  </a:lnTo>
                  <a:lnTo>
                    <a:pt x="85" y="33"/>
                  </a:lnTo>
                  <a:lnTo>
                    <a:pt x="87" y="34"/>
                  </a:lnTo>
                  <a:lnTo>
                    <a:pt x="89" y="35"/>
                  </a:lnTo>
                  <a:lnTo>
                    <a:pt x="91" y="34"/>
                  </a:lnTo>
                  <a:lnTo>
                    <a:pt x="93" y="34"/>
                  </a:lnTo>
                  <a:lnTo>
                    <a:pt x="95" y="34"/>
                  </a:lnTo>
                  <a:lnTo>
                    <a:pt x="97" y="35"/>
                  </a:lnTo>
                  <a:lnTo>
                    <a:pt x="99" y="37"/>
                  </a:lnTo>
                  <a:lnTo>
                    <a:pt x="101" y="40"/>
                  </a:lnTo>
                  <a:lnTo>
                    <a:pt x="109" y="45"/>
                  </a:lnTo>
                  <a:lnTo>
                    <a:pt x="114" y="46"/>
                  </a:lnTo>
                  <a:lnTo>
                    <a:pt x="117" y="47"/>
                  </a:lnTo>
                  <a:lnTo>
                    <a:pt x="118" y="48"/>
                  </a:lnTo>
                  <a:lnTo>
                    <a:pt x="120" y="50"/>
                  </a:lnTo>
                  <a:lnTo>
                    <a:pt x="120" y="53"/>
                  </a:lnTo>
                  <a:lnTo>
                    <a:pt x="120" y="55"/>
                  </a:lnTo>
                  <a:lnTo>
                    <a:pt x="119" y="56"/>
                  </a:lnTo>
                  <a:lnTo>
                    <a:pt x="117" y="59"/>
                  </a:lnTo>
                  <a:lnTo>
                    <a:pt x="116" y="60"/>
                  </a:lnTo>
                  <a:lnTo>
                    <a:pt x="114" y="60"/>
                  </a:lnTo>
                  <a:lnTo>
                    <a:pt x="112" y="60"/>
                  </a:lnTo>
                  <a:lnTo>
                    <a:pt x="110" y="60"/>
                  </a:lnTo>
                  <a:lnTo>
                    <a:pt x="107" y="61"/>
                  </a:lnTo>
                  <a:lnTo>
                    <a:pt x="104" y="63"/>
                  </a:lnTo>
                  <a:lnTo>
                    <a:pt x="105" y="73"/>
                  </a:lnTo>
                  <a:lnTo>
                    <a:pt x="110" y="87"/>
                  </a:lnTo>
                  <a:lnTo>
                    <a:pt x="96" y="86"/>
                  </a:lnTo>
                  <a:lnTo>
                    <a:pt x="94" y="86"/>
                  </a:lnTo>
                  <a:lnTo>
                    <a:pt x="85" y="79"/>
                  </a:lnTo>
                  <a:lnTo>
                    <a:pt x="78" y="90"/>
                  </a:lnTo>
                  <a:lnTo>
                    <a:pt x="71" y="97"/>
                  </a:lnTo>
                  <a:lnTo>
                    <a:pt x="66" y="113"/>
                  </a:lnTo>
                  <a:lnTo>
                    <a:pt x="70" y="125"/>
                  </a:lnTo>
                  <a:lnTo>
                    <a:pt x="65" y="143"/>
                  </a:lnTo>
                  <a:lnTo>
                    <a:pt x="58" y="138"/>
                  </a:lnTo>
                  <a:lnTo>
                    <a:pt x="50" y="125"/>
                  </a:lnTo>
                  <a:lnTo>
                    <a:pt x="40" y="118"/>
                  </a:lnTo>
                  <a:lnTo>
                    <a:pt x="27" y="107"/>
                  </a:lnTo>
                  <a:lnTo>
                    <a:pt x="19" y="102"/>
                  </a:lnTo>
                  <a:lnTo>
                    <a:pt x="15" y="98"/>
                  </a:lnTo>
                  <a:lnTo>
                    <a:pt x="5" y="93"/>
                  </a:lnTo>
                  <a:lnTo>
                    <a:pt x="0" y="90"/>
                  </a:lnTo>
                  <a:lnTo>
                    <a:pt x="4" y="84"/>
                  </a:lnTo>
                  <a:lnTo>
                    <a:pt x="5" y="81"/>
                  </a:lnTo>
                  <a:lnTo>
                    <a:pt x="10" y="79"/>
                  </a:lnTo>
                  <a:lnTo>
                    <a:pt x="10" y="75"/>
                  </a:lnTo>
                  <a:lnTo>
                    <a:pt x="3" y="64"/>
                  </a:lnTo>
                  <a:lnTo>
                    <a:pt x="5" y="56"/>
                  </a:lnTo>
                  <a:lnTo>
                    <a:pt x="3" y="49"/>
                  </a:lnTo>
                  <a:lnTo>
                    <a:pt x="10" y="44"/>
                  </a:lnTo>
                  <a:lnTo>
                    <a:pt x="15" y="44"/>
                  </a:lnTo>
                  <a:lnTo>
                    <a:pt x="24" y="37"/>
                  </a:lnTo>
                  <a:lnTo>
                    <a:pt x="20" y="28"/>
                  </a:lnTo>
                  <a:lnTo>
                    <a:pt x="12" y="14"/>
                  </a:lnTo>
                  <a:lnTo>
                    <a:pt x="13" y="6"/>
                  </a:lnTo>
                  <a:lnTo>
                    <a:pt x="19" y="6"/>
                  </a:lnTo>
                  <a:lnTo>
                    <a:pt x="26" y="15"/>
                  </a:lnTo>
                  <a:lnTo>
                    <a:pt x="42" y="23"/>
                  </a:lnTo>
                  <a:lnTo>
                    <a:pt x="44" y="19"/>
                  </a:lnTo>
                  <a:lnTo>
                    <a:pt x="35" y="4"/>
                  </a:lnTo>
                  <a:lnTo>
                    <a:pt x="4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1" name="Freeform 138"/>
            <p:cNvSpPr>
              <a:spLocks/>
            </p:cNvSpPr>
            <p:nvPr/>
          </p:nvSpPr>
          <p:spPr bwMode="auto">
            <a:xfrm>
              <a:off x="3406453" y="5056188"/>
              <a:ext cx="241300" cy="223837"/>
            </a:xfrm>
            <a:custGeom>
              <a:avLst/>
              <a:gdLst>
                <a:gd name="T0" fmla="*/ 391675 w 153"/>
                <a:gd name="T1" fmla="*/ 32894 h 135"/>
                <a:gd name="T2" fmla="*/ 395237 w 153"/>
                <a:gd name="T3" fmla="*/ 90470 h 135"/>
                <a:gd name="T4" fmla="*/ 498492 w 153"/>
                <a:gd name="T5" fmla="*/ 238517 h 135"/>
                <a:gd name="T6" fmla="*/ 534099 w 153"/>
                <a:gd name="T7" fmla="*/ 509925 h 135"/>
                <a:gd name="T8" fmla="*/ 544783 w 153"/>
                <a:gd name="T9" fmla="*/ 666193 h 135"/>
                <a:gd name="T10" fmla="*/ 519860 w 153"/>
                <a:gd name="T11" fmla="*/ 690870 h 135"/>
                <a:gd name="T12" fmla="*/ 466448 w 153"/>
                <a:gd name="T13" fmla="*/ 830682 h 135"/>
                <a:gd name="T14" fmla="*/ 380994 w 153"/>
                <a:gd name="T15" fmla="*/ 847137 h 135"/>
                <a:gd name="T16" fmla="*/ 309780 w 153"/>
                <a:gd name="T17" fmla="*/ 929382 h 135"/>
                <a:gd name="T18" fmla="*/ 270612 w 153"/>
                <a:gd name="T19" fmla="*/ 1036299 h 135"/>
                <a:gd name="T20" fmla="*/ 192281 w 153"/>
                <a:gd name="T21" fmla="*/ 1069199 h 135"/>
                <a:gd name="T22" fmla="*/ 142427 w 153"/>
                <a:gd name="T23" fmla="*/ 1093871 h 135"/>
                <a:gd name="T24" fmla="*/ 124621 w 153"/>
                <a:gd name="T25" fmla="*/ 1110321 h 135"/>
                <a:gd name="T26" fmla="*/ 89013 w 153"/>
                <a:gd name="T27" fmla="*/ 1052743 h 135"/>
                <a:gd name="T28" fmla="*/ 46288 w 153"/>
                <a:gd name="T29" fmla="*/ 962273 h 135"/>
                <a:gd name="T30" fmla="*/ 7121 w 153"/>
                <a:gd name="T31" fmla="*/ 789562 h 135"/>
                <a:gd name="T32" fmla="*/ 0 w 153"/>
                <a:gd name="T33" fmla="*/ 633294 h 135"/>
                <a:gd name="T34" fmla="*/ 0 w 153"/>
                <a:gd name="T35" fmla="*/ 460582 h 135"/>
                <a:gd name="T36" fmla="*/ 3560 w 153"/>
                <a:gd name="T37" fmla="*/ 394786 h 135"/>
                <a:gd name="T38" fmla="*/ 32045 w 153"/>
                <a:gd name="T39" fmla="*/ 353660 h 135"/>
                <a:gd name="T40" fmla="*/ 32045 w 153"/>
                <a:gd name="T41" fmla="*/ 222066 h 135"/>
                <a:gd name="T42" fmla="*/ 99699 w 153"/>
                <a:gd name="T43" fmla="*/ 106925 h 135"/>
                <a:gd name="T44" fmla="*/ 117504 w 153"/>
                <a:gd name="T45" fmla="*/ 139813 h 135"/>
                <a:gd name="T46" fmla="*/ 153110 w 153"/>
                <a:gd name="T47" fmla="*/ 115141 h 135"/>
                <a:gd name="T48" fmla="*/ 163792 w 153"/>
                <a:gd name="T49" fmla="*/ 41120 h 135"/>
                <a:gd name="T50" fmla="*/ 224323 w 153"/>
                <a:gd name="T51" fmla="*/ 65799 h 135"/>
                <a:gd name="T52" fmla="*/ 259932 w 153"/>
                <a:gd name="T53" fmla="*/ 8225 h 135"/>
                <a:gd name="T54" fmla="*/ 309780 w 153"/>
                <a:gd name="T55" fmla="*/ 41120 h 135"/>
                <a:gd name="T56" fmla="*/ 348948 w 153"/>
                <a:gd name="T57" fmla="*/ 0 h 135"/>
                <a:gd name="T58" fmla="*/ 391675 w 153"/>
                <a:gd name="T59" fmla="*/ 32894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53"/>
                <a:gd name="T91" fmla="*/ 0 h 135"/>
                <a:gd name="T92" fmla="*/ 153 w 153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53" h="135">
                  <a:moveTo>
                    <a:pt x="110" y="4"/>
                  </a:moveTo>
                  <a:lnTo>
                    <a:pt x="111" y="11"/>
                  </a:lnTo>
                  <a:lnTo>
                    <a:pt x="140" y="29"/>
                  </a:lnTo>
                  <a:lnTo>
                    <a:pt x="150" y="62"/>
                  </a:lnTo>
                  <a:lnTo>
                    <a:pt x="153" y="81"/>
                  </a:lnTo>
                  <a:lnTo>
                    <a:pt x="146" y="84"/>
                  </a:lnTo>
                  <a:lnTo>
                    <a:pt x="131" y="101"/>
                  </a:lnTo>
                  <a:lnTo>
                    <a:pt x="107" y="103"/>
                  </a:lnTo>
                  <a:lnTo>
                    <a:pt x="87" y="113"/>
                  </a:lnTo>
                  <a:lnTo>
                    <a:pt x="76" y="126"/>
                  </a:lnTo>
                  <a:lnTo>
                    <a:pt x="54" y="130"/>
                  </a:lnTo>
                  <a:lnTo>
                    <a:pt x="40" y="133"/>
                  </a:lnTo>
                  <a:lnTo>
                    <a:pt x="35" y="135"/>
                  </a:lnTo>
                  <a:lnTo>
                    <a:pt x="25" y="128"/>
                  </a:lnTo>
                  <a:lnTo>
                    <a:pt x="13" y="117"/>
                  </a:lnTo>
                  <a:lnTo>
                    <a:pt x="2" y="96"/>
                  </a:lnTo>
                  <a:lnTo>
                    <a:pt x="0" y="77"/>
                  </a:lnTo>
                  <a:lnTo>
                    <a:pt x="0" y="56"/>
                  </a:lnTo>
                  <a:lnTo>
                    <a:pt x="1" y="48"/>
                  </a:lnTo>
                  <a:lnTo>
                    <a:pt x="9" y="43"/>
                  </a:lnTo>
                  <a:lnTo>
                    <a:pt x="9" y="27"/>
                  </a:lnTo>
                  <a:lnTo>
                    <a:pt x="28" y="13"/>
                  </a:lnTo>
                  <a:lnTo>
                    <a:pt x="33" y="17"/>
                  </a:lnTo>
                  <a:lnTo>
                    <a:pt x="43" y="14"/>
                  </a:lnTo>
                  <a:lnTo>
                    <a:pt x="46" y="5"/>
                  </a:lnTo>
                  <a:lnTo>
                    <a:pt x="63" y="8"/>
                  </a:lnTo>
                  <a:lnTo>
                    <a:pt x="73" y="1"/>
                  </a:lnTo>
                  <a:lnTo>
                    <a:pt x="87" y="5"/>
                  </a:lnTo>
                  <a:lnTo>
                    <a:pt x="98" y="0"/>
                  </a:lnTo>
                  <a:lnTo>
                    <a:pt x="110" y="4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2" name="Freeform 129"/>
            <p:cNvSpPr>
              <a:spLocks/>
            </p:cNvSpPr>
            <p:nvPr/>
          </p:nvSpPr>
          <p:spPr bwMode="auto">
            <a:xfrm>
              <a:off x="3870003" y="4170363"/>
              <a:ext cx="331788" cy="384175"/>
            </a:xfrm>
            <a:custGeom>
              <a:avLst/>
              <a:gdLst>
                <a:gd name="T0" fmla="*/ 2147483646 w 211"/>
                <a:gd name="T1" fmla="*/ 2147483646 h 234"/>
                <a:gd name="T2" fmla="*/ 2147483646 w 211"/>
                <a:gd name="T3" fmla="*/ 2147483646 h 234"/>
                <a:gd name="T4" fmla="*/ 2147483646 w 211"/>
                <a:gd name="T5" fmla="*/ 2147483646 h 234"/>
                <a:gd name="T6" fmla="*/ 2147483646 w 211"/>
                <a:gd name="T7" fmla="*/ 2147483646 h 234"/>
                <a:gd name="T8" fmla="*/ 2147483646 w 211"/>
                <a:gd name="T9" fmla="*/ 2147483646 h 234"/>
                <a:gd name="T10" fmla="*/ 2147483646 w 211"/>
                <a:gd name="T11" fmla="*/ 2147483646 h 234"/>
                <a:gd name="T12" fmla="*/ 2147483646 w 211"/>
                <a:gd name="T13" fmla="*/ 2147483646 h 234"/>
                <a:gd name="T14" fmla="*/ 2147483646 w 211"/>
                <a:gd name="T15" fmla="*/ 2147483646 h 234"/>
                <a:gd name="T16" fmla="*/ 0 w 211"/>
                <a:gd name="T17" fmla="*/ 2147483646 h 234"/>
                <a:gd name="T18" fmla="*/ 2147483646 w 211"/>
                <a:gd name="T19" fmla="*/ 2147483646 h 234"/>
                <a:gd name="T20" fmla="*/ 2147483646 w 211"/>
                <a:gd name="T21" fmla="*/ 2147483646 h 234"/>
                <a:gd name="T22" fmla="*/ 2147483646 w 211"/>
                <a:gd name="T23" fmla="*/ 2147483646 h 234"/>
                <a:gd name="T24" fmla="*/ 2147483646 w 211"/>
                <a:gd name="T25" fmla="*/ 2147483646 h 234"/>
                <a:gd name="T26" fmla="*/ 2147483646 w 211"/>
                <a:gd name="T27" fmla="*/ 2147483646 h 234"/>
                <a:gd name="T28" fmla="*/ 2147483646 w 211"/>
                <a:gd name="T29" fmla="*/ 2147483646 h 234"/>
                <a:gd name="T30" fmla="*/ 2147483646 w 211"/>
                <a:gd name="T31" fmla="*/ 2147483646 h 234"/>
                <a:gd name="T32" fmla="*/ 2147483646 w 211"/>
                <a:gd name="T33" fmla="*/ 2147483646 h 234"/>
                <a:gd name="T34" fmla="*/ 2147483646 w 211"/>
                <a:gd name="T35" fmla="*/ 2147483646 h 234"/>
                <a:gd name="T36" fmla="*/ 2147483646 w 211"/>
                <a:gd name="T37" fmla="*/ 2147483646 h 234"/>
                <a:gd name="T38" fmla="*/ 2147483646 w 211"/>
                <a:gd name="T39" fmla="*/ 2147483646 h 234"/>
                <a:gd name="T40" fmla="*/ 2147483646 w 211"/>
                <a:gd name="T41" fmla="*/ 2147483646 h 234"/>
                <a:gd name="T42" fmla="*/ 2147483646 w 211"/>
                <a:gd name="T43" fmla="*/ 2147483646 h 234"/>
                <a:gd name="T44" fmla="*/ 2147483646 w 211"/>
                <a:gd name="T45" fmla="*/ 2147483646 h 234"/>
                <a:gd name="T46" fmla="*/ 2147483646 w 211"/>
                <a:gd name="T47" fmla="*/ 2147483646 h 234"/>
                <a:gd name="T48" fmla="*/ 2147483646 w 211"/>
                <a:gd name="T49" fmla="*/ 2147483646 h 234"/>
                <a:gd name="T50" fmla="*/ 2147483646 w 211"/>
                <a:gd name="T51" fmla="*/ 2147483646 h 234"/>
                <a:gd name="T52" fmla="*/ 2147483646 w 211"/>
                <a:gd name="T53" fmla="*/ 2147483646 h 234"/>
                <a:gd name="T54" fmla="*/ 2147483646 w 211"/>
                <a:gd name="T55" fmla="*/ 2147483646 h 234"/>
                <a:gd name="T56" fmla="*/ 2147483646 w 211"/>
                <a:gd name="T57" fmla="*/ 2147483646 h 234"/>
                <a:gd name="T58" fmla="*/ 2147483646 w 211"/>
                <a:gd name="T59" fmla="*/ 2147483646 h 234"/>
                <a:gd name="T60" fmla="*/ 2147483646 w 211"/>
                <a:gd name="T61" fmla="*/ 2147483646 h 234"/>
                <a:gd name="T62" fmla="*/ 2147483646 w 211"/>
                <a:gd name="T63" fmla="*/ 2147483646 h 234"/>
                <a:gd name="T64" fmla="*/ 2147483646 w 211"/>
                <a:gd name="T65" fmla="*/ 2147483646 h 234"/>
                <a:gd name="T66" fmla="*/ 2147483646 w 211"/>
                <a:gd name="T67" fmla="*/ 2147483646 h 234"/>
                <a:gd name="T68" fmla="*/ 2147483646 w 211"/>
                <a:gd name="T69" fmla="*/ 2147483646 h 234"/>
                <a:gd name="T70" fmla="*/ 2147483646 w 211"/>
                <a:gd name="T71" fmla="*/ 2147483646 h 23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11"/>
                <a:gd name="T109" fmla="*/ 0 h 234"/>
                <a:gd name="T110" fmla="*/ 211 w 211"/>
                <a:gd name="T111" fmla="*/ 234 h 23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11" h="234">
                  <a:moveTo>
                    <a:pt x="135" y="234"/>
                  </a:moveTo>
                  <a:lnTo>
                    <a:pt x="132" y="231"/>
                  </a:lnTo>
                  <a:lnTo>
                    <a:pt x="124" y="224"/>
                  </a:lnTo>
                  <a:lnTo>
                    <a:pt x="115" y="226"/>
                  </a:lnTo>
                  <a:lnTo>
                    <a:pt x="115" y="220"/>
                  </a:lnTo>
                  <a:lnTo>
                    <a:pt x="112" y="207"/>
                  </a:lnTo>
                  <a:lnTo>
                    <a:pt x="108" y="195"/>
                  </a:lnTo>
                  <a:lnTo>
                    <a:pt x="103" y="184"/>
                  </a:lnTo>
                  <a:lnTo>
                    <a:pt x="102" y="166"/>
                  </a:lnTo>
                  <a:lnTo>
                    <a:pt x="98" y="147"/>
                  </a:lnTo>
                  <a:lnTo>
                    <a:pt x="88" y="118"/>
                  </a:lnTo>
                  <a:lnTo>
                    <a:pt x="73" y="100"/>
                  </a:lnTo>
                  <a:lnTo>
                    <a:pt x="55" y="81"/>
                  </a:lnTo>
                  <a:lnTo>
                    <a:pt x="40" y="62"/>
                  </a:lnTo>
                  <a:lnTo>
                    <a:pt x="33" y="46"/>
                  </a:lnTo>
                  <a:lnTo>
                    <a:pt x="23" y="34"/>
                  </a:lnTo>
                  <a:lnTo>
                    <a:pt x="7" y="23"/>
                  </a:lnTo>
                  <a:lnTo>
                    <a:pt x="0" y="19"/>
                  </a:lnTo>
                  <a:lnTo>
                    <a:pt x="7" y="10"/>
                  </a:lnTo>
                  <a:lnTo>
                    <a:pt x="15" y="11"/>
                  </a:lnTo>
                  <a:lnTo>
                    <a:pt x="24" y="9"/>
                  </a:lnTo>
                  <a:lnTo>
                    <a:pt x="30" y="3"/>
                  </a:lnTo>
                  <a:lnTo>
                    <a:pt x="38" y="0"/>
                  </a:lnTo>
                  <a:lnTo>
                    <a:pt x="46" y="1"/>
                  </a:lnTo>
                  <a:lnTo>
                    <a:pt x="55" y="2"/>
                  </a:lnTo>
                  <a:lnTo>
                    <a:pt x="63" y="5"/>
                  </a:lnTo>
                  <a:lnTo>
                    <a:pt x="70" y="9"/>
                  </a:lnTo>
                  <a:lnTo>
                    <a:pt x="76" y="14"/>
                  </a:lnTo>
                  <a:lnTo>
                    <a:pt x="84" y="17"/>
                  </a:lnTo>
                  <a:lnTo>
                    <a:pt x="93" y="18"/>
                  </a:lnTo>
                  <a:lnTo>
                    <a:pt x="100" y="14"/>
                  </a:lnTo>
                  <a:lnTo>
                    <a:pt x="108" y="12"/>
                  </a:lnTo>
                  <a:lnTo>
                    <a:pt x="116" y="13"/>
                  </a:lnTo>
                  <a:lnTo>
                    <a:pt x="123" y="16"/>
                  </a:lnTo>
                  <a:lnTo>
                    <a:pt x="130" y="21"/>
                  </a:lnTo>
                  <a:lnTo>
                    <a:pt x="137" y="18"/>
                  </a:lnTo>
                  <a:lnTo>
                    <a:pt x="142" y="24"/>
                  </a:lnTo>
                  <a:lnTo>
                    <a:pt x="144" y="32"/>
                  </a:lnTo>
                  <a:lnTo>
                    <a:pt x="145" y="40"/>
                  </a:lnTo>
                  <a:lnTo>
                    <a:pt x="146" y="48"/>
                  </a:lnTo>
                  <a:lnTo>
                    <a:pt x="146" y="57"/>
                  </a:lnTo>
                  <a:lnTo>
                    <a:pt x="153" y="61"/>
                  </a:lnTo>
                  <a:lnTo>
                    <a:pt x="159" y="67"/>
                  </a:lnTo>
                  <a:lnTo>
                    <a:pt x="167" y="67"/>
                  </a:lnTo>
                  <a:lnTo>
                    <a:pt x="171" y="74"/>
                  </a:lnTo>
                  <a:lnTo>
                    <a:pt x="171" y="83"/>
                  </a:lnTo>
                  <a:lnTo>
                    <a:pt x="177" y="89"/>
                  </a:lnTo>
                  <a:lnTo>
                    <a:pt x="181" y="96"/>
                  </a:lnTo>
                  <a:lnTo>
                    <a:pt x="189" y="99"/>
                  </a:lnTo>
                  <a:lnTo>
                    <a:pt x="198" y="100"/>
                  </a:lnTo>
                  <a:lnTo>
                    <a:pt x="203" y="106"/>
                  </a:lnTo>
                  <a:lnTo>
                    <a:pt x="206" y="114"/>
                  </a:lnTo>
                  <a:lnTo>
                    <a:pt x="206" y="122"/>
                  </a:lnTo>
                  <a:lnTo>
                    <a:pt x="211" y="129"/>
                  </a:lnTo>
                  <a:lnTo>
                    <a:pt x="209" y="137"/>
                  </a:lnTo>
                  <a:lnTo>
                    <a:pt x="203" y="144"/>
                  </a:lnTo>
                  <a:lnTo>
                    <a:pt x="195" y="143"/>
                  </a:lnTo>
                  <a:lnTo>
                    <a:pt x="187" y="144"/>
                  </a:lnTo>
                  <a:lnTo>
                    <a:pt x="178" y="143"/>
                  </a:lnTo>
                  <a:lnTo>
                    <a:pt x="172" y="149"/>
                  </a:lnTo>
                  <a:lnTo>
                    <a:pt x="166" y="142"/>
                  </a:lnTo>
                  <a:lnTo>
                    <a:pt x="159" y="147"/>
                  </a:lnTo>
                  <a:lnTo>
                    <a:pt x="157" y="156"/>
                  </a:lnTo>
                  <a:lnTo>
                    <a:pt x="158" y="165"/>
                  </a:lnTo>
                  <a:lnTo>
                    <a:pt x="159" y="173"/>
                  </a:lnTo>
                  <a:lnTo>
                    <a:pt x="159" y="182"/>
                  </a:lnTo>
                  <a:lnTo>
                    <a:pt x="152" y="187"/>
                  </a:lnTo>
                  <a:lnTo>
                    <a:pt x="148" y="194"/>
                  </a:lnTo>
                  <a:lnTo>
                    <a:pt x="148" y="202"/>
                  </a:lnTo>
                  <a:lnTo>
                    <a:pt x="141" y="208"/>
                  </a:lnTo>
                  <a:lnTo>
                    <a:pt x="140" y="217"/>
                  </a:lnTo>
                  <a:lnTo>
                    <a:pt x="141" y="225"/>
                  </a:lnTo>
                  <a:lnTo>
                    <a:pt x="135" y="234"/>
                  </a:lnTo>
                  <a:close/>
                </a:path>
              </a:pathLst>
            </a:custGeom>
            <a:solidFill>
              <a:srgbClr val="66FF33"/>
            </a:solidFill>
            <a:ln w="12700" cap="flat" cmpd="sng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7203" name="Freeform 125"/>
            <p:cNvSpPr>
              <a:spLocks/>
            </p:cNvSpPr>
            <p:nvPr/>
          </p:nvSpPr>
          <p:spPr bwMode="auto">
            <a:xfrm>
              <a:off x="3449316" y="3538538"/>
              <a:ext cx="1535112" cy="1025525"/>
            </a:xfrm>
            <a:custGeom>
              <a:avLst/>
              <a:gdLst>
                <a:gd name="T0" fmla="*/ 2147483647 w 965"/>
                <a:gd name="T1" fmla="*/ 2147483647 h 623"/>
                <a:gd name="T2" fmla="*/ 2147483647 w 965"/>
                <a:gd name="T3" fmla="*/ 2147483647 h 623"/>
                <a:gd name="T4" fmla="*/ 2147483647 w 965"/>
                <a:gd name="T5" fmla="*/ 2147483647 h 623"/>
                <a:gd name="T6" fmla="*/ 2147483647 w 965"/>
                <a:gd name="T7" fmla="*/ 2147483647 h 623"/>
                <a:gd name="T8" fmla="*/ 2147483647 w 965"/>
                <a:gd name="T9" fmla="*/ 2147483647 h 623"/>
                <a:gd name="T10" fmla="*/ 2147483647 w 965"/>
                <a:gd name="T11" fmla="*/ 2147483647 h 623"/>
                <a:gd name="T12" fmla="*/ 2147483647 w 965"/>
                <a:gd name="T13" fmla="*/ 2147483647 h 623"/>
                <a:gd name="T14" fmla="*/ 2147483647 w 965"/>
                <a:gd name="T15" fmla="*/ 2147483647 h 623"/>
                <a:gd name="T16" fmla="*/ 2147483647 w 965"/>
                <a:gd name="T17" fmla="*/ 2147483647 h 623"/>
                <a:gd name="T18" fmla="*/ 2147483647 w 965"/>
                <a:gd name="T19" fmla="*/ 2147483647 h 623"/>
                <a:gd name="T20" fmla="*/ 2147483647 w 965"/>
                <a:gd name="T21" fmla="*/ 2147483647 h 623"/>
                <a:gd name="T22" fmla="*/ 2147483647 w 965"/>
                <a:gd name="T23" fmla="*/ 2147483647 h 623"/>
                <a:gd name="T24" fmla="*/ 2147483647 w 965"/>
                <a:gd name="T25" fmla="*/ 2147483647 h 623"/>
                <a:gd name="T26" fmla="*/ 2147483647 w 965"/>
                <a:gd name="T27" fmla="*/ 2147483647 h 623"/>
                <a:gd name="T28" fmla="*/ 2147483647 w 965"/>
                <a:gd name="T29" fmla="*/ 2147483647 h 623"/>
                <a:gd name="T30" fmla="*/ 2147483647 w 965"/>
                <a:gd name="T31" fmla="*/ 2147483647 h 623"/>
                <a:gd name="T32" fmla="*/ 2147483647 w 965"/>
                <a:gd name="T33" fmla="*/ 2147483647 h 623"/>
                <a:gd name="T34" fmla="*/ 2147483647 w 965"/>
                <a:gd name="T35" fmla="*/ 2147483647 h 623"/>
                <a:gd name="T36" fmla="*/ 2147483647 w 965"/>
                <a:gd name="T37" fmla="*/ 2147483647 h 623"/>
                <a:gd name="T38" fmla="*/ 2147483647 w 965"/>
                <a:gd name="T39" fmla="*/ 2147483647 h 623"/>
                <a:gd name="T40" fmla="*/ 2147483647 w 965"/>
                <a:gd name="T41" fmla="*/ 2147483647 h 623"/>
                <a:gd name="T42" fmla="*/ 2147483647 w 965"/>
                <a:gd name="T43" fmla="*/ 2147483647 h 623"/>
                <a:gd name="T44" fmla="*/ 2147483647 w 965"/>
                <a:gd name="T45" fmla="*/ 2147483647 h 623"/>
                <a:gd name="T46" fmla="*/ 2147483647 w 965"/>
                <a:gd name="T47" fmla="*/ 2147483647 h 623"/>
                <a:gd name="T48" fmla="*/ 2147483647 w 965"/>
                <a:gd name="T49" fmla="*/ 2147483647 h 623"/>
                <a:gd name="T50" fmla="*/ 2147483647 w 965"/>
                <a:gd name="T51" fmla="*/ 2147483647 h 623"/>
                <a:gd name="T52" fmla="*/ 2147483647 w 965"/>
                <a:gd name="T53" fmla="*/ 2147483647 h 623"/>
                <a:gd name="T54" fmla="*/ 2147483647 w 965"/>
                <a:gd name="T55" fmla="*/ 2147483647 h 623"/>
                <a:gd name="T56" fmla="*/ 2147483647 w 965"/>
                <a:gd name="T57" fmla="*/ 2147483647 h 623"/>
                <a:gd name="T58" fmla="*/ 2147483647 w 965"/>
                <a:gd name="T59" fmla="*/ 2147483647 h 623"/>
                <a:gd name="T60" fmla="*/ 2147483647 w 965"/>
                <a:gd name="T61" fmla="*/ 2147483647 h 623"/>
                <a:gd name="T62" fmla="*/ 2147483647 w 965"/>
                <a:gd name="T63" fmla="*/ 2147483647 h 623"/>
                <a:gd name="T64" fmla="*/ 2147483647 w 965"/>
                <a:gd name="T65" fmla="*/ 2147483647 h 623"/>
                <a:gd name="T66" fmla="*/ 2147483647 w 965"/>
                <a:gd name="T67" fmla="*/ 2147483647 h 623"/>
                <a:gd name="T68" fmla="*/ 2147483647 w 965"/>
                <a:gd name="T69" fmla="*/ 2147483647 h 623"/>
                <a:gd name="T70" fmla="*/ 2147483647 w 965"/>
                <a:gd name="T71" fmla="*/ 2147483647 h 623"/>
                <a:gd name="T72" fmla="*/ 2147483647 w 965"/>
                <a:gd name="T73" fmla="*/ 2147483647 h 623"/>
                <a:gd name="T74" fmla="*/ 2147483647 w 965"/>
                <a:gd name="T75" fmla="*/ 2147483647 h 623"/>
                <a:gd name="T76" fmla="*/ 2147483647 w 965"/>
                <a:gd name="T77" fmla="*/ 2147483647 h 623"/>
                <a:gd name="T78" fmla="*/ 2147483647 w 965"/>
                <a:gd name="T79" fmla="*/ 2147483647 h 623"/>
                <a:gd name="T80" fmla="*/ 2147483647 w 965"/>
                <a:gd name="T81" fmla="*/ 2147483647 h 623"/>
                <a:gd name="T82" fmla="*/ 2147483647 w 965"/>
                <a:gd name="T83" fmla="*/ 2147483647 h 623"/>
                <a:gd name="T84" fmla="*/ 2147483647 w 965"/>
                <a:gd name="T85" fmla="*/ 2147483647 h 623"/>
                <a:gd name="T86" fmla="*/ 2147483647 w 965"/>
                <a:gd name="T87" fmla="*/ 2147483647 h 623"/>
                <a:gd name="T88" fmla="*/ 2147483647 w 965"/>
                <a:gd name="T89" fmla="*/ 2147483647 h 623"/>
                <a:gd name="T90" fmla="*/ 2147483647 w 965"/>
                <a:gd name="T91" fmla="*/ 2147483647 h 623"/>
                <a:gd name="T92" fmla="*/ 2147483647 w 965"/>
                <a:gd name="T93" fmla="*/ 2147483647 h 623"/>
                <a:gd name="T94" fmla="*/ 2147483647 w 965"/>
                <a:gd name="T95" fmla="*/ 2147483647 h 623"/>
                <a:gd name="T96" fmla="*/ 2147483647 w 965"/>
                <a:gd name="T97" fmla="*/ 2147483647 h 623"/>
                <a:gd name="T98" fmla="*/ 2147483647 w 965"/>
                <a:gd name="T99" fmla="*/ 2147483647 h 623"/>
                <a:gd name="T100" fmla="*/ 2147483647 w 965"/>
                <a:gd name="T101" fmla="*/ 2147483647 h 623"/>
                <a:gd name="T102" fmla="*/ 2147483647 w 965"/>
                <a:gd name="T103" fmla="*/ 2147483647 h 623"/>
                <a:gd name="T104" fmla="*/ 2147483647 w 965"/>
                <a:gd name="T105" fmla="*/ 2147483647 h 623"/>
                <a:gd name="T106" fmla="*/ 2147483647 w 965"/>
                <a:gd name="T107" fmla="*/ 2147483647 h 623"/>
                <a:gd name="T108" fmla="*/ 2147483647 w 965"/>
                <a:gd name="T109" fmla="*/ 2147483647 h 623"/>
                <a:gd name="T110" fmla="*/ 2147483647 w 965"/>
                <a:gd name="T111" fmla="*/ 2147483647 h 623"/>
                <a:gd name="T112" fmla="*/ 2147483647 w 965"/>
                <a:gd name="T113" fmla="*/ 2147483647 h 62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65"/>
                <a:gd name="T172" fmla="*/ 0 h 623"/>
                <a:gd name="T173" fmla="*/ 965 w 965"/>
                <a:gd name="T174" fmla="*/ 623 h 62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65" h="623">
                  <a:moveTo>
                    <a:pt x="727" y="122"/>
                  </a:moveTo>
                  <a:lnTo>
                    <a:pt x="733" y="118"/>
                  </a:lnTo>
                  <a:lnTo>
                    <a:pt x="741" y="119"/>
                  </a:lnTo>
                  <a:lnTo>
                    <a:pt x="748" y="115"/>
                  </a:lnTo>
                  <a:lnTo>
                    <a:pt x="772" y="94"/>
                  </a:lnTo>
                  <a:lnTo>
                    <a:pt x="780" y="93"/>
                  </a:lnTo>
                  <a:lnTo>
                    <a:pt x="804" y="115"/>
                  </a:lnTo>
                  <a:lnTo>
                    <a:pt x="817" y="123"/>
                  </a:lnTo>
                  <a:lnTo>
                    <a:pt x="824" y="120"/>
                  </a:lnTo>
                  <a:lnTo>
                    <a:pt x="825" y="112"/>
                  </a:lnTo>
                  <a:lnTo>
                    <a:pt x="833" y="109"/>
                  </a:lnTo>
                  <a:lnTo>
                    <a:pt x="840" y="114"/>
                  </a:lnTo>
                  <a:lnTo>
                    <a:pt x="847" y="112"/>
                  </a:lnTo>
                  <a:lnTo>
                    <a:pt x="855" y="113"/>
                  </a:lnTo>
                  <a:lnTo>
                    <a:pt x="862" y="117"/>
                  </a:lnTo>
                  <a:lnTo>
                    <a:pt x="870" y="114"/>
                  </a:lnTo>
                  <a:lnTo>
                    <a:pt x="876" y="111"/>
                  </a:lnTo>
                  <a:lnTo>
                    <a:pt x="891" y="115"/>
                  </a:lnTo>
                  <a:lnTo>
                    <a:pt x="898" y="112"/>
                  </a:lnTo>
                  <a:lnTo>
                    <a:pt x="913" y="118"/>
                  </a:lnTo>
                  <a:lnTo>
                    <a:pt x="921" y="116"/>
                  </a:lnTo>
                  <a:lnTo>
                    <a:pt x="928" y="113"/>
                  </a:lnTo>
                  <a:lnTo>
                    <a:pt x="936" y="115"/>
                  </a:lnTo>
                  <a:lnTo>
                    <a:pt x="931" y="121"/>
                  </a:lnTo>
                  <a:lnTo>
                    <a:pt x="946" y="140"/>
                  </a:lnTo>
                  <a:lnTo>
                    <a:pt x="944" y="156"/>
                  </a:lnTo>
                  <a:lnTo>
                    <a:pt x="937" y="160"/>
                  </a:lnTo>
                  <a:lnTo>
                    <a:pt x="930" y="165"/>
                  </a:lnTo>
                  <a:lnTo>
                    <a:pt x="937" y="170"/>
                  </a:lnTo>
                  <a:lnTo>
                    <a:pt x="945" y="168"/>
                  </a:lnTo>
                  <a:lnTo>
                    <a:pt x="952" y="173"/>
                  </a:lnTo>
                  <a:lnTo>
                    <a:pt x="945" y="178"/>
                  </a:lnTo>
                  <a:lnTo>
                    <a:pt x="939" y="182"/>
                  </a:lnTo>
                  <a:lnTo>
                    <a:pt x="940" y="198"/>
                  </a:lnTo>
                  <a:lnTo>
                    <a:pt x="947" y="202"/>
                  </a:lnTo>
                  <a:lnTo>
                    <a:pt x="952" y="208"/>
                  </a:lnTo>
                  <a:lnTo>
                    <a:pt x="953" y="216"/>
                  </a:lnTo>
                  <a:lnTo>
                    <a:pt x="961" y="218"/>
                  </a:lnTo>
                  <a:lnTo>
                    <a:pt x="965" y="259"/>
                  </a:lnTo>
                  <a:lnTo>
                    <a:pt x="959" y="264"/>
                  </a:lnTo>
                  <a:lnTo>
                    <a:pt x="951" y="264"/>
                  </a:lnTo>
                  <a:lnTo>
                    <a:pt x="943" y="266"/>
                  </a:lnTo>
                  <a:lnTo>
                    <a:pt x="936" y="270"/>
                  </a:lnTo>
                  <a:lnTo>
                    <a:pt x="928" y="269"/>
                  </a:lnTo>
                  <a:lnTo>
                    <a:pt x="920" y="268"/>
                  </a:lnTo>
                  <a:lnTo>
                    <a:pt x="912" y="291"/>
                  </a:lnTo>
                  <a:lnTo>
                    <a:pt x="905" y="296"/>
                  </a:lnTo>
                  <a:lnTo>
                    <a:pt x="899" y="302"/>
                  </a:lnTo>
                  <a:lnTo>
                    <a:pt x="897" y="318"/>
                  </a:lnTo>
                  <a:lnTo>
                    <a:pt x="901" y="326"/>
                  </a:lnTo>
                  <a:lnTo>
                    <a:pt x="873" y="341"/>
                  </a:lnTo>
                  <a:lnTo>
                    <a:pt x="865" y="347"/>
                  </a:lnTo>
                  <a:lnTo>
                    <a:pt x="859" y="359"/>
                  </a:lnTo>
                  <a:lnTo>
                    <a:pt x="851" y="361"/>
                  </a:lnTo>
                  <a:lnTo>
                    <a:pt x="845" y="368"/>
                  </a:lnTo>
                  <a:lnTo>
                    <a:pt x="836" y="375"/>
                  </a:lnTo>
                  <a:lnTo>
                    <a:pt x="836" y="387"/>
                  </a:lnTo>
                  <a:lnTo>
                    <a:pt x="822" y="384"/>
                  </a:lnTo>
                  <a:lnTo>
                    <a:pt x="804" y="402"/>
                  </a:lnTo>
                  <a:lnTo>
                    <a:pt x="802" y="407"/>
                  </a:lnTo>
                  <a:lnTo>
                    <a:pt x="799" y="402"/>
                  </a:lnTo>
                  <a:lnTo>
                    <a:pt x="790" y="409"/>
                  </a:lnTo>
                  <a:lnTo>
                    <a:pt x="782" y="412"/>
                  </a:lnTo>
                  <a:lnTo>
                    <a:pt x="777" y="420"/>
                  </a:lnTo>
                  <a:lnTo>
                    <a:pt x="771" y="432"/>
                  </a:lnTo>
                  <a:lnTo>
                    <a:pt x="768" y="433"/>
                  </a:lnTo>
                  <a:lnTo>
                    <a:pt x="765" y="446"/>
                  </a:lnTo>
                  <a:lnTo>
                    <a:pt x="761" y="459"/>
                  </a:lnTo>
                  <a:lnTo>
                    <a:pt x="754" y="464"/>
                  </a:lnTo>
                  <a:lnTo>
                    <a:pt x="755" y="459"/>
                  </a:lnTo>
                  <a:lnTo>
                    <a:pt x="761" y="453"/>
                  </a:lnTo>
                  <a:lnTo>
                    <a:pt x="764" y="447"/>
                  </a:lnTo>
                  <a:lnTo>
                    <a:pt x="760" y="440"/>
                  </a:lnTo>
                  <a:lnTo>
                    <a:pt x="755" y="434"/>
                  </a:lnTo>
                  <a:lnTo>
                    <a:pt x="750" y="435"/>
                  </a:lnTo>
                  <a:lnTo>
                    <a:pt x="751" y="441"/>
                  </a:lnTo>
                  <a:lnTo>
                    <a:pt x="750" y="451"/>
                  </a:lnTo>
                  <a:lnTo>
                    <a:pt x="746" y="458"/>
                  </a:lnTo>
                  <a:lnTo>
                    <a:pt x="743" y="464"/>
                  </a:lnTo>
                  <a:lnTo>
                    <a:pt x="750" y="478"/>
                  </a:lnTo>
                  <a:lnTo>
                    <a:pt x="752" y="487"/>
                  </a:lnTo>
                  <a:lnTo>
                    <a:pt x="747" y="489"/>
                  </a:lnTo>
                  <a:lnTo>
                    <a:pt x="747" y="485"/>
                  </a:lnTo>
                  <a:lnTo>
                    <a:pt x="737" y="475"/>
                  </a:lnTo>
                  <a:lnTo>
                    <a:pt x="737" y="471"/>
                  </a:lnTo>
                  <a:lnTo>
                    <a:pt x="734" y="467"/>
                  </a:lnTo>
                  <a:lnTo>
                    <a:pt x="729" y="474"/>
                  </a:lnTo>
                  <a:lnTo>
                    <a:pt x="726" y="482"/>
                  </a:lnTo>
                  <a:lnTo>
                    <a:pt x="724" y="481"/>
                  </a:lnTo>
                  <a:lnTo>
                    <a:pt x="725" y="474"/>
                  </a:lnTo>
                  <a:lnTo>
                    <a:pt x="721" y="471"/>
                  </a:lnTo>
                  <a:lnTo>
                    <a:pt x="714" y="474"/>
                  </a:lnTo>
                  <a:lnTo>
                    <a:pt x="708" y="475"/>
                  </a:lnTo>
                  <a:lnTo>
                    <a:pt x="706" y="473"/>
                  </a:lnTo>
                  <a:lnTo>
                    <a:pt x="703" y="464"/>
                  </a:lnTo>
                  <a:lnTo>
                    <a:pt x="698" y="460"/>
                  </a:lnTo>
                  <a:lnTo>
                    <a:pt x="700" y="475"/>
                  </a:lnTo>
                  <a:lnTo>
                    <a:pt x="698" y="477"/>
                  </a:lnTo>
                  <a:lnTo>
                    <a:pt x="693" y="478"/>
                  </a:lnTo>
                  <a:lnTo>
                    <a:pt x="681" y="475"/>
                  </a:lnTo>
                  <a:lnTo>
                    <a:pt x="678" y="477"/>
                  </a:lnTo>
                  <a:lnTo>
                    <a:pt x="684" y="479"/>
                  </a:lnTo>
                  <a:lnTo>
                    <a:pt x="690" y="484"/>
                  </a:lnTo>
                  <a:lnTo>
                    <a:pt x="695" y="481"/>
                  </a:lnTo>
                  <a:lnTo>
                    <a:pt x="698" y="482"/>
                  </a:lnTo>
                  <a:lnTo>
                    <a:pt x="702" y="487"/>
                  </a:lnTo>
                  <a:lnTo>
                    <a:pt x="704" y="493"/>
                  </a:lnTo>
                  <a:lnTo>
                    <a:pt x="710" y="496"/>
                  </a:lnTo>
                  <a:lnTo>
                    <a:pt x="711" y="493"/>
                  </a:lnTo>
                  <a:lnTo>
                    <a:pt x="710" y="486"/>
                  </a:lnTo>
                  <a:lnTo>
                    <a:pt x="715" y="487"/>
                  </a:lnTo>
                  <a:lnTo>
                    <a:pt x="720" y="485"/>
                  </a:lnTo>
                  <a:lnTo>
                    <a:pt x="726" y="488"/>
                  </a:lnTo>
                  <a:lnTo>
                    <a:pt x="731" y="485"/>
                  </a:lnTo>
                  <a:lnTo>
                    <a:pt x="731" y="499"/>
                  </a:lnTo>
                  <a:lnTo>
                    <a:pt x="733" y="501"/>
                  </a:lnTo>
                  <a:lnTo>
                    <a:pt x="739" y="496"/>
                  </a:lnTo>
                  <a:lnTo>
                    <a:pt x="742" y="496"/>
                  </a:lnTo>
                  <a:lnTo>
                    <a:pt x="743" y="506"/>
                  </a:lnTo>
                  <a:lnTo>
                    <a:pt x="750" y="502"/>
                  </a:lnTo>
                  <a:lnTo>
                    <a:pt x="755" y="501"/>
                  </a:lnTo>
                  <a:lnTo>
                    <a:pt x="764" y="507"/>
                  </a:lnTo>
                  <a:lnTo>
                    <a:pt x="768" y="519"/>
                  </a:lnTo>
                  <a:lnTo>
                    <a:pt x="773" y="527"/>
                  </a:lnTo>
                  <a:lnTo>
                    <a:pt x="775" y="522"/>
                  </a:lnTo>
                  <a:lnTo>
                    <a:pt x="790" y="522"/>
                  </a:lnTo>
                  <a:lnTo>
                    <a:pt x="794" y="522"/>
                  </a:lnTo>
                  <a:lnTo>
                    <a:pt x="794" y="515"/>
                  </a:lnTo>
                  <a:lnTo>
                    <a:pt x="808" y="520"/>
                  </a:lnTo>
                  <a:lnTo>
                    <a:pt x="815" y="503"/>
                  </a:lnTo>
                  <a:lnTo>
                    <a:pt x="820" y="501"/>
                  </a:lnTo>
                  <a:lnTo>
                    <a:pt x="823" y="506"/>
                  </a:lnTo>
                  <a:lnTo>
                    <a:pt x="830" y="499"/>
                  </a:lnTo>
                  <a:lnTo>
                    <a:pt x="842" y="492"/>
                  </a:lnTo>
                  <a:lnTo>
                    <a:pt x="855" y="490"/>
                  </a:lnTo>
                  <a:lnTo>
                    <a:pt x="856" y="499"/>
                  </a:lnTo>
                  <a:lnTo>
                    <a:pt x="852" y="504"/>
                  </a:lnTo>
                  <a:lnTo>
                    <a:pt x="853" y="511"/>
                  </a:lnTo>
                  <a:lnTo>
                    <a:pt x="856" y="518"/>
                  </a:lnTo>
                  <a:lnTo>
                    <a:pt x="857" y="522"/>
                  </a:lnTo>
                  <a:lnTo>
                    <a:pt x="855" y="525"/>
                  </a:lnTo>
                  <a:lnTo>
                    <a:pt x="839" y="529"/>
                  </a:lnTo>
                  <a:lnTo>
                    <a:pt x="837" y="531"/>
                  </a:lnTo>
                  <a:lnTo>
                    <a:pt x="836" y="534"/>
                  </a:lnTo>
                  <a:lnTo>
                    <a:pt x="825" y="535"/>
                  </a:lnTo>
                  <a:lnTo>
                    <a:pt x="816" y="534"/>
                  </a:lnTo>
                  <a:lnTo>
                    <a:pt x="801" y="534"/>
                  </a:lnTo>
                  <a:lnTo>
                    <a:pt x="794" y="546"/>
                  </a:lnTo>
                  <a:lnTo>
                    <a:pt x="788" y="557"/>
                  </a:lnTo>
                  <a:lnTo>
                    <a:pt x="782" y="569"/>
                  </a:lnTo>
                  <a:lnTo>
                    <a:pt x="769" y="571"/>
                  </a:lnTo>
                  <a:lnTo>
                    <a:pt x="760" y="576"/>
                  </a:lnTo>
                  <a:lnTo>
                    <a:pt x="755" y="579"/>
                  </a:lnTo>
                  <a:lnTo>
                    <a:pt x="762" y="581"/>
                  </a:lnTo>
                  <a:lnTo>
                    <a:pt x="755" y="585"/>
                  </a:lnTo>
                  <a:lnTo>
                    <a:pt x="752" y="593"/>
                  </a:lnTo>
                  <a:lnTo>
                    <a:pt x="752" y="598"/>
                  </a:lnTo>
                  <a:lnTo>
                    <a:pt x="750" y="603"/>
                  </a:lnTo>
                  <a:lnTo>
                    <a:pt x="743" y="605"/>
                  </a:lnTo>
                  <a:lnTo>
                    <a:pt x="734" y="616"/>
                  </a:lnTo>
                  <a:lnTo>
                    <a:pt x="716" y="620"/>
                  </a:lnTo>
                  <a:lnTo>
                    <a:pt x="713" y="619"/>
                  </a:lnTo>
                  <a:lnTo>
                    <a:pt x="698" y="613"/>
                  </a:lnTo>
                  <a:lnTo>
                    <a:pt x="700" y="604"/>
                  </a:lnTo>
                  <a:lnTo>
                    <a:pt x="697" y="594"/>
                  </a:lnTo>
                  <a:lnTo>
                    <a:pt x="697" y="585"/>
                  </a:lnTo>
                  <a:lnTo>
                    <a:pt x="693" y="575"/>
                  </a:lnTo>
                  <a:lnTo>
                    <a:pt x="685" y="565"/>
                  </a:lnTo>
                  <a:lnTo>
                    <a:pt x="678" y="565"/>
                  </a:lnTo>
                  <a:lnTo>
                    <a:pt x="671" y="568"/>
                  </a:lnTo>
                  <a:lnTo>
                    <a:pt x="661" y="562"/>
                  </a:lnTo>
                  <a:lnTo>
                    <a:pt x="648" y="558"/>
                  </a:lnTo>
                  <a:lnTo>
                    <a:pt x="641" y="560"/>
                  </a:lnTo>
                  <a:lnTo>
                    <a:pt x="631" y="562"/>
                  </a:lnTo>
                  <a:lnTo>
                    <a:pt x="629" y="560"/>
                  </a:lnTo>
                  <a:lnTo>
                    <a:pt x="631" y="552"/>
                  </a:lnTo>
                  <a:lnTo>
                    <a:pt x="640" y="545"/>
                  </a:lnTo>
                  <a:lnTo>
                    <a:pt x="642" y="539"/>
                  </a:lnTo>
                  <a:lnTo>
                    <a:pt x="649" y="527"/>
                  </a:lnTo>
                  <a:lnTo>
                    <a:pt x="657" y="518"/>
                  </a:lnTo>
                  <a:lnTo>
                    <a:pt x="661" y="516"/>
                  </a:lnTo>
                  <a:lnTo>
                    <a:pt x="674" y="509"/>
                  </a:lnTo>
                  <a:lnTo>
                    <a:pt x="683" y="503"/>
                  </a:lnTo>
                  <a:lnTo>
                    <a:pt x="686" y="499"/>
                  </a:lnTo>
                  <a:lnTo>
                    <a:pt x="681" y="498"/>
                  </a:lnTo>
                  <a:lnTo>
                    <a:pt x="679" y="490"/>
                  </a:lnTo>
                  <a:lnTo>
                    <a:pt x="670" y="485"/>
                  </a:lnTo>
                  <a:lnTo>
                    <a:pt x="667" y="493"/>
                  </a:lnTo>
                  <a:lnTo>
                    <a:pt x="660" y="492"/>
                  </a:lnTo>
                  <a:lnTo>
                    <a:pt x="655" y="491"/>
                  </a:lnTo>
                  <a:lnTo>
                    <a:pt x="653" y="487"/>
                  </a:lnTo>
                  <a:lnTo>
                    <a:pt x="649" y="490"/>
                  </a:lnTo>
                  <a:lnTo>
                    <a:pt x="645" y="491"/>
                  </a:lnTo>
                  <a:lnTo>
                    <a:pt x="645" y="495"/>
                  </a:lnTo>
                  <a:lnTo>
                    <a:pt x="638" y="496"/>
                  </a:lnTo>
                  <a:lnTo>
                    <a:pt x="621" y="505"/>
                  </a:lnTo>
                  <a:lnTo>
                    <a:pt x="616" y="508"/>
                  </a:lnTo>
                  <a:lnTo>
                    <a:pt x="606" y="507"/>
                  </a:lnTo>
                  <a:lnTo>
                    <a:pt x="599" y="506"/>
                  </a:lnTo>
                  <a:lnTo>
                    <a:pt x="595" y="503"/>
                  </a:lnTo>
                  <a:lnTo>
                    <a:pt x="591" y="501"/>
                  </a:lnTo>
                  <a:lnTo>
                    <a:pt x="584" y="501"/>
                  </a:lnTo>
                  <a:lnTo>
                    <a:pt x="573" y="505"/>
                  </a:lnTo>
                  <a:lnTo>
                    <a:pt x="570" y="501"/>
                  </a:lnTo>
                  <a:lnTo>
                    <a:pt x="581" y="488"/>
                  </a:lnTo>
                  <a:lnTo>
                    <a:pt x="579" y="485"/>
                  </a:lnTo>
                  <a:lnTo>
                    <a:pt x="563" y="487"/>
                  </a:lnTo>
                  <a:lnTo>
                    <a:pt x="556" y="486"/>
                  </a:lnTo>
                  <a:lnTo>
                    <a:pt x="564" y="480"/>
                  </a:lnTo>
                  <a:lnTo>
                    <a:pt x="579" y="479"/>
                  </a:lnTo>
                  <a:lnTo>
                    <a:pt x="590" y="478"/>
                  </a:lnTo>
                  <a:lnTo>
                    <a:pt x="588" y="473"/>
                  </a:lnTo>
                  <a:lnTo>
                    <a:pt x="582" y="474"/>
                  </a:lnTo>
                  <a:lnTo>
                    <a:pt x="573" y="466"/>
                  </a:lnTo>
                  <a:lnTo>
                    <a:pt x="566" y="458"/>
                  </a:lnTo>
                  <a:lnTo>
                    <a:pt x="565" y="465"/>
                  </a:lnTo>
                  <a:lnTo>
                    <a:pt x="558" y="471"/>
                  </a:lnTo>
                  <a:lnTo>
                    <a:pt x="549" y="476"/>
                  </a:lnTo>
                  <a:lnTo>
                    <a:pt x="549" y="466"/>
                  </a:lnTo>
                  <a:lnTo>
                    <a:pt x="544" y="472"/>
                  </a:lnTo>
                  <a:lnTo>
                    <a:pt x="534" y="481"/>
                  </a:lnTo>
                  <a:lnTo>
                    <a:pt x="526" y="484"/>
                  </a:lnTo>
                  <a:lnTo>
                    <a:pt x="518" y="488"/>
                  </a:lnTo>
                  <a:lnTo>
                    <a:pt x="512" y="493"/>
                  </a:lnTo>
                  <a:lnTo>
                    <a:pt x="505" y="496"/>
                  </a:lnTo>
                  <a:lnTo>
                    <a:pt x="507" y="505"/>
                  </a:lnTo>
                  <a:lnTo>
                    <a:pt x="502" y="517"/>
                  </a:lnTo>
                  <a:lnTo>
                    <a:pt x="498" y="525"/>
                  </a:lnTo>
                  <a:lnTo>
                    <a:pt x="494" y="525"/>
                  </a:lnTo>
                  <a:lnTo>
                    <a:pt x="489" y="518"/>
                  </a:lnTo>
                  <a:lnTo>
                    <a:pt x="485" y="517"/>
                  </a:lnTo>
                  <a:lnTo>
                    <a:pt x="480" y="518"/>
                  </a:lnTo>
                  <a:lnTo>
                    <a:pt x="475" y="515"/>
                  </a:lnTo>
                  <a:lnTo>
                    <a:pt x="479" y="521"/>
                  </a:lnTo>
                  <a:lnTo>
                    <a:pt x="490" y="527"/>
                  </a:lnTo>
                  <a:lnTo>
                    <a:pt x="495" y="538"/>
                  </a:lnTo>
                  <a:lnTo>
                    <a:pt x="491" y="550"/>
                  </a:lnTo>
                  <a:lnTo>
                    <a:pt x="487" y="557"/>
                  </a:lnTo>
                  <a:lnTo>
                    <a:pt x="480" y="558"/>
                  </a:lnTo>
                  <a:lnTo>
                    <a:pt x="473" y="560"/>
                  </a:lnTo>
                  <a:lnTo>
                    <a:pt x="472" y="566"/>
                  </a:lnTo>
                  <a:lnTo>
                    <a:pt x="466" y="570"/>
                  </a:lnTo>
                  <a:lnTo>
                    <a:pt x="467" y="578"/>
                  </a:lnTo>
                  <a:lnTo>
                    <a:pt x="461" y="576"/>
                  </a:lnTo>
                  <a:lnTo>
                    <a:pt x="458" y="567"/>
                  </a:lnTo>
                  <a:lnTo>
                    <a:pt x="456" y="563"/>
                  </a:lnTo>
                  <a:lnTo>
                    <a:pt x="460" y="583"/>
                  </a:lnTo>
                  <a:lnTo>
                    <a:pt x="462" y="592"/>
                  </a:lnTo>
                  <a:lnTo>
                    <a:pt x="465" y="598"/>
                  </a:lnTo>
                  <a:lnTo>
                    <a:pt x="462" y="600"/>
                  </a:lnTo>
                  <a:lnTo>
                    <a:pt x="456" y="598"/>
                  </a:lnTo>
                  <a:lnTo>
                    <a:pt x="447" y="599"/>
                  </a:lnTo>
                  <a:lnTo>
                    <a:pt x="438" y="605"/>
                  </a:lnTo>
                  <a:lnTo>
                    <a:pt x="423" y="611"/>
                  </a:lnTo>
                  <a:lnTo>
                    <a:pt x="414" y="621"/>
                  </a:lnTo>
                  <a:lnTo>
                    <a:pt x="402" y="623"/>
                  </a:lnTo>
                  <a:lnTo>
                    <a:pt x="397" y="619"/>
                  </a:lnTo>
                  <a:lnTo>
                    <a:pt x="403" y="610"/>
                  </a:lnTo>
                  <a:lnTo>
                    <a:pt x="402" y="602"/>
                  </a:lnTo>
                  <a:lnTo>
                    <a:pt x="403" y="593"/>
                  </a:lnTo>
                  <a:lnTo>
                    <a:pt x="410" y="587"/>
                  </a:lnTo>
                  <a:lnTo>
                    <a:pt x="410" y="579"/>
                  </a:lnTo>
                  <a:lnTo>
                    <a:pt x="414" y="572"/>
                  </a:lnTo>
                  <a:lnTo>
                    <a:pt x="421" y="567"/>
                  </a:lnTo>
                  <a:lnTo>
                    <a:pt x="421" y="558"/>
                  </a:lnTo>
                  <a:lnTo>
                    <a:pt x="420" y="550"/>
                  </a:lnTo>
                  <a:lnTo>
                    <a:pt x="419" y="541"/>
                  </a:lnTo>
                  <a:lnTo>
                    <a:pt x="421" y="532"/>
                  </a:lnTo>
                  <a:lnTo>
                    <a:pt x="428" y="527"/>
                  </a:lnTo>
                  <a:lnTo>
                    <a:pt x="434" y="534"/>
                  </a:lnTo>
                  <a:lnTo>
                    <a:pt x="440" y="528"/>
                  </a:lnTo>
                  <a:lnTo>
                    <a:pt x="449" y="529"/>
                  </a:lnTo>
                  <a:lnTo>
                    <a:pt x="457" y="528"/>
                  </a:lnTo>
                  <a:lnTo>
                    <a:pt x="465" y="529"/>
                  </a:lnTo>
                  <a:lnTo>
                    <a:pt x="471" y="522"/>
                  </a:lnTo>
                  <a:lnTo>
                    <a:pt x="473" y="514"/>
                  </a:lnTo>
                  <a:lnTo>
                    <a:pt x="468" y="507"/>
                  </a:lnTo>
                  <a:lnTo>
                    <a:pt x="468" y="499"/>
                  </a:lnTo>
                  <a:lnTo>
                    <a:pt x="465" y="491"/>
                  </a:lnTo>
                  <a:lnTo>
                    <a:pt x="460" y="485"/>
                  </a:lnTo>
                  <a:lnTo>
                    <a:pt x="451" y="484"/>
                  </a:lnTo>
                  <a:lnTo>
                    <a:pt x="443" y="481"/>
                  </a:lnTo>
                  <a:lnTo>
                    <a:pt x="439" y="474"/>
                  </a:lnTo>
                  <a:lnTo>
                    <a:pt x="433" y="468"/>
                  </a:lnTo>
                  <a:lnTo>
                    <a:pt x="433" y="459"/>
                  </a:lnTo>
                  <a:lnTo>
                    <a:pt x="429" y="452"/>
                  </a:lnTo>
                  <a:lnTo>
                    <a:pt x="421" y="452"/>
                  </a:lnTo>
                  <a:lnTo>
                    <a:pt x="415" y="446"/>
                  </a:lnTo>
                  <a:lnTo>
                    <a:pt x="408" y="442"/>
                  </a:lnTo>
                  <a:lnTo>
                    <a:pt x="408" y="433"/>
                  </a:lnTo>
                  <a:lnTo>
                    <a:pt x="407" y="425"/>
                  </a:lnTo>
                  <a:lnTo>
                    <a:pt x="406" y="417"/>
                  </a:lnTo>
                  <a:lnTo>
                    <a:pt x="404" y="409"/>
                  </a:lnTo>
                  <a:lnTo>
                    <a:pt x="399" y="403"/>
                  </a:lnTo>
                  <a:lnTo>
                    <a:pt x="392" y="406"/>
                  </a:lnTo>
                  <a:lnTo>
                    <a:pt x="385" y="401"/>
                  </a:lnTo>
                  <a:lnTo>
                    <a:pt x="378" y="398"/>
                  </a:lnTo>
                  <a:lnTo>
                    <a:pt x="370" y="397"/>
                  </a:lnTo>
                  <a:lnTo>
                    <a:pt x="362" y="399"/>
                  </a:lnTo>
                  <a:lnTo>
                    <a:pt x="355" y="403"/>
                  </a:lnTo>
                  <a:lnTo>
                    <a:pt x="346" y="402"/>
                  </a:lnTo>
                  <a:lnTo>
                    <a:pt x="338" y="399"/>
                  </a:lnTo>
                  <a:lnTo>
                    <a:pt x="332" y="394"/>
                  </a:lnTo>
                  <a:lnTo>
                    <a:pt x="325" y="390"/>
                  </a:lnTo>
                  <a:lnTo>
                    <a:pt x="317" y="387"/>
                  </a:lnTo>
                  <a:lnTo>
                    <a:pt x="308" y="386"/>
                  </a:lnTo>
                  <a:lnTo>
                    <a:pt x="300" y="385"/>
                  </a:lnTo>
                  <a:lnTo>
                    <a:pt x="292" y="388"/>
                  </a:lnTo>
                  <a:lnTo>
                    <a:pt x="286" y="394"/>
                  </a:lnTo>
                  <a:lnTo>
                    <a:pt x="277" y="396"/>
                  </a:lnTo>
                  <a:lnTo>
                    <a:pt x="269" y="395"/>
                  </a:lnTo>
                  <a:lnTo>
                    <a:pt x="262" y="404"/>
                  </a:lnTo>
                  <a:lnTo>
                    <a:pt x="255" y="400"/>
                  </a:lnTo>
                  <a:lnTo>
                    <a:pt x="241" y="402"/>
                  </a:lnTo>
                  <a:lnTo>
                    <a:pt x="209" y="428"/>
                  </a:lnTo>
                  <a:lnTo>
                    <a:pt x="192" y="431"/>
                  </a:lnTo>
                  <a:lnTo>
                    <a:pt x="177" y="438"/>
                  </a:lnTo>
                  <a:lnTo>
                    <a:pt x="162" y="451"/>
                  </a:lnTo>
                  <a:lnTo>
                    <a:pt x="152" y="447"/>
                  </a:lnTo>
                  <a:lnTo>
                    <a:pt x="139" y="439"/>
                  </a:lnTo>
                  <a:lnTo>
                    <a:pt x="124" y="442"/>
                  </a:lnTo>
                  <a:lnTo>
                    <a:pt x="109" y="448"/>
                  </a:lnTo>
                  <a:lnTo>
                    <a:pt x="85" y="449"/>
                  </a:lnTo>
                  <a:lnTo>
                    <a:pt x="67" y="449"/>
                  </a:lnTo>
                  <a:lnTo>
                    <a:pt x="50" y="451"/>
                  </a:lnTo>
                  <a:lnTo>
                    <a:pt x="43" y="454"/>
                  </a:lnTo>
                  <a:lnTo>
                    <a:pt x="37" y="444"/>
                  </a:lnTo>
                  <a:lnTo>
                    <a:pt x="28" y="437"/>
                  </a:lnTo>
                  <a:lnTo>
                    <a:pt x="15" y="428"/>
                  </a:lnTo>
                  <a:lnTo>
                    <a:pt x="0" y="423"/>
                  </a:lnTo>
                  <a:lnTo>
                    <a:pt x="1" y="417"/>
                  </a:lnTo>
                  <a:lnTo>
                    <a:pt x="1" y="409"/>
                  </a:lnTo>
                  <a:lnTo>
                    <a:pt x="4" y="399"/>
                  </a:lnTo>
                  <a:lnTo>
                    <a:pt x="5" y="390"/>
                  </a:lnTo>
                  <a:lnTo>
                    <a:pt x="9" y="379"/>
                  </a:lnTo>
                  <a:lnTo>
                    <a:pt x="12" y="369"/>
                  </a:lnTo>
                  <a:lnTo>
                    <a:pt x="12" y="362"/>
                  </a:lnTo>
                  <a:lnTo>
                    <a:pt x="16" y="363"/>
                  </a:lnTo>
                  <a:lnTo>
                    <a:pt x="26" y="360"/>
                  </a:lnTo>
                  <a:lnTo>
                    <a:pt x="23" y="348"/>
                  </a:lnTo>
                  <a:lnTo>
                    <a:pt x="23" y="333"/>
                  </a:lnTo>
                  <a:lnTo>
                    <a:pt x="36" y="294"/>
                  </a:lnTo>
                  <a:lnTo>
                    <a:pt x="48" y="275"/>
                  </a:lnTo>
                  <a:lnTo>
                    <a:pt x="65" y="260"/>
                  </a:lnTo>
                  <a:lnTo>
                    <a:pt x="80" y="243"/>
                  </a:lnTo>
                  <a:lnTo>
                    <a:pt x="83" y="230"/>
                  </a:lnTo>
                  <a:lnTo>
                    <a:pt x="76" y="216"/>
                  </a:lnTo>
                  <a:lnTo>
                    <a:pt x="76" y="205"/>
                  </a:lnTo>
                  <a:lnTo>
                    <a:pt x="65" y="196"/>
                  </a:lnTo>
                  <a:lnTo>
                    <a:pt x="62" y="193"/>
                  </a:lnTo>
                  <a:lnTo>
                    <a:pt x="60" y="188"/>
                  </a:lnTo>
                  <a:lnTo>
                    <a:pt x="54" y="177"/>
                  </a:lnTo>
                  <a:lnTo>
                    <a:pt x="52" y="169"/>
                  </a:lnTo>
                  <a:lnTo>
                    <a:pt x="52" y="168"/>
                  </a:lnTo>
                  <a:lnTo>
                    <a:pt x="63" y="157"/>
                  </a:lnTo>
                  <a:lnTo>
                    <a:pt x="70" y="155"/>
                  </a:lnTo>
                  <a:lnTo>
                    <a:pt x="78" y="155"/>
                  </a:lnTo>
                  <a:lnTo>
                    <a:pt x="84" y="151"/>
                  </a:lnTo>
                  <a:lnTo>
                    <a:pt x="91" y="147"/>
                  </a:lnTo>
                  <a:lnTo>
                    <a:pt x="96" y="141"/>
                  </a:lnTo>
                  <a:lnTo>
                    <a:pt x="97" y="134"/>
                  </a:lnTo>
                  <a:lnTo>
                    <a:pt x="104" y="130"/>
                  </a:lnTo>
                  <a:lnTo>
                    <a:pt x="111" y="128"/>
                  </a:lnTo>
                  <a:lnTo>
                    <a:pt x="118" y="124"/>
                  </a:lnTo>
                  <a:lnTo>
                    <a:pt x="125" y="124"/>
                  </a:lnTo>
                  <a:lnTo>
                    <a:pt x="132" y="121"/>
                  </a:lnTo>
                  <a:lnTo>
                    <a:pt x="139" y="119"/>
                  </a:lnTo>
                  <a:lnTo>
                    <a:pt x="146" y="121"/>
                  </a:lnTo>
                  <a:lnTo>
                    <a:pt x="154" y="119"/>
                  </a:lnTo>
                  <a:lnTo>
                    <a:pt x="162" y="119"/>
                  </a:lnTo>
                  <a:lnTo>
                    <a:pt x="169" y="116"/>
                  </a:lnTo>
                  <a:lnTo>
                    <a:pt x="177" y="118"/>
                  </a:lnTo>
                  <a:lnTo>
                    <a:pt x="183" y="122"/>
                  </a:lnTo>
                  <a:lnTo>
                    <a:pt x="191" y="122"/>
                  </a:lnTo>
                  <a:lnTo>
                    <a:pt x="198" y="123"/>
                  </a:lnTo>
                  <a:lnTo>
                    <a:pt x="206" y="123"/>
                  </a:lnTo>
                  <a:lnTo>
                    <a:pt x="213" y="120"/>
                  </a:lnTo>
                  <a:lnTo>
                    <a:pt x="220" y="123"/>
                  </a:lnTo>
                  <a:lnTo>
                    <a:pt x="227" y="123"/>
                  </a:lnTo>
                  <a:lnTo>
                    <a:pt x="234" y="126"/>
                  </a:lnTo>
                  <a:lnTo>
                    <a:pt x="237" y="133"/>
                  </a:lnTo>
                  <a:lnTo>
                    <a:pt x="244" y="137"/>
                  </a:lnTo>
                  <a:lnTo>
                    <a:pt x="251" y="134"/>
                  </a:lnTo>
                  <a:lnTo>
                    <a:pt x="259" y="133"/>
                  </a:lnTo>
                  <a:lnTo>
                    <a:pt x="261" y="140"/>
                  </a:lnTo>
                  <a:lnTo>
                    <a:pt x="268" y="144"/>
                  </a:lnTo>
                  <a:lnTo>
                    <a:pt x="273" y="138"/>
                  </a:lnTo>
                  <a:lnTo>
                    <a:pt x="279" y="134"/>
                  </a:lnTo>
                  <a:lnTo>
                    <a:pt x="287" y="133"/>
                  </a:lnTo>
                  <a:lnTo>
                    <a:pt x="291" y="126"/>
                  </a:lnTo>
                  <a:lnTo>
                    <a:pt x="298" y="130"/>
                  </a:lnTo>
                  <a:lnTo>
                    <a:pt x="305" y="130"/>
                  </a:lnTo>
                  <a:lnTo>
                    <a:pt x="312" y="127"/>
                  </a:lnTo>
                  <a:lnTo>
                    <a:pt x="317" y="133"/>
                  </a:lnTo>
                  <a:lnTo>
                    <a:pt x="325" y="135"/>
                  </a:lnTo>
                  <a:lnTo>
                    <a:pt x="328" y="129"/>
                  </a:lnTo>
                  <a:lnTo>
                    <a:pt x="337" y="116"/>
                  </a:lnTo>
                  <a:lnTo>
                    <a:pt x="344" y="119"/>
                  </a:lnTo>
                  <a:lnTo>
                    <a:pt x="350" y="122"/>
                  </a:lnTo>
                  <a:lnTo>
                    <a:pt x="355" y="129"/>
                  </a:lnTo>
                  <a:lnTo>
                    <a:pt x="361" y="132"/>
                  </a:lnTo>
                  <a:lnTo>
                    <a:pt x="367" y="127"/>
                  </a:lnTo>
                  <a:lnTo>
                    <a:pt x="374" y="126"/>
                  </a:lnTo>
                  <a:lnTo>
                    <a:pt x="388" y="119"/>
                  </a:lnTo>
                  <a:lnTo>
                    <a:pt x="396" y="118"/>
                  </a:lnTo>
                  <a:lnTo>
                    <a:pt x="403" y="120"/>
                  </a:lnTo>
                  <a:lnTo>
                    <a:pt x="409" y="124"/>
                  </a:lnTo>
                  <a:lnTo>
                    <a:pt x="416" y="121"/>
                  </a:lnTo>
                  <a:lnTo>
                    <a:pt x="418" y="114"/>
                  </a:lnTo>
                  <a:lnTo>
                    <a:pt x="414" y="107"/>
                  </a:lnTo>
                  <a:lnTo>
                    <a:pt x="413" y="100"/>
                  </a:lnTo>
                  <a:lnTo>
                    <a:pt x="413" y="92"/>
                  </a:lnTo>
                  <a:lnTo>
                    <a:pt x="411" y="84"/>
                  </a:lnTo>
                  <a:lnTo>
                    <a:pt x="413" y="78"/>
                  </a:lnTo>
                  <a:lnTo>
                    <a:pt x="417" y="71"/>
                  </a:lnTo>
                  <a:lnTo>
                    <a:pt x="421" y="65"/>
                  </a:lnTo>
                  <a:lnTo>
                    <a:pt x="424" y="58"/>
                  </a:lnTo>
                  <a:lnTo>
                    <a:pt x="431" y="53"/>
                  </a:lnTo>
                  <a:lnTo>
                    <a:pt x="438" y="51"/>
                  </a:lnTo>
                  <a:lnTo>
                    <a:pt x="443" y="46"/>
                  </a:lnTo>
                  <a:lnTo>
                    <a:pt x="451" y="46"/>
                  </a:lnTo>
                  <a:lnTo>
                    <a:pt x="458" y="44"/>
                  </a:lnTo>
                  <a:lnTo>
                    <a:pt x="461" y="43"/>
                  </a:lnTo>
                  <a:lnTo>
                    <a:pt x="461" y="42"/>
                  </a:lnTo>
                  <a:lnTo>
                    <a:pt x="467" y="45"/>
                  </a:lnTo>
                  <a:lnTo>
                    <a:pt x="475" y="46"/>
                  </a:lnTo>
                  <a:lnTo>
                    <a:pt x="480" y="40"/>
                  </a:lnTo>
                  <a:lnTo>
                    <a:pt x="483" y="34"/>
                  </a:lnTo>
                  <a:lnTo>
                    <a:pt x="483" y="26"/>
                  </a:lnTo>
                  <a:lnTo>
                    <a:pt x="489" y="20"/>
                  </a:lnTo>
                  <a:lnTo>
                    <a:pt x="504" y="19"/>
                  </a:lnTo>
                  <a:lnTo>
                    <a:pt x="512" y="17"/>
                  </a:lnTo>
                  <a:lnTo>
                    <a:pt x="518" y="13"/>
                  </a:lnTo>
                  <a:lnTo>
                    <a:pt x="525" y="9"/>
                  </a:lnTo>
                  <a:lnTo>
                    <a:pt x="532" y="9"/>
                  </a:lnTo>
                  <a:lnTo>
                    <a:pt x="540" y="7"/>
                  </a:lnTo>
                  <a:lnTo>
                    <a:pt x="545" y="3"/>
                  </a:lnTo>
                  <a:lnTo>
                    <a:pt x="552" y="0"/>
                  </a:lnTo>
                  <a:lnTo>
                    <a:pt x="566" y="6"/>
                  </a:lnTo>
                  <a:lnTo>
                    <a:pt x="572" y="12"/>
                  </a:lnTo>
                  <a:lnTo>
                    <a:pt x="574" y="19"/>
                  </a:lnTo>
                  <a:lnTo>
                    <a:pt x="594" y="31"/>
                  </a:lnTo>
                  <a:lnTo>
                    <a:pt x="596" y="39"/>
                  </a:lnTo>
                  <a:lnTo>
                    <a:pt x="590" y="44"/>
                  </a:lnTo>
                  <a:lnTo>
                    <a:pt x="583" y="47"/>
                  </a:lnTo>
                  <a:lnTo>
                    <a:pt x="588" y="53"/>
                  </a:lnTo>
                  <a:lnTo>
                    <a:pt x="598" y="73"/>
                  </a:lnTo>
                  <a:lnTo>
                    <a:pt x="605" y="76"/>
                  </a:lnTo>
                  <a:lnTo>
                    <a:pt x="628" y="76"/>
                  </a:lnTo>
                  <a:lnTo>
                    <a:pt x="634" y="71"/>
                  </a:lnTo>
                  <a:lnTo>
                    <a:pt x="642" y="69"/>
                  </a:lnTo>
                  <a:lnTo>
                    <a:pt x="646" y="75"/>
                  </a:lnTo>
                  <a:lnTo>
                    <a:pt x="653" y="79"/>
                  </a:lnTo>
                  <a:lnTo>
                    <a:pt x="659" y="83"/>
                  </a:lnTo>
                  <a:lnTo>
                    <a:pt x="674" y="106"/>
                  </a:lnTo>
                  <a:lnTo>
                    <a:pt x="673" y="114"/>
                  </a:lnTo>
                  <a:lnTo>
                    <a:pt x="678" y="120"/>
                  </a:lnTo>
                  <a:lnTo>
                    <a:pt x="693" y="126"/>
                  </a:lnTo>
                  <a:lnTo>
                    <a:pt x="699" y="120"/>
                  </a:lnTo>
                  <a:lnTo>
                    <a:pt x="706" y="116"/>
                  </a:lnTo>
                  <a:lnTo>
                    <a:pt x="713" y="116"/>
                  </a:lnTo>
                  <a:lnTo>
                    <a:pt x="727" y="122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22"/>
            <p:cNvSpPr>
              <a:spLocks/>
            </p:cNvSpPr>
            <p:nvPr/>
          </p:nvSpPr>
          <p:spPr bwMode="auto">
            <a:xfrm>
              <a:off x="3000053" y="4095750"/>
              <a:ext cx="473075" cy="255588"/>
            </a:xfrm>
            <a:custGeom>
              <a:avLst/>
              <a:gdLst>
                <a:gd name="T0" fmla="*/ 0 w 297"/>
                <a:gd name="T1" fmla="*/ 2147483646 h 156"/>
                <a:gd name="T2" fmla="*/ 2147483646 w 297"/>
                <a:gd name="T3" fmla="*/ 2147483646 h 156"/>
                <a:gd name="T4" fmla="*/ 2147483646 w 297"/>
                <a:gd name="T5" fmla="*/ 2147483646 h 156"/>
                <a:gd name="T6" fmla="*/ 2147483646 w 297"/>
                <a:gd name="T7" fmla="*/ 2147483646 h 156"/>
                <a:gd name="T8" fmla="*/ 2147483646 w 297"/>
                <a:gd name="T9" fmla="*/ 2147483646 h 156"/>
                <a:gd name="T10" fmla="*/ 2147483646 w 297"/>
                <a:gd name="T11" fmla="*/ 2147483646 h 156"/>
                <a:gd name="T12" fmla="*/ 2147483646 w 297"/>
                <a:gd name="T13" fmla="*/ 2147483646 h 156"/>
                <a:gd name="T14" fmla="*/ 2147483646 w 297"/>
                <a:gd name="T15" fmla="*/ 2147483646 h 156"/>
                <a:gd name="T16" fmla="*/ 2147483646 w 297"/>
                <a:gd name="T17" fmla="*/ 2147483646 h 156"/>
                <a:gd name="T18" fmla="*/ 2147483646 w 297"/>
                <a:gd name="T19" fmla="*/ 2147483646 h 156"/>
                <a:gd name="T20" fmla="*/ 2147483646 w 297"/>
                <a:gd name="T21" fmla="*/ 2147483646 h 156"/>
                <a:gd name="T22" fmla="*/ 2147483646 w 297"/>
                <a:gd name="T23" fmla="*/ 2147483646 h 156"/>
                <a:gd name="T24" fmla="*/ 2147483646 w 297"/>
                <a:gd name="T25" fmla="*/ 2147483646 h 156"/>
                <a:gd name="T26" fmla="*/ 2147483646 w 297"/>
                <a:gd name="T27" fmla="*/ 2147483646 h 156"/>
                <a:gd name="T28" fmla="*/ 2147483646 w 297"/>
                <a:gd name="T29" fmla="*/ 2147483646 h 156"/>
                <a:gd name="T30" fmla="*/ 2147483646 w 297"/>
                <a:gd name="T31" fmla="*/ 2147483646 h 156"/>
                <a:gd name="T32" fmla="*/ 2147483646 w 297"/>
                <a:gd name="T33" fmla="*/ 2147483646 h 156"/>
                <a:gd name="T34" fmla="*/ 2147483646 w 297"/>
                <a:gd name="T35" fmla="*/ 2147483646 h 156"/>
                <a:gd name="T36" fmla="*/ 2147483646 w 297"/>
                <a:gd name="T37" fmla="*/ 2147483646 h 156"/>
                <a:gd name="T38" fmla="*/ 2147483646 w 297"/>
                <a:gd name="T39" fmla="*/ 2147483646 h 156"/>
                <a:gd name="T40" fmla="*/ 2147483646 w 297"/>
                <a:gd name="T41" fmla="*/ 2147483646 h 156"/>
                <a:gd name="T42" fmla="*/ 2147483646 w 297"/>
                <a:gd name="T43" fmla="*/ 2147483646 h 156"/>
                <a:gd name="T44" fmla="*/ 2147483646 w 297"/>
                <a:gd name="T45" fmla="*/ 2147483646 h 156"/>
                <a:gd name="T46" fmla="*/ 2147483646 w 297"/>
                <a:gd name="T47" fmla="*/ 2147483646 h 156"/>
                <a:gd name="T48" fmla="*/ 2147483646 w 297"/>
                <a:gd name="T49" fmla="*/ 2147483646 h 156"/>
                <a:gd name="T50" fmla="*/ 2147483646 w 297"/>
                <a:gd name="T51" fmla="*/ 2147483646 h 156"/>
                <a:gd name="T52" fmla="*/ 2147483646 w 297"/>
                <a:gd name="T53" fmla="*/ 2147483646 h 156"/>
                <a:gd name="T54" fmla="*/ 2147483646 w 297"/>
                <a:gd name="T55" fmla="*/ 2147483646 h 156"/>
                <a:gd name="T56" fmla="*/ 2147483646 w 297"/>
                <a:gd name="T57" fmla="*/ 2147483646 h 156"/>
                <a:gd name="T58" fmla="*/ 2147483646 w 297"/>
                <a:gd name="T59" fmla="*/ 2147483646 h 156"/>
                <a:gd name="T60" fmla="*/ 2147483646 w 297"/>
                <a:gd name="T61" fmla="*/ 2147483646 h 156"/>
                <a:gd name="T62" fmla="*/ 2147483646 w 297"/>
                <a:gd name="T63" fmla="*/ 2147483646 h 156"/>
                <a:gd name="T64" fmla="*/ 2147483646 w 297"/>
                <a:gd name="T65" fmla="*/ 2147483646 h 156"/>
                <a:gd name="T66" fmla="*/ 2147483646 w 297"/>
                <a:gd name="T67" fmla="*/ 2147483646 h 156"/>
                <a:gd name="T68" fmla="*/ 2147483646 w 297"/>
                <a:gd name="T69" fmla="*/ 2147483646 h 156"/>
                <a:gd name="T70" fmla="*/ 2147483646 w 297"/>
                <a:gd name="T71" fmla="*/ 2147483646 h 156"/>
                <a:gd name="T72" fmla="*/ 2147483646 w 297"/>
                <a:gd name="T73" fmla="*/ 2147483646 h 156"/>
                <a:gd name="T74" fmla="*/ 2147483646 w 297"/>
                <a:gd name="T75" fmla="*/ 2147483646 h 156"/>
                <a:gd name="T76" fmla="*/ 2147483646 w 297"/>
                <a:gd name="T77" fmla="*/ 2147483646 h 156"/>
                <a:gd name="T78" fmla="*/ 2147483646 w 297"/>
                <a:gd name="T79" fmla="*/ 2147483646 h 156"/>
                <a:gd name="T80" fmla="*/ 2147483646 w 297"/>
                <a:gd name="T81" fmla="*/ 2147483646 h 156"/>
                <a:gd name="T82" fmla="*/ 2147483646 w 297"/>
                <a:gd name="T83" fmla="*/ 2147483646 h 156"/>
                <a:gd name="T84" fmla="*/ 2147483646 w 297"/>
                <a:gd name="T85" fmla="*/ 2147483646 h 156"/>
                <a:gd name="T86" fmla="*/ 2147483646 w 297"/>
                <a:gd name="T87" fmla="*/ 2147483646 h 156"/>
                <a:gd name="T88" fmla="*/ 2147483646 w 297"/>
                <a:gd name="T89" fmla="*/ 2147483646 h 156"/>
                <a:gd name="T90" fmla="*/ 2147483646 w 297"/>
                <a:gd name="T91" fmla="*/ 2147483646 h 156"/>
                <a:gd name="T92" fmla="*/ 2147483646 w 297"/>
                <a:gd name="T93" fmla="*/ 2147483646 h 156"/>
                <a:gd name="T94" fmla="*/ 2147483646 w 297"/>
                <a:gd name="T95" fmla="*/ 2147483646 h 156"/>
                <a:gd name="T96" fmla="*/ 2147483646 w 297"/>
                <a:gd name="T97" fmla="*/ 2147483646 h 156"/>
                <a:gd name="T98" fmla="*/ 2147483646 w 297"/>
                <a:gd name="T99" fmla="*/ 2147483646 h 156"/>
                <a:gd name="T100" fmla="*/ 2147483646 w 297"/>
                <a:gd name="T101" fmla="*/ 2147483646 h 156"/>
                <a:gd name="T102" fmla="*/ 2147483646 w 297"/>
                <a:gd name="T103" fmla="*/ 2147483646 h 156"/>
                <a:gd name="T104" fmla="*/ 2147483646 w 297"/>
                <a:gd name="T105" fmla="*/ 2147483646 h 156"/>
                <a:gd name="T106" fmla="*/ 2147483646 w 297"/>
                <a:gd name="T107" fmla="*/ 2147483646 h 156"/>
                <a:gd name="T108" fmla="*/ 2147483646 w 297"/>
                <a:gd name="T109" fmla="*/ 2147483646 h 156"/>
                <a:gd name="T110" fmla="*/ 2147483646 w 297"/>
                <a:gd name="T111" fmla="*/ 2147483646 h 156"/>
                <a:gd name="T112" fmla="*/ 2147483646 w 297"/>
                <a:gd name="T113" fmla="*/ 0 h 156"/>
                <a:gd name="T114" fmla="*/ 2147483646 w 297"/>
                <a:gd name="T115" fmla="*/ 2147483646 h 156"/>
                <a:gd name="T116" fmla="*/ 2147483646 w 297"/>
                <a:gd name="T117" fmla="*/ 2147483646 h 156"/>
                <a:gd name="T118" fmla="*/ 2147483646 w 297"/>
                <a:gd name="T119" fmla="*/ 2147483646 h 156"/>
                <a:gd name="T120" fmla="*/ 0 w 297"/>
                <a:gd name="T121" fmla="*/ 2147483646 h 15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97"/>
                <a:gd name="T184" fmla="*/ 0 h 156"/>
                <a:gd name="T185" fmla="*/ 297 w 297"/>
                <a:gd name="T186" fmla="*/ 156 h 15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97" h="156">
                  <a:moveTo>
                    <a:pt x="0" y="82"/>
                  </a:moveTo>
                  <a:lnTo>
                    <a:pt x="1" y="96"/>
                  </a:lnTo>
                  <a:lnTo>
                    <a:pt x="7" y="117"/>
                  </a:lnTo>
                  <a:lnTo>
                    <a:pt x="14" y="129"/>
                  </a:lnTo>
                  <a:lnTo>
                    <a:pt x="15" y="131"/>
                  </a:lnTo>
                  <a:lnTo>
                    <a:pt x="21" y="134"/>
                  </a:lnTo>
                  <a:lnTo>
                    <a:pt x="28" y="138"/>
                  </a:lnTo>
                  <a:lnTo>
                    <a:pt x="47" y="152"/>
                  </a:lnTo>
                  <a:lnTo>
                    <a:pt x="54" y="156"/>
                  </a:lnTo>
                  <a:lnTo>
                    <a:pt x="64" y="155"/>
                  </a:lnTo>
                  <a:lnTo>
                    <a:pt x="74" y="154"/>
                  </a:lnTo>
                  <a:lnTo>
                    <a:pt x="81" y="153"/>
                  </a:lnTo>
                  <a:lnTo>
                    <a:pt x="87" y="153"/>
                  </a:lnTo>
                  <a:lnTo>
                    <a:pt x="93" y="152"/>
                  </a:lnTo>
                  <a:lnTo>
                    <a:pt x="97" y="145"/>
                  </a:lnTo>
                  <a:lnTo>
                    <a:pt x="99" y="144"/>
                  </a:lnTo>
                  <a:lnTo>
                    <a:pt x="106" y="133"/>
                  </a:lnTo>
                  <a:lnTo>
                    <a:pt x="120" y="128"/>
                  </a:lnTo>
                  <a:lnTo>
                    <a:pt x="136" y="122"/>
                  </a:lnTo>
                  <a:lnTo>
                    <a:pt x="151" y="112"/>
                  </a:lnTo>
                  <a:lnTo>
                    <a:pt x="169" y="116"/>
                  </a:lnTo>
                  <a:lnTo>
                    <a:pt x="181" y="108"/>
                  </a:lnTo>
                  <a:lnTo>
                    <a:pt x="191" y="104"/>
                  </a:lnTo>
                  <a:lnTo>
                    <a:pt x="195" y="92"/>
                  </a:lnTo>
                  <a:lnTo>
                    <a:pt x="211" y="82"/>
                  </a:lnTo>
                  <a:lnTo>
                    <a:pt x="228" y="82"/>
                  </a:lnTo>
                  <a:lnTo>
                    <a:pt x="239" y="79"/>
                  </a:lnTo>
                  <a:lnTo>
                    <a:pt x="255" y="81"/>
                  </a:lnTo>
                  <a:lnTo>
                    <a:pt x="273" y="91"/>
                  </a:lnTo>
                  <a:lnTo>
                    <a:pt x="285" y="87"/>
                  </a:lnTo>
                  <a:lnTo>
                    <a:pt x="286" y="81"/>
                  </a:lnTo>
                  <a:lnTo>
                    <a:pt x="286" y="73"/>
                  </a:lnTo>
                  <a:lnTo>
                    <a:pt x="289" y="63"/>
                  </a:lnTo>
                  <a:lnTo>
                    <a:pt x="290" y="54"/>
                  </a:lnTo>
                  <a:lnTo>
                    <a:pt x="294" y="43"/>
                  </a:lnTo>
                  <a:lnTo>
                    <a:pt x="297" y="33"/>
                  </a:lnTo>
                  <a:lnTo>
                    <a:pt x="297" y="26"/>
                  </a:lnTo>
                  <a:lnTo>
                    <a:pt x="287" y="24"/>
                  </a:lnTo>
                  <a:lnTo>
                    <a:pt x="275" y="17"/>
                  </a:lnTo>
                  <a:lnTo>
                    <a:pt x="267" y="9"/>
                  </a:lnTo>
                  <a:lnTo>
                    <a:pt x="256" y="4"/>
                  </a:lnTo>
                  <a:lnTo>
                    <a:pt x="242" y="4"/>
                  </a:lnTo>
                  <a:lnTo>
                    <a:pt x="231" y="7"/>
                  </a:lnTo>
                  <a:lnTo>
                    <a:pt x="221" y="12"/>
                  </a:lnTo>
                  <a:lnTo>
                    <a:pt x="214" y="18"/>
                  </a:lnTo>
                  <a:lnTo>
                    <a:pt x="204" y="12"/>
                  </a:lnTo>
                  <a:lnTo>
                    <a:pt x="185" y="13"/>
                  </a:lnTo>
                  <a:lnTo>
                    <a:pt x="177" y="23"/>
                  </a:lnTo>
                  <a:lnTo>
                    <a:pt x="168" y="29"/>
                  </a:lnTo>
                  <a:lnTo>
                    <a:pt x="160" y="27"/>
                  </a:lnTo>
                  <a:lnTo>
                    <a:pt x="153" y="18"/>
                  </a:lnTo>
                  <a:lnTo>
                    <a:pt x="143" y="8"/>
                  </a:lnTo>
                  <a:lnTo>
                    <a:pt x="134" y="3"/>
                  </a:lnTo>
                  <a:lnTo>
                    <a:pt x="125" y="8"/>
                  </a:lnTo>
                  <a:lnTo>
                    <a:pt x="114" y="12"/>
                  </a:lnTo>
                  <a:lnTo>
                    <a:pt x="98" y="5"/>
                  </a:lnTo>
                  <a:lnTo>
                    <a:pt x="84" y="0"/>
                  </a:lnTo>
                  <a:lnTo>
                    <a:pt x="56" y="4"/>
                  </a:lnTo>
                  <a:lnTo>
                    <a:pt x="30" y="31"/>
                  </a:lnTo>
                  <a:lnTo>
                    <a:pt x="13" y="75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66FF33"/>
            </a:solidFill>
            <a:ln w="12700" cap="flat" cmpd="sng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5" name="Freeform 128"/>
            <p:cNvSpPr>
              <a:spLocks/>
            </p:cNvSpPr>
            <p:nvPr/>
          </p:nvSpPr>
          <p:spPr bwMode="auto">
            <a:xfrm>
              <a:off x="3546153" y="4745038"/>
              <a:ext cx="595313" cy="431800"/>
            </a:xfrm>
            <a:custGeom>
              <a:avLst/>
              <a:gdLst>
                <a:gd name="T0" fmla="*/ 1217800 w 376"/>
                <a:gd name="T1" fmla="*/ 144270 h 262"/>
                <a:gd name="T2" fmla="*/ 1022814 w 376"/>
                <a:gd name="T3" fmla="*/ 32061 h 262"/>
                <a:gd name="T4" fmla="*/ 923610 w 376"/>
                <a:gd name="T5" fmla="*/ 24039 h 262"/>
                <a:gd name="T6" fmla="*/ 759414 w 376"/>
                <a:gd name="T7" fmla="*/ 256480 h 262"/>
                <a:gd name="T8" fmla="*/ 639686 w 376"/>
                <a:gd name="T9" fmla="*/ 440824 h 262"/>
                <a:gd name="T10" fmla="*/ 468646 w 376"/>
                <a:gd name="T11" fmla="*/ 432806 h 262"/>
                <a:gd name="T12" fmla="*/ 184725 w 376"/>
                <a:gd name="T13" fmla="*/ 488916 h 262"/>
                <a:gd name="T14" fmla="*/ 92358 w 376"/>
                <a:gd name="T15" fmla="*/ 432806 h 262"/>
                <a:gd name="T16" fmla="*/ 61575 w 376"/>
                <a:gd name="T17" fmla="*/ 272510 h 262"/>
                <a:gd name="T18" fmla="*/ 0 w 376"/>
                <a:gd name="T19" fmla="*/ 545014 h 262"/>
                <a:gd name="T20" fmla="*/ 54733 w 376"/>
                <a:gd name="T21" fmla="*/ 841569 h 262"/>
                <a:gd name="T22" fmla="*/ 78678 w 376"/>
                <a:gd name="T23" fmla="*/ 1090039 h 262"/>
                <a:gd name="T24" fmla="*/ 47890 w 376"/>
                <a:gd name="T25" fmla="*/ 1482773 h 262"/>
                <a:gd name="T26" fmla="*/ 150513 w 376"/>
                <a:gd name="T27" fmla="*/ 1683148 h 262"/>
                <a:gd name="T28" fmla="*/ 194987 w 376"/>
                <a:gd name="T29" fmla="*/ 2099924 h 262"/>
                <a:gd name="T30" fmla="*/ 242875 w 376"/>
                <a:gd name="T31" fmla="*/ 2075876 h 262"/>
                <a:gd name="T32" fmla="*/ 396810 w 376"/>
                <a:gd name="T33" fmla="*/ 2003739 h 262"/>
                <a:gd name="T34" fmla="*/ 509697 w 376"/>
                <a:gd name="T35" fmla="*/ 1867491 h 262"/>
                <a:gd name="T36" fmla="*/ 598638 w 376"/>
                <a:gd name="T37" fmla="*/ 1923594 h 262"/>
                <a:gd name="T38" fmla="*/ 745731 w 376"/>
                <a:gd name="T39" fmla="*/ 1987710 h 262"/>
                <a:gd name="T40" fmla="*/ 868880 w 376"/>
                <a:gd name="T41" fmla="*/ 1803365 h 262"/>
                <a:gd name="T42" fmla="*/ 906507 w 376"/>
                <a:gd name="T43" fmla="*/ 1594984 h 262"/>
                <a:gd name="T44" fmla="*/ 937297 w 376"/>
                <a:gd name="T45" fmla="*/ 1514829 h 262"/>
                <a:gd name="T46" fmla="*/ 1060445 w 376"/>
                <a:gd name="T47" fmla="*/ 1378572 h 262"/>
                <a:gd name="T48" fmla="*/ 1221221 w 376"/>
                <a:gd name="T49" fmla="*/ 1370558 h 262"/>
                <a:gd name="T50" fmla="*/ 1245168 w 376"/>
                <a:gd name="T51" fmla="*/ 1306444 h 262"/>
                <a:gd name="T52" fmla="*/ 1193854 w 376"/>
                <a:gd name="T53" fmla="*/ 1194232 h 262"/>
                <a:gd name="T54" fmla="*/ 1152803 w 376"/>
                <a:gd name="T55" fmla="*/ 1057975 h 262"/>
                <a:gd name="T56" fmla="*/ 1118593 w 376"/>
                <a:gd name="T57" fmla="*/ 1017898 h 262"/>
                <a:gd name="T58" fmla="*/ 1152803 w 376"/>
                <a:gd name="T59" fmla="*/ 921725 h 262"/>
                <a:gd name="T60" fmla="*/ 1190431 w 376"/>
                <a:gd name="T61" fmla="*/ 825544 h 262"/>
                <a:gd name="T62" fmla="*/ 1173326 w 376"/>
                <a:gd name="T63" fmla="*/ 569062 h 262"/>
                <a:gd name="T64" fmla="*/ 1272535 w 376"/>
                <a:gd name="T65" fmla="*/ 352657 h 262"/>
                <a:gd name="T66" fmla="*/ 1282791 w 376"/>
                <a:gd name="T67" fmla="*/ 96175 h 26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76"/>
                <a:gd name="T103" fmla="*/ 0 h 262"/>
                <a:gd name="T104" fmla="*/ 376 w 376"/>
                <a:gd name="T105" fmla="*/ 262 h 26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76" h="262">
                  <a:moveTo>
                    <a:pt x="375" y="12"/>
                  </a:moveTo>
                  <a:lnTo>
                    <a:pt x="356" y="18"/>
                  </a:lnTo>
                  <a:lnTo>
                    <a:pt x="331" y="7"/>
                  </a:lnTo>
                  <a:lnTo>
                    <a:pt x="299" y="4"/>
                  </a:lnTo>
                  <a:lnTo>
                    <a:pt x="291" y="0"/>
                  </a:lnTo>
                  <a:lnTo>
                    <a:pt x="270" y="3"/>
                  </a:lnTo>
                  <a:lnTo>
                    <a:pt x="244" y="15"/>
                  </a:lnTo>
                  <a:lnTo>
                    <a:pt x="222" y="32"/>
                  </a:lnTo>
                  <a:lnTo>
                    <a:pt x="204" y="48"/>
                  </a:lnTo>
                  <a:lnTo>
                    <a:pt x="187" y="55"/>
                  </a:lnTo>
                  <a:lnTo>
                    <a:pt x="158" y="55"/>
                  </a:lnTo>
                  <a:lnTo>
                    <a:pt x="137" y="54"/>
                  </a:lnTo>
                  <a:lnTo>
                    <a:pt x="92" y="60"/>
                  </a:lnTo>
                  <a:lnTo>
                    <a:pt x="54" y="61"/>
                  </a:lnTo>
                  <a:lnTo>
                    <a:pt x="40" y="62"/>
                  </a:lnTo>
                  <a:lnTo>
                    <a:pt x="27" y="54"/>
                  </a:lnTo>
                  <a:lnTo>
                    <a:pt x="32" y="37"/>
                  </a:lnTo>
                  <a:lnTo>
                    <a:pt x="18" y="34"/>
                  </a:lnTo>
                  <a:lnTo>
                    <a:pt x="0" y="45"/>
                  </a:lnTo>
                  <a:lnTo>
                    <a:pt x="0" y="68"/>
                  </a:lnTo>
                  <a:lnTo>
                    <a:pt x="5" y="91"/>
                  </a:lnTo>
                  <a:lnTo>
                    <a:pt x="16" y="105"/>
                  </a:lnTo>
                  <a:lnTo>
                    <a:pt x="34" y="122"/>
                  </a:lnTo>
                  <a:lnTo>
                    <a:pt x="23" y="136"/>
                  </a:lnTo>
                  <a:lnTo>
                    <a:pt x="12" y="165"/>
                  </a:lnTo>
                  <a:lnTo>
                    <a:pt x="14" y="185"/>
                  </a:lnTo>
                  <a:lnTo>
                    <a:pt x="15" y="192"/>
                  </a:lnTo>
                  <a:lnTo>
                    <a:pt x="44" y="210"/>
                  </a:lnTo>
                  <a:lnTo>
                    <a:pt x="54" y="243"/>
                  </a:lnTo>
                  <a:lnTo>
                    <a:pt x="57" y="262"/>
                  </a:lnTo>
                  <a:lnTo>
                    <a:pt x="59" y="262"/>
                  </a:lnTo>
                  <a:lnTo>
                    <a:pt x="71" y="259"/>
                  </a:lnTo>
                  <a:lnTo>
                    <a:pt x="89" y="253"/>
                  </a:lnTo>
                  <a:lnTo>
                    <a:pt x="116" y="250"/>
                  </a:lnTo>
                  <a:lnTo>
                    <a:pt x="137" y="239"/>
                  </a:lnTo>
                  <a:lnTo>
                    <a:pt x="149" y="233"/>
                  </a:lnTo>
                  <a:lnTo>
                    <a:pt x="162" y="232"/>
                  </a:lnTo>
                  <a:lnTo>
                    <a:pt x="175" y="240"/>
                  </a:lnTo>
                  <a:lnTo>
                    <a:pt x="195" y="244"/>
                  </a:lnTo>
                  <a:lnTo>
                    <a:pt x="218" y="248"/>
                  </a:lnTo>
                  <a:lnTo>
                    <a:pt x="240" y="240"/>
                  </a:lnTo>
                  <a:lnTo>
                    <a:pt x="254" y="225"/>
                  </a:lnTo>
                  <a:lnTo>
                    <a:pt x="252" y="202"/>
                  </a:lnTo>
                  <a:lnTo>
                    <a:pt x="265" y="199"/>
                  </a:lnTo>
                  <a:lnTo>
                    <a:pt x="269" y="196"/>
                  </a:lnTo>
                  <a:lnTo>
                    <a:pt x="274" y="189"/>
                  </a:lnTo>
                  <a:lnTo>
                    <a:pt x="289" y="184"/>
                  </a:lnTo>
                  <a:lnTo>
                    <a:pt x="310" y="172"/>
                  </a:lnTo>
                  <a:lnTo>
                    <a:pt x="332" y="178"/>
                  </a:lnTo>
                  <a:lnTo>
                    <a:pt x="357" y="171"/>
                  </a:lnTo>
                  <a:lnTo>
                    <a:pt x="366" y="170"/>
                  </a:lnTo>
                  <a:lnTo>
                    <a:pt x="364" y="163"/>
                  </a:lnTo>
                  <a:lnTo>
                    <a:pt x="356" y="156"/>
                  </a:lnTo>
                  <a:lnTo>
                    <a:pt x="349" y="149"/>
                  </a:lnTo>
                  <a:lnTo>
                    <a:pt x="343" y="139"/>
                  </a:lnTo>
                  <a:lnTo>
                    <a:pt x="337" y="132"/>
                  </a:lnTo>
                  <a:lnTo>
                    <a:pt x="331" y="131"/>
                  </a:lnTo>
                  <a:lnTo>
                    <a:pt x="327" y="127"/>
                  </a:lnTo>
                  <a:lnTo>
                    <a:pt x="334" y="121"/>
                  </a:lnTo>
                  <a:lnTo>
                    <a:pt x="337" y="115"/>
                  </a:lnTo>
                  <a:lnTo>
                    <a:pt x="339" y="109"/>
                  </a:lnTo>
                  <a:lnTo>
                    <a:pt x="348" y="103"/>
                  </a:lnTo>
                  <a:lnTo>
                    <a:pt x="345" y="85"/>
                  </a:lnTo>
                  <a:lnTo>
                    <a:pt x="343" y="71"/>
                  </a:lnTo>
                  <a:lnTo>
                    <a:pt x="353" y="53"/>
                  </a:lnTo>
                  <a:lnTo>
                    <a:pt x="372" y="44"/>
                  </a:lnTo>
                  <a:lnTo>
                    <a:pt x="376" y="30"/>
                  </a:lnTo>
                  <a:lnTo>
                    <a:pt x="375" y="12"/>
                  </a:lnTo>
                  <a:close/>
                </a:path>
              </a:pathLst>
            </a:custGeom>
            <a:solidFill>
              <a:srgbClr val="008000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6" name="Freeform 130"/>
            <p:cNvSpPr>
              <a:spLocks/>
            </p:cNvSpPr>
            <p:nvPr/>
          </p:nvSpPr>
          <p:spPr bwMode="auto">
            <a:xfrm>
              <a:off x="2934966" y="4230688"/>
              <a:ext cx="587375" cy="395287"/>
            </a:xfrm>
            <a:custGeom>
              <a:avLst/>
              <a:gdLst>
                <a:gd name="T0" fmla="*/ 2147483646 w 369"/>
                <a:gd name="T1" fmla="*/ 2147483646 h 239"/>
                <a:gd name="T2" fmla="*/ 2147483646 w 369"/>
                <a:gd name="T3" fmla="*/ 2147483646 h 239"/>
                <a:gd name="T4" fmla="*/ 2147483646 w 369"/>
                <a:gd name="T5" fmla="*/ 2147483646 h 239"/>
                <a:gd name="T6" fmla="*/ 2147483646 w 369"/>
                <a:gd name="T7" fmla="*/ 2147483646 h 239"/>
                <a:gd name="T8" fmla="*/ 2147483646 w 369"/>
                <a:gd name="T9" fmla="*/ 2147483646 h 239"/>
                <a:gd name="T10" fmla="*/ 2147483646 w 369"/>
                <a:gd name="T11" fmla="*/ 2147483646 h 239"/>
                <a:gd name="T12" fmla="*/ 2147483646 w 369"/>
                <a:gd name="T13" fmla="*/ 2147483646 h 239"/>
                <a:gd name="T14" fmla="*/ 2147483646 w 369"/>
                <a:gd name="T15" fmla="*/ 2147483646 h 239"/>
                <a:gd name="T16" fmla="*/ 2147483646 w 369"/>
                <a:gd name="T17" fmla="*/ 2147483646 h 239"/>
                <a:gd name="T18" fmla="*/ 2147483646 w 369"/>
                <a:gd name="T19" fmla="*/ 2147483646 h 239"/>
                <a:gd name="T20" fmla="*/ 2147483646 w 369"/>
                <a:gd name="T21" fmla="*/ 2147483646 h 239"/>
                <a:gd name="T22" fmla="*/ 2147483646 w 369"/>
                <a:gd name="T23" fmla="*/ 2147483646 h 239"/>
                <a:gd name="T24" fmla="*/ 2147483646 w 369"/>
                <a:gd name="T25" fmla="*/ 2147483646 h 239"/>
                <a:gd name="T26" fmla="*/ 2147483646 w 369"/>
                <a:gd name="T27" fmla="*/ 2147483646 h 239"/>
                <a:gd name="T28" fmla="*/ 2147483646 w 369"/>
                <a:gd name="T29" fmla="*/ 2147483646 h 239"/>
                <a:gd name="T30" fmla="*/ 2147483646 w 369"/>
                <a:gd name="T31" fmla="*/ 2147483646 h 239"/>
                <a:gd name="T32" fmla="*/ 2147483646 w 369"/>
                <a:gd name="T33" fmla="*/ 2147483646 h 239"/>
                <a:gd name="T34" fmla="*/ 2147483646 w 369"/>
                <a:gd name="T35" fmla="*/ 2147483646 h 239"/>
                <a:gd name="T36" fmla="*/ 2147483646 w 369"/>
                <a:gd name="T37" fmla="*/ 2147483646 h 239"/>
                <a:gd name="T38" fmla="*/ 2147483646 w 369"/>
                <a:gd name="T39" fmla="*/ 2147483646 h 239"/>
                <a:gd name="T40" fmla="*/ 2147483646 w 369"/>
                <a:gd name="T41" fmla="*/ 2147483646 h 239"/>
                <a:gd name="T42" fmla="*/ 2147483646 w 369"/>
                <a:gd name="T43" fmla="*/ 2147483646 h 239"/>
                <a:gd name="T44" fmla="*/ 2147483646 w 369"/>
                <a:gd name="T45" fmla="*/ 2147483646 h 239"/>
                <a:gd name="T46" fmla="*/ 2147483646 w 369"/>
                <a:gd name="T47" fmla="*/ 2147483646 h 239"/>
                <a:gd name="T48" fmla="*/ 2147483646 w 369"/>
                <a:gd name="T49" fmla="*/ 2147483646 h 239"/>
                <a:gd name="T50" fmla="*/ 2147483646 w 369"/>
                <a:gd name="T51" fmla="*/ 2147483646 h 239"/>
                <a:gd name="T52" fmla="*/ 2147483646 w 369"/>
                <a:gd name="T53" fmla="*/ 2147483646 h 239"/>
                <a:gd name="T54" fmla="*/ 2147483646 w 369"/>
                <a:gd name="T55" fmla="*/ 2147483646 h 239"/>
                <a:gd name="T56" fmla="*/ 2147483646 w 369"/>
                <a:gd name="T57" fmla="*/ 2147483646 h 239"/>
                <a:gd name="T58" fmla="*/ 2147483646 w 369"/>
                <a:gd name="T59" fmla="*/ 2147483646 h 239"/>
                <a:gd name="T60" fmla="*/ 2147483646 w 369"/>
                <a:gd name="T61" fmla="*/ 2147483646 h 239"/>
                <a:gd name="T62" fmla="*/ 2147483646 w 369"/>
                <a:gd name="T63" fmla="*/ 2147483646 h 239"/>
                <a:gd name="T64" fmla="*/ 2147483646 w 369"/>
                <a:gd name="T65" fmla="*/ 2147483646 h 239"/>
                <a:gd name="T66" fmla="*/ 2147483646 w 369"/>
                <a:gd name="T67" fmla="*/ 2147483646 h 239"/>
                <a:gd name="T68" fmla="*/ 2147483646 w 369"/>
                <a:gd name="T69" fmla="*/ 2147483646 h 239"/>
                <a:gd name="T70" fmla="*/ 2147483646 w 369"/>
                <a:gd name="T71" fmla="*/ 2147483646 h 239"/>
                <a:gd name="T72" fmla="*/ 2147483646 w 369"/>
                <a:gd name="T73" fmla="*/ 2147483646 h 239"/>
                <a:gd name="T74" fmla="*/ 2147483646 w 369"/>
                <a:gd name="T75" fmla="*/ 2147483646 h 239"/>
                <a:gd name="T76" fmla="*/ 2147483646 w 369"/>
                <a:gd name="T77" fmla="*/ 2147483646 h 239"/>
                <a:gd name="T78" fmla="*/ 2147483646 w 369"/>
                <a:gd name="T79" fmla="*/ 2147483646 h 239"/>
                <a:gd name="T80" fmla="*/ 2147483646 w 369"/>
                <a:gd name="T81" fmla="*/ 2147483646 h 23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9"/>
                <a:gd name="T124" fmla="*/ 0 h 239"/>
                <a:gd name="T125" fmla="*/ 369 w 369"/>
                <a:gd name="T126" fmla="*/ 239 h 23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9" h="239">
                  <a:moveTo>
                    <a:pt x="326" y="8"/>
                  </a:moveTo>
                  <a:lnTo>
                    <a:pt x="341" y="13"/>
                  </a:lnTo>
                  <a:lnTo>
                    <a:pt x="354" y="22"/>
                  </a:lnTo>
                  <a:lnTo>
                    <a:pt x="363" y="29"/>
                  </a:lnTo>
                  <a:lnTo>
                    <a:pt x="369" y="39"/>
                  </a:lnTo>
                  <a:lnTo>
                    <a:pt x="366" y="47"/>
                  </a:lnTo>
                  <a:lnTo>
                    <a:pt x="359" y="55"/>
                  </a:lnTo>
                  <a:lnTo>
                    <a:pt x="351" y="55"/>
                  </a:lnTo>
                  <a:lnTo>
                    <a:pt x="338" y="63"/>
                  </a:lnTo>
                  <a:lnTo>
                    <a:pt x="329" y="75"/>
                  </a:lnTo>
                  <a:lnTo>
                    <a:pt x="329" y="82"/>
                  </a:lnTo>
                  <a:lnTo>
                    <a:pt x="323" y="93"/>
                  </a:lnTo>
                  <a:lnTo>
                    <a:pt x="322" y="105"/>
                  </a:lnTo>
                  <a:lnTo>
                    <a:pt x="311" y="120"/>
                  </a:lnTo>
                  <a:lnTo>
                    <a:pt x="308" y="134"/>
                  </a:lnTo>
                  <a:lnTo>
                    <a:pt x="301" y="150"/>
                  </a:lnTo>
                  <a:lnTo>
                    <a:pt x="294" y="161"/>
                  </a:lnTo>
                  <a:lnTo>
                    <a:pt x="288" y="181"/>
                  </a:lnTo>
                  <a:lnTo>
                    <a:pt x="272" y="189"/>
                  </a:lnTo>
                  <a:lnTo>
                    <a:pt x="251" y="197"/>
                  </a:lnTo>
                  <a:lnTo>
                    <a:pt x="242" y="201"/>
                  </a:lnTo>
                  <a:lnTo>
                    <a:pt x="236" y="203"/>
                  </a:lnTo>
                  <a:lnTo>
                    <a:pt x="231" y="196"/>
                  </a:lnTo>
                  <a:lnTo>
                    <a:pt x="218" y="201"/>
                  </a:lnTo>
                  <a:lnTo>
                    <a:pt x="206" y="202"/>
                  </a:lnTo>
                  <a:lnTo>
                    <a:pt x="190" y="214"/>
                  </a:lnTo>
                  <a:lnTo>
                    <a:pt x="175" y="215"/>
                  </a:lnTo>
                  <a:lnTo>
                    <a:pt x="168" y="222"/>
                  </a:lnTo>
                  <a:lnTo>
                    <a:pt x="154" y="224"/>
                  </a:lnTo>
                  <a:lnTo>
                    <a:pt x="141" y="232"/>
                  </a:lnTo>
                  <a:lnTo>
                    <a:pt x="127" y="237"/>
                  </a:lnTo>
                  <a:lnTo>
                    <a:pt x="109" y="239"/>
                  </a:lnTo>
                  <a:lnTo>
                    <a:pt x="93" y="229"/>
                  </a:lnTo>
                  <a:lnTo>
                    <a:pt x="81" y="226"/>
                  </a:lnTo>
                  <a:lnTo>
                    <a:pt x="69" y="211"/>
                  </a:lnTo>
                  <a:lnTo>
                    <a:pt x="54" y="204"/>
                  </a:lnTo>
                  <a:lnTo>
                    <a:pt x="43" y="188"/>
                  </a:lnTo>
                  <a:lnTo>
                    <a:pt x="30" y="183"/>
                  </a:lnTo>
                  <a:lnTo>
                    <a:pt x="21" y="170"/>
                  </a:lnTo>
                  <a:lnTo>
                    <a:pt x="18" y="162"/>
                  </a:lnTo>
                  <a:lnTo>
                    <a:pt x="15" y="156"/>
                  </a:lnTo>
                  <a:lnTo>
                    <a:pt x="7" y="152"/>
                  </a:lnTo>
                  <a:lnTo>
                    <a:pt x="0" y="152"/>
                  </a:lnTo>
                  <a:lnTo>
                    <a:pt x="2" y="148"/>
                  </a:lnTo>
                  <a:lnTo>
                    <a:pt x="10" y="141"/>
                  </a:lnTo>
                  <a:lnTo>
                    <a:pt x="22" y="138"/>
                  </a:lnTo>
                  <a:lnTo>
                    <a:pt x="20" y="126"/>
                  </a:lnTo>
                  <a:lnTo>
                    <a:pt x="20" y="117"/>
                  </a:lnTo>
                  <a:lnTo>
                    <a:pt x="22" y="112"/>
                  </a:lnTo>
                  <a:lnTo>
                    <a:pt x="28" y="98"/>
                  </a:lnTo>
                  <a:lnTo>
                    <a:pt x="22" y="89"/>
                  </a:lnTo>
                  <a:lnTo>
                    <a:pt x="26" y="81"/>
                  </a:lnTo>
                  <a:lnTo>
                    <a:pt x="36" y="81"/>
                  </a:lnTo>
                  <a:lnTo>
                    <a:pt x="52" y="81"/>
                  </a:lnTo>
                  <a:lnTo>
                    <a:pt x="56" y="72"/>
                  </a:lnTo>
                  <a:lnTo>
                    <a:pt x="55" y="60"/>
                  </a:lnTo>
                  <a:lnTo>
                    <a:pt x="56" y="52"/>
                  </a:lnTo>
                  <a:lnTo>
                    <a:pt x="62" y="55"/>
                  </a:lnTo>
                  <a:lnTo>
                    <a:pt x="69" y="59"/>
                  </a:lnTo>
                  <a:lnTo>
                    <a:pt x="88" y="73"/>
                  </a:lnTo>
                  <a:lnTo>
                    <a:pt x="95" y="77"/>
                  </a:lnTo>
                  <a:lnTo>
                    <a:pt x="105" y="76"/>
                  </a:lnTo>
                  <a:lnTo>
                    <a:pt x="115" y="75"/>
                  </a:lnTo>
                  <a:lnTo>
                    <a:pt x="122" y="74"/>
                  </a:lnTo>
                  <a:lnTo>
                    <a:pt x="128" y="74"/>
                  </a:lnTo>
                  <a:lnTo>
                    <a:pt x="134" y="73"/>
                  </a:lnTo>
                  <a:lnTo>
                    <a:pt x="138" y="66"/>
                  </a:lnTo>
                  <a:lnTo>
                    <a:pt x="140" y="65"/>
                  </a:lnTo>
                  <a:lnTo>
                    <a:pt x="147" y="54"/>
                  </a:lnTo>
                  <a:lnTo>
                    <a:pt x="161" y="49"/>
                  </a:lnTo>
                  <a:lnTo>
                    <a:pt x="177" y="43"/>
                  </a:lnTo>
                  <a:lnTo>
                    <a:pt x="192" y="33"/>
                  </a:lnTo>
                  <a:lnTo>
                    <a:pt x="210" y="37"/>
                  </a:lnTo>
                  <a:lnTo>
                    <a:pt x="222" y="29"/>
                  </a:lnTo>
                  <a:lnTo>
                    <a:pt x="232" y="25"/>
                  </a:lnTo>
                  <a:lnTo>
                    <a:pt x="236" y="13"/>
                  </a:lnTo>
                  <a:lnTo>
                    <a:pt x="252" y="3"/>
                  </a:lnTo>
                  <a:lnTo>
                    <a:pt x="269" y="3"/>
                  </a:lnTo>
                  <a:lnTo>
                    <a:pt x="280" y="0"/>
                  </a:lnTo>
                  <a:lnTo>
                    <a:pt x="296" y="2"/>
                  </a:lnTo>
                  <a:lnTo>
                    <a:pt x="314" y="12"/>
                  </a:lnTo>
                  <a:lnTo>
                    <a:pt x="326" y="8"/>
                  </a:lnTo>
                  <a:close/>
                </a:path>
              </a:pathLst>
            </a:custGeom>
            <a:solidFill>
              <a:srgbClr val="66FF33"/>
            </a:solidFill>
            <a:ln w="12700" cap="flat" cmpd="sng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7" name="Freeform 137"/>
            <p:cNvSpPr>
              <a:spLocks/>
            </p:cNvSpPr>
            <p:nvPr/>
          </p:nvSpPr>
          <p:spPr bwMode="auto">
            <a:xfrm>
              <a:off x="3311203" y="4194175"/>
              <a:ext cx="890588" cy="649288"/>
            </a:xfrm>
            <a:custGeom>
              <a:avLst/>
              <a:gdLst>
                <a:gd name="T0" fmla="*/ 2147483646 w 560"/>
                <a:gd name="T1" fmla="*/ 2147483646 h 393"/>
                <a:gd name="T2" fmla="*/ 2147483646 w 560"/>
                <a:gd name="T3" fmla="*/ 2147483646 h 393"/>
                <a:gd name="T4" fmla="*/ 2147483646 w 560"/>
                <a:gd name="T5" fmla="*/ 2147483646 h 393"/>
                <a:gd name="T6" fmla="*/ 2147483646 w 560"/>
                <a:gd name="T7" fmla="*/ 2147483646 h 393"/>
                <a:gd name="T8" fmla="*/ 2147483646 w 560"/>
                <a:gd name="T9" fmla="*/ 2147483646 h 393"/>
                <a:gd name="T10" fmla="*/ 2147483646 w 560"/>
                <a:gd name="T11" fmla="*/ 2147483646 h 393"/>
                <a:gd name="T12" fmla="*/ 2147483646 w 560"/>
                <a:gd name="T13" fmla="*/ 2147483646 h 393"/>
                <a:gd name="T14" fmla="*/ 2147483646 w 560"/>
                <a:gd name="T15" fmla="*/ 2147483646 h 393"/>
                <a:gd name="T16" fmla="*/ 2147483646 w 560"/>
                <a:gd name="T17" fmla="*/ 2147483646 h 393"/>
                <a:gd name="T18" fmla="*/ 2147483646 w 560"/>
                <a:gd name="T19" fmla="*/ 2147483646 h 393"/>
                <a:gd name="T20" fmla="*/ 2147483646 w 560"/>
                <a:gd name="T21" fmla="*/ 2147483646 h 393"/>
                <a:gd name="T22" fmla="*/ 2147483646 w 560"/>
                <a:gd name="T23" fmla="*/ 2147483646 h 393"/>
                <a:gd name="T24" fmla="*/ 2147483646 w 560"/>
                <a:gd name="T25" fmla="*/ 2147483646 h 393"/>
                <a:gd name="T26" fmla="*/ 2147483646 w 560"/>
                <a:gd name="T27" fmla="*/ 2147483646 h 393"/>
                <a:gd name="T28" fmla="*/ 2147483646 w 560"/>
                <a:gd name="T29" fmla="*/ 0 h 393"/>
                <a:gd name="T30" fmla="*/ 2147483646 w 560"/>
                <a:gd name="T31" fmla="*/ 2147483646 h 393"/>
                <a:gd name="T32" fmla="*/ 2147483646 w 560"/>
                <a:gd name="T33" fmla="*/ 2147483646 h 393"/>
                <a:gd name="T34" fmla="*/ 2147483646 w 560"/>
                <a:gd name="T35" fmla="*/ 2147483646 h 393"/>
                <a:gd name="T36" fmla="*/ 2147483646 w 560"/>
                <a:gd name="T37" fmla="*/ 2147483646 h 393"/>
                <a:gd name="T38" fmla="*/ 2147483646 w 560"/>
                <a:gd name="T39" fmla="*/ 2147483646 h 393"/>
                <a:gd name="T40" fmla="*/ 2147483646 w 560"/>
                <a:gd name="T41" fmla="*/ 2147483646 h 393"/>
                <a:gd name="T42" fmla="*/ 2147483646 w 560"/>
                <a:gd name="T43" fmla="*/ 2147483646 h 393"/>
                <a:gd name="T44" fmla="*/ 2147483646 w 560"/>
                <a:gd name="T45" fmla="*/ 2147483646 h 393"/>
                <a:gd name="T46" fmla="*/ 2147483646 w 560"/>
                <a:gd name="T47" fmla="*/ 2147483646 h 393"/>
                <a:gd name="T48" fmla="*/ 2147483646 w 560"/>
                <a:gd name="T49" fmla="*/ 2147483646 h 393"/>
                <a:gd name="T50" fmla="*/ 2147483646 w 560"/>
                <a:gd name="T51" fmla="*/ 2147483646 h 393"/>
                <a:gd name="T52" fmla="*/ 2147483646 w 560"/>
                <a:gd name="T53" fmla="*/ 2147483646 h 393"/>
                <a:gd name="T54" fmla="*/ 2147483646 w 560"/>
                <a:gd name="T55" fmla="*/ 2147483646 h 393"/>
                <a:gd name="T56" fmla="*/ 2147483646 w 560"/>
                <a:gd name="T57" fmla="*/ 2147483646 h 393"/>
                <a:gd name="T58" fmla="*/ 2147483646 w 560"/>
                <a:gd name="T59" fmla="*/ 2147483646 h 393"/>
                <a:gd name="T60" fmla="*/ 2147483646 w 560"/>
                <a:gd name="T61" fmla="*/ 2147483646 h 393"/>
                <a:gd name="T62" fmla="*/ 2147483646 w 560"/>
                <a:gd name="T63" fmla="*/ 2147483646 h 393"/>
                <a:gd name="T64" fmla="*/ 2147483646 w 560"/>
                <a:gd name="T65" fmla="*/ 2147483646 h 393"/>
                <a:gd name="T66" fmla="*/ 2147483646 w 560"/>
                <a:gd name="T67" fmla="*/ 2147483646 h 393"/>
                <a:gd name="T68" fmla="*/ 2147483646 w 560"/>
                <a:gd name="T69" fmla="*/ 2147483646 h 393"/>
                <a:gd name="T70" fmla="*/ 2147483646 w 560"/>
                <a:gd name="T71" fmla="*/ 2147483646 h 393"/>
                <a:gd name="T72" fmla="*/ 2147483646 w 560"/>
                <a:gd name="T73" fmla="*/ 2147483646 h 393"/>
                <a:gd name="T74" fmla="*/ 2147483646 w 560"/>
                <a:gd name="T75" fmla="*/ 2147483646 h 393"/>
                <a:gd name="T76" fmla="*/ 2147483646 w 560"/>
                <a:gd name="T77" fmla="*/ 2147483646 h 393"/>
                <a:gd name="T78" fmla="*/ 2147483646 w 560"/>
                <a:gd name="T79" fmla="*/ 2147483646 h 393"/>
                <a:gd name="T80" fmla="*/ 2147483646 w 560"/>
                <a:gd name="T81" fmla="*/ 2147483646 h 393"/>
                <a:gd name="T82" fmla="*/ 2147483646 w 560"/>
                <a:gd name="T83" fmla="*/ 2147483646 h 393"/>
                <a:gd name="T84" fmla="*/ 2147483646 w 560"/>
                <a:gd name="T85" fmla="*/ 2147483646 h 393"/>
                <a:gd name="T86" fmla="*/ 2147483646 w 560"/>
                <a:gd name="T87" fmla="*/ 2147483646 h 393"/>
                <a:gd name="T88" fmla="*/ 2147483646 w 560"/>
                <a:gd name="T89" fmla="*/ 2147483646 h 393"/>
                <a:gd name="T90" fmla="*/ 2147483646 w 560"/>
                <a:gd name="T91" fmla="*/ 2147483646 h 393"/>
                <a:gd name="T92" fmla="*/ 2147483646 w 560"/>
                <a:gd name="T93" fmla="*/ 2147483646 h 393"/>
                <a:gd name="T94" fmla="*/ 2147483646 w 560"/>
                <a:gd name="T95" fmla="*/ 2147483646 h 393"/>
                <a:gd name="T96" fmla="*/ 2147483646 w 560"/>
                <a:gd name="T97" fmla="*/ 2147483646 h 393"/>
                <a:gd name="T98" fmla="*/ 2147483646 w 560"/>
                <a:gd name="T99" fmla="*/ 2147483646 h 393"/>
                <a:gd name="T100" fmla="*/ 2147483646 w 560"/>
                <a:gd name="T101" fmla="*/ 2147483646 h 393"/>
                <a:gd name="T102" fmla="*/ 2147483646 w 560"/>
                <a:gd name="T103" fmla="*/ 2147483646 h 393"/>
                <a:gd name="T104" fmla="*/ 2147483646 w 560"/>
                <a:gd name="T105" fmla="*/ 2147483646 h 393"/>
                <a:gd name="T106" fmla="*/ 2147483646 w 560"/>
                <a:gd name="T107" fmla="*/ 2147483646 h 393"/>
                <a:gd name="T108" fmla="*/ 2147483646 w 560"/>
                <a:gd name="T109" fmla="*/ 2147483646 h 393"/>
                <a:gd name="T110" fmla="*/ 2147483646 w 560"/>
                <a:gd name="T111" fmla="*/ 2147483646 h 393"/>
                <a:gd name="T112" fmla="*/ 2147483646 w 560"/>
                <a:gd name="T113" fmla="*/ 2147483646 h 39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60"/>
                <a:gd name="T172" fmla="*/ 0 h 393"/>
                <a:gd name="T173" fmla="*/ 560 w 560"/>
                <a:gd name="T174" fmla="*/ 393 h 39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60" h="393">
                  <a:moveTo>
                    <a:pt x="6" y="216"/>
                  </a:moveTo>
                  <a:lnTo>
                    <a:pt x="15" y="212"/>
                  </a:lnTo>
                  <a:lnTo>
                    <a:pt x="36" y="204"/>
                  </a:lnTo>
                  <a:lnTo>
                    <a:pt x="52" y="196"/>
                  </a:lnTo>
                  <a:lnTo>
                    <a:pt x="58" y="176"/>
                  </a:lnTo>
                  <a:lnTo>
                    <a:pt x="65" y="165"/>
                  </a:lnTo>
                  <a:lnTo>
                    <a:pt x="72" y="149"/>
                  </a:lnTo>
                  <a:lnTo>
                    <a:pt x="75" y="135"/>
                  </a:lnTo>
                  <a:lnTo>
                    <a:pt x="86" y="120"/>
                  </a:lnTo>
                  <a:lnTo>
                    <a:pt x="87" y="108"/>
                  </a:lnTo>
                  <a:lnTo>
                    <a:pt x="93" y="97"/>
                  </a:lnTo>
                  <a:lnTo>
                    <a:pt x="93" y="90"/>
                  </a:lnTo>
                  <a:lnTo>
                    <a:pt x="102" y="78"/>
                  </a:lnTo>
                  <a:lnTo>
                    <a:pt x="115" y="70"/>
                  </a:lnTo>
                  <a:lnTo>
                    <a:pt x="123" y="70"/>
                  </a:lnTo>
                  <a:lnTo>
                    <a:pt x="130" y="62"/>
                  </a:lnTo>
                  <a:lnTo>
                    <a:pt x="133" y="54"/>
                  </a:lnTo>
                  <a:lnTo>
                    <a:pt x="140" y="51"/>
                  </a:lnTo>
                  <a:lnTo>
                    <a:pt x="157" y="49"/>
                  </a:lnTo>
                  <a:lnTo>
                    <a:pt x="175" y="49"/>
                  </a:lnTo>
                  <a:lnTo>
                    <a:pt x="199" y="48"/>
                  </a:lnTo>
                  <a:lnTo>
                    <a:pt x="214" y="42"/>
                  </a:lnTo>
                  <a:lnTo>
                    <a:pt x="229" y="39"/>
                  </a:lnTo>
                  <a:lnTo>
                    <a:pt x="242" y="47"/>
                  </a:lnTo>
                  <a:lnTo>
                    <a:pt x="252" y="51"/>
                  </a:lnTo>
                  <a:lnTo>
                    <a:pt x="267" y="38"/>
                  </a:lnTo>
                  <a:lnTo>
                    <a:pt x="282" y="31"/>
                  </a:lnTo>
                  <a:lnTo>
                    <a:pt x="299" y="28"/>
                  </a:lnTo>
                  <a:lnTo>
                    <a:pt x="331" y="2"/>
                  </a:lnTo>
                  <a:lnTo>
                    <a:pt x="345" y="0"/>
                  </a:lnTo>
                  <a:lnTo>
                    <a:pt x="352" y="4"/>
                  </a:lnTo>
                  <a:lnTo>
                    <a:pt x="359" y="8"/>
                  </a:lnTo>
                  <a:lnTo>
                    <a:pt x="375" y="19"/>
                  </a:lnTo>
                  <a:lnTo>
                    <a:pt x="385" y="31"/>
                  </a:lnTo>
                  <a:lnTo>
                    <a:pt x="392" y="47"/>
                  </a:lnTo>
                  <a:lnTo>
                    <a:pt x="407" y="66"/>
                  </a:lnTo>
                  <a:lnTo>
                    <a:pt x="425" y="85"/>
                  </a:lnTo>
                  <a:lnTo>
                    <a:pt x="440" y="103"/>
                  </a:lnTo>
                  <a:lnTo>
                    <a:pt x="450" y="132"/>
                  </a:lnTo>
                  <a:lnTo>
                    <a:pt x="454" y="151"/>
                  </a:lnTo>
                  <a:lnTo>
                    <a:pt x="455" y="169"/>
                  </a:lnTo>
                  <a:lnTo>
                    <a:pt x="460" y="180"/>
                  </a:lnTo>
                  <a:lnTo>
                    <a:pt x="464" y="192"/>
                  </a:lnTo>
                  <a:lnTo>
                    <a:pt x="467" y="205"/>
                  </a:lnTo>
                  <a:lnTo>
                    <a:pt x="467" y="211"/>
                  </a:lnTo>
                  <a:lnTo>
                    <a:pt x="476" y="209"/>
                  </a:lnTo>
                  <a:lnTo>
                    <a:pt x="484" y="216"/>
                  </a:lnTo>
                  <a:lnTo>
                    <a:pt x="487" y="219"/>
                  </a:lnTo>
                  <a:lnTo>
                    <a:pt x="492" y="223"/>
                  </a:lnTo>
                  <a:lnTo>
                    <a:pt x="504" y="221"/>
                  </a:lnTo>
                  <a:lnTo>
                    <a:pt x="513" y="211"/>
                  </a:lnTo>
                  <a:lnTo>
                    <a:pt x="528" y="205"/>
                  </a:lnTo>
                  <a:lnTo>
                    <a:pt x="537" y="199"/>
                  </a:lnTo>
                  <a:lnTo>
                    <a:pt x="546" y="198"/>
                  </a:lnTo>
                  <a:lnTo>
                    <a:pt x="552" y="200"/>
                  </a:lnTo>
                  <a:lnTo>
                    <a:pt x="557" y="207"/>
                  </a:lnTo>
                  <a:lnTo>
                    <a:pt x="557" y="213"/>
                  </a:lnTo>
                  <a:lnTo>
                    <a:pt x="560" y="225"/>
                  </a:lnTo>
                  <a:lnTo>
                    <a:pt x="560" y="237"/>
                  </a:lnTo>
                  <a:lnTo>
                    <a:pt x="555" y="250"/>
                  </a:lnTo>
                  <a:lnTo>
                    <a:pt x="544" y="254"/>
                  </a:lnTo>
                  <a:lnTo>
                    <a:pt x="535" y="264"/>
                  </a:lnTo>
                  <a:lnTo>
                    <a:pt x="529" y="277"/>
                  </a:lnTo>
                  <a:lnTo>
                    <a:pt x="523" y="285"/>
                  </a:lnTo>
                  <a:lnTo>
                    <a:pt x="519" y="279"/>
                  </a:lnTo>
                  <a:lnTo>
                    <a:pt x="524" y="270"/>
                  </a:lnTo>
                  <a:lnTo>
                    <a:pt x="528" y="256"/>
                  </a:lnTo>
                  <a:lnTo>
                    <a:pt x="526" y="250"/>
                  </a:lnTo>
                  <a:lnTo>
                    <a:pt x="525" y="241"/>
                  </a:lnTo>
                  <a:lnTo>
                    <a:pt x="517" y="243"/>
                  </a:lnTo>
                  <a:lnTo>
                    <a:pt x="517" y="254"/>
                  </a:lnTo>
                  <a:lnTo>
                    <a:pt x="518" y="268"/>
                  </a:lnTo>
                  <a:lnTo>
                    <a:pt x="515" y="282"/>
                  </a:lnTo>
                  <a:lnTo>
                    <a:pt x="516" y="294"/>
                  </a:lnTo>
                  <a:lnTo>
                    <a:pt x="514" y="303"/>
                  </a:lnTo>
                  <a:lnTo>
                    <a:pt x="518" y="323"/>
                  </a:lnTo>
                  <a:lnTo>
                    <a:pt x="518" y="331"/>
                  </a:lnTo>
                  <a:lnTo>
                    <a:pt x="522" y="343"/>
                  </a:lnTo>
                  <a:lnTo>
                    <a:pt x="503" y="349"/>
                  </a:lnTo>
                  <a:lnTo>
                    <a:pt x="478" y="338"/>
                  </a:lnTo>
                  <a:lnTo>
                    <a:pt x="446" y="335"/>
                  </a:lnTo>
                  <a:lnTo>
                    <a:pt x="438" y="331"/>
                  </a:lnTo>
                  <a:lnTo>
                    <a:pt x="417" y="334"/>
                  </a:lnTo>
                  <a:lnTo>
                    <a:pt x="391" y="346"/>
                  </a:lnTo>
                  <a:lnTo>
                    <a:pt x="369" y="363"/>
                  </a:lnTo>
                  <a:lnTo>
                    <a:pt x="351" y="379"/>
                  </a:lnTo>
                  <a:lnTo>
                    <a:pt x="334" y="386"/>
                  </a:lnTo>
                  <a:lnTo>
                    <a:pt x="305" y="386"/>
                  </a:lnTo>
                  <a:lnTo>
                    <a:pt x="284" y="385"/>
                  </a:lnTo>
                  <a:lnTo>
                    <a:pt x="239" y="391"/>
                  </a:lnTo>
                  <a:lnTo>
                    <a:pt x="201" y="392"/>
                  </a:lnTo>
                  <a:lnTo>
                    <a:pt x="187" y="393"/>
                  </a:lnTo>
                  <a:lnTo>
                    <a:pt x="174" y="385"/>
                  </a:lnTo>
                  <a:lnTo>
                    <a:pt x="179" y="368"/>
                  </a:lnTo>
                  <a:lnTo>
                    <a:pt x="165" y="365"/>
                  </a:lnTo>
                  <a:lnTo>
                    <a:pt x="154" y="364"/>
                  </a:lnTo>
                  <a:lnTo>
                    <a:pt x="144" y="346"/>
                  </a:lnTo>
                  <a:lnTo>
                    <a:pt x="153" y="334"/>
                  </a:lnTo>
                  <a:lnTo>
                    <a:pt x="145" y="323"/>
                  </a:lnTo>
                  <a:lnTo>
                    <a:pt x="133" y="334"/>
                  </a:lnTo>
                  <a:lnTo>
                    <a:pt x="120" y="330"/>
                  </a:lnTo>
                  <a:lnTo>
                    <a:pt x="102" y="326"/>
                  </a:lnTo>
                  <a:lnTo>
                    <a:pt x="84" y="315"/>
                  </a:lnTo>
                  <a:lnTo>
                    <a:pt x="82" y="299"/>
                  </a:lnTo>
                  <a:lnTo>
                    <a:pt x="78" y="289"/>
                  </a:lnTo>
                  <a:lnTo>
                    <a:pt x="69" y="284"/>
                  </a:lnTo>
                  <a:lnTo>
                    <a:pt x="58" y="283"/>
                  </a:lnTo>
                  <a:lnTo>
                    <a:pt x="47" y="269"/>
                  </a:lnTo>
                  <a:lnTo>
                    <a:pt x="40" y="250"/>
                  </a:lnTo>
                  <a:lnTo>
                    <a:pt x="33" y="239"/>
                  </a:lnTo>
                  <a:lnTo>
                    <a:pt x="21" y="226"/>
                  </a:lnTo>
                  <a:lnTo>
                    <a:pt x="6" y="221"/>
                  </a:lnTo>
                  <a:lnTo>
                    <a:pt x="0" y="218"/>
                  </a:lnTo>
                  <a:lnTo>
                    <a:pt x="6" y="216"/>
                  </a:lnTo>
                  <a:close/>
                </a:path>
              </a:pathLst>
            </a:custGeom>
            <a:solidFill>
              <a:srgbClr val="99FF99"/>
            </a:solidFill>
            <a:ln w="12700" cap="flat" cmpd="sng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8" name="Freeform 150"/>
            <p:cNvSpPr>
              <a:spLocks noEditPoints="1"/>
            </p:cNvSpPr>
            <p:nvPr/>
          </p:nvSpPr>
          <p:spPr bwMode="auto">
            <a:xfrm>
              <a:off x="2711128" y="4510088"/>
              <a:ext cx="557213" cy="560387"/>
            </a:xfrm>
            <a:custGeom>
              <a:avLst/>
              <a:gdLst>
                <a:gd name="T0" fmla="*/ 632382 w 352"/>
                <a:gd name="T1" fmla="*/ 2055961 h 342"/>
                <a:gd name="T2" fmla="*/ 669785 w 352"/>
                <a:gd name="T3" fmla="*/ 2100334 h 342"/>
                <a:gd name="T4" fmla="*/ 625583 w 352"/>
                <a:gd name="T5" fmla="*/ 2115125 h 342"/>
                <a:gd name="T6" fmla="*/ 581385 w 352"/>
                <a:gd name="T7" fmla="*/ 2078150 h 342"/>
                <a:gd name="T8" fmla="*/ 564387 w 352"/>
                <a:gd name="T9" fmla="*/ 59165 h 342"/>
                <a:gd name="T10" fmla="*/ 676583 w 352"/>
                <a:gd name="T11" fmla="*/ 310615 h 342"/>
                <a:gd name="T12" fmla="*/ 809180 w 352"/>
                <a:gd name="T13" fmla="*/ 495503 h 342"/>
                <a:gd name="T14" fmla="*/ 972375 w 352"/>
                <a:gd name="T15" fmla="*/ 517683 h 342"/>
                <a:gd name="T16" fmla="*/ 1050575 w 352"/>
                <a:gd name="T17" fmla="*/ 636018 h 342"/>
                <a:gd name="T18" fmla="*/ 1196773 w 352"/>
                <a:gd name="T19" fmla="*/ 902254 h 342"/>
                <a:gd name="T20" fmla="*/ 1084573 w 352"/>
                <a:gd name="T21" fmla="*/ 1079742 h 342"/>
                <a:gd name="T22" fmla="*/ 985978 w 352"/>
                <a:gd name="T23" fmla="*/ 961414 h 342"/>
                <a:gd name="T24" fmla="*/ 900985 w 352"/>
                <a:gd name="T25" fmla="*/ 924443 h 342"/>
                <a:gd name="T26" fmla="*/ 788777 w 352"/>
                <a:gd name="T27" fmla="*/ 954026 h 342"/>
                <a:gd name="T28" fmla="*/ 724182 w 352"/>
                <a:gd name="T29" fmla="*/ 924443 h 342"/>
                <a:gd name="T30" fmla="*/ 584788 w 352"/>
                <a:gd name="T31" fmla="*/ 857884 h 342"/>
                <a:gd name="T32" fmla="*/ 462386 w 352"/>
                <a:gd name="T33" fmla="*/ 828297 h 342"/>
                <a:gd name="T34" fmla="*/ 486191 w 352"/>
                <a:gd name="T35" fmla="*/ 1205477 h 342"/>
                <a:gd name="T36" fmla="*/ 509990 w 352"/>
                <a:gd name="T37" fmla="*/ 1493897 h 342"/>
                <a:gd name="T38" fmla="*/ 594986 w 352"/>
                <a:gd name="T39" fmla="*/ 1597434 h 342"/>
                <a:gd name="T40" fmla="*/ 683384 w 352"/>
                <a:gd name="T41" fmla="*/ 1878464 h 342"/>
                <a:gd name="T42" fmla="*/ 741179 w 352"/>
                <a:gd name="T43" fmla="*/ 2033768 h 342"/>
                <a:gd name="T44" fmla="*/ 843178 w 352"/>
                <a:gd name="T45" fmla="*/ 2233453 h 342"/>
                <a:gd name="T46" fmla="*/ 985978 w 352"/>
                <a:gd name="T47" fmla="*/ 2529270 h 342"/>
                <a:gd name="T48" fmla="*/ 860180 w 352"/>
                <a:gd name="T49" fmla="*/ 2381362 h 342"/>
                <a:gd name="T50" fmla="*/ 720783 w 352"/>
                <a:gd name="T51" fmla="*/ 2277824 h 342"/>
                <a:gd name="T52" fmla="*/ 798981 w 352"/>
                <a:gd name="T53" fmla="*/ 2314807 h 342"/>
                <a:gd name="T54" fmla="*/ 781985 w 352"/>
                <a:gd name="T55" fmla="*/ 2233453 h 342"/>
                <a:gd name="T56" fmla="*/ 608585 w 352"/>
                <a:gd name="T57" fmla="*/ 1982004 h 342"/>
                <a:gd name="T58" fmla="*/ 496390 w 352"/>
                <a:gd name="T59" fmla="*/ 1982004 h 342"/>
                <a:gd name="T60" fmla="*/ 431789 w 352"/>
                <a:gd name="T61" fmla="*/ 1804510 h 342"/>
                <a:gd name="T62" fmla="*/ 326394 w 352"/>
                <a:gd name="T63" fmla="*/ 1590038 h 342"/>
                <a:gd name="T64" fmla="*/ 373987 w 352"/>
                <a:gd name="T65" fmla="*/ 1493897 h 342"/>
                <a:gd name="T66" fmla="*/ 268594 w 352"/>
                <a:gd name="T67" fmla="*/ 1220260 h 342"/>
                <a:gd name="T68" fmla="*/ 244794 w 352"/>
                <a:gd name="T69" fmla="*/ 983610 h 342"/>
                <a:gd name="T70" fmla="*/ 159793 w 352"/>
                <a:gd name="T71" fmla="*/ 872674 h 342"/>
                <a:gd name="T72" fmla="*/ 71400 w 352"/>
                <a:gd name="T73" fmla="*/ 1175889 h 342"/>
                <a:gd name="T74" fmla="*/ 6803 w 352"/>
                <a:gd name="T75" fmla="*/ 939235 h 342"/>
                <a:gd name="T76" fmla="*/ 54402 w 352"/>
                <a:gd name="T77" fmla="*/ 783930 h 342"/>
                <a:gd name="T78" fmla="*/ 159793 w 352"/>
                <a:gd name="T79" fmla="*/ 672992 h 342"/>
                <a:gd name="T80" fmla="*/ 288993 w 352"/>
                <a:gd name="T81" fmla="*/ 761737 h 342"/>
                <a:gd name="T82" fmla="*/ 322991 w 352"/>
                <a:gd name="T83" fmla="*/ 584242 h 342"/>
                <a:gd name="T84" fmla="*/ 360391 w 352"/>
                <a:gd name="T85" fmla="*/ 281027 h 342"/>
                <a:gd name="T86" fmla="*/ 506587 w 352"/>
                <a:gd name="T87" fmla="*/ 140515 h 342"/>
                <a:gd name="T88" fmla="*/ 632382 w 352"/>
                <a:gd name="T89" fmla="*/ 2314807 h 342"/>
                <a:gd name="T90" fmla="*/ 720783 w 352"/>
                <a:gd name="T91" fmla="*/ 2300009 h 342"/>
                <a:gd name="T92" fmla="*/ 686781 w 352"/>
                <a:gd name="T93" fmla="*/ 2336986 h 342"/>
                <a:gd name="T94" fmla="*/ 632382 w 352"/>
                <a:gd name="T95" fmla="*/ 2314807 h 342"/>
                <a:gd name="T96" fmla="*/ 214194 w 352"/>
                <a:gd name="T97" fmla="*/ 1035372 h 342"/>
                <a:gd name="T98" fmla="*/ 224393 w 352"/>
                <a:gd name="T99" fmla="*/ 1079742 h 342"/>
                <a:gd name="T100" fmla="*/ 176796 w 352"/>
                <a:gd name="T101" fmla="*/ 1035372 h 342"/>
                <a:gd name="T102" fmla="*/ 149594 w 352"/>
                <a:gd name="T103" fmla="*/ 983610 h 342"/>
                <a:gd name="T104" fmla="*/ 159793 w 352"/>
                <a:gd name="T105" fmla="*/ 998393 h 342"/>
                <a:gd name="T106" fmla="*/ 166593 w 352"/>
                <a:gd name="T107" fmla="*/ 1101928 h 342"/>
                <a:gd name="T108" fmla="*/ 153000 w 352"/>
                <a:gd name="T109" fmla="*/ 1190683 h 342"/>
                <a:gd name="T110" fmla="*/ 149594 w 352"/>
                <a:gd name="T111" fmla="*/ 1131521 h 342"/>
                <a:gd name="T112" fmla="*/ 153000 w 352"/>
                <a:gd name="T113" fmla="*/ 1027979 h 34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52"/>
                <a:gd name="T172" fmla="*/ 0 h 342"/>
                <a:gd name="T173" fmla="*/ 352 w 352"/>
                <a:gd name="T174" fmla="*/ 342 h 34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52" h="342">
                  <a:moveTo>
                    <a:pt x="170" y="277"/>
                  </a:moveTo>
                  <a:lnTo>
                    <a:pt x="171" y="276"/>
                  </a:lnTo>
                  <a:lnTo>
                    <a:pt x="186" y="278"/>
                  </a:lnTo>
                  <a:lnTo>
                    <a:pt x="192" y="281"/>
                  </a:lnTo>
                  <a:lnTo>
                    <a:pt x="195" y="281"/>
                  </a:lnTo>
                  <a:lnTo>
                    <a:pt x="197" y="284"/>
                  </a:lnTo>
                  <a:lnTo>
                    <a:pt x="195" y="285"/>
                  </a:lnTo>
                  <a:lnTo>
                    <a:pt x="190" y="285"/>
                  </a:lnTo>
                  <a:lnTo>
                    <a:pt x="184" y="286"/>
                  </a:lnTo>
                  <a:lnTo>
                    <a:pt x="178" y="286"/>
                  </a:lnTo>
                  <a:lnTo>
                    <a:pt x="172" y="285"/>
                  </a:lnTo>
                  <a:lnTo>
                    <a:pt x="171" y="281"/>
                  </a:lnTo>
                  <a:lnTo>
                    <a:pt x="170" y="277"/>
                  </a:lnTo>
                  <a:close/>
                  <a:moveTo>
                    <a:pt x="163" y="0"/>
                  </a:moveTo>
                  <a:lnTo>
                    <a:pt x="166" y="8"/>
                  </a:lnTo>
                  <a:lnTo>
                    <a:pt x="175" y="21"/>
                  </a:lnTo>
                  <a:lnTo>
                    <a:pt x="188" y="26"/>
                  </a:lnTo>
                  <a:lnTo>
                    <a:pt x="199" y="42"/>
                  </a:lnTo>
                  <a:lnTo>
                    <a:pt x="214" y="49"/>
                  </a:lnTo>
                  <a:lnTo>
                    <a:pt x="226" y="64"/>
                  </a:lnTo>
                  <a:lnTo>
                    <a:pt x="238" y="67"/>
                  </a:lnTo>
                  <a:lnTo>
                    <a:pt x="254" y="77"/>
                  </a:lnTo>
                  <a:lnTo>
                    <a:pt x="272" y="75"/>
                  </a:lnTo>
                  <a:lnTo>
                    <a:pt x="286" y="70"/>
                  </a:lnTo>
                  <a:lnTo>
                    <a:pt x="299" y="62"/>
                  </a:lnTo>
                  <a:lnTo>
                    <a:pt x="309" y="73"/>
                  </a:lnTo>
                  <a:lnTo>
                    <a:pt x="309" y="86"/>
                  </a:lnTo>
                  <a:lnTo>
                    <a:pt x="317" y="90"/>
                  </a:lnTo>
                  <a:lnTo>
                    <a:pt x="316" y="103"/>
                  </a:lnTo>
                  <a:lnTo>
                    <a:pt x="352" y="122"/>
                  </a:lnTo>
                  <a:lnTo>
                    <a:pt x="334" y="122"/>
                  </a:lnTo>
                  <a:lnTo>
                    <a:pt x="330" y="143"/>
                  </a:lnTo>
                  <a:lnTo>
                    <a:pt x="319" y="146"/>
                  </a:lnTo>
                  <a:lnTo>
                    <a:pt x="311" y="138"/>
                  </a:lnTo>
                  <a:lnTo>
                    <a:pt x="302" y="125"/>
                  </a:lnTo>
                  <a:lnTo>
                    <a:pt x="290" y="130"/>
                  </a:lnTo>
                  <a:lnTo>
                    <a:pt x="279" y="126"/>
                  </a:lnTo>
                  <a:lnTo>
                    <a:pt x="269" y="129"/>
                  </a:lnTo>
                  <a:lnTo>
                    <a:pt x="265" y="125"/>
                  </a:lnTo>
                  <a:lnTo>
                    <a:pt x="255" y="130"/>
                  </a:lnTo>
                  <a:lnTo>
                    <a:pt x="244" y="126"/>
                  </a:lnTo>
                  <a:lnTo>
                    <a:pt x="232" y="129"/>
                  </a:lnTo>
                  <a:lnTo>
                    <a:pt x="229" y="124"/>
                  </a:lnTo>
                  <a:lnTo>
                    <a:pt x="219" y="121"/>
                  </a:lnTo>
                  <a:lnTo>
                    <a:pt x="213" y="125"/>
                  </a:lnTo>
                  <a:lnTo>
                    <a:pt x="197" y="113"/>
                  </a:lnTo>
                  <a:lnTo>
                    <a:pt x="189" y="120"/>
                  </a:lnTo>
                  <a:lnTo>
                    <a:pt x="172" y="116"/>
                  </a:lnTo>
                  <a:lnTo>
                    <a:pt x="166" y="130"/>
                  </a:lnTo>
                  <a:lnTo>
                    <a:pt x="159" y="135"/>
                  </a:lnTo>
                  <a:lnTo>
                    <a:pt x="136" y="112"/>
                  </a:lnTo>
                  <a:lnTo>
                    <a:pt x="125" y="132"/>
                  </a:lnTo>
                  <a:lnTo>
                    <a:pt x="125" y="150"/>
                  </a:lnTo>
                  <a:lnTo>
                    <a:pt x="143" y="163"/>
                  </a:lnTo>
                  <a:lnTo>
                    <a:pt x="154" y="191"/>
                  </a:lnTo>
                  <a:lnTo>
                    <a:pt x="149" y="197"/>
                  </a:lnTo>
                  <a:lnTo>
                    <a:pt x="150" y="202"/>
                  </a:lnTo>
                  <a:lnTo>
                    <a:pt x="156" y="201"/>
                  </a:lnTo>
                  <a:lnTo>
                    <a:pt x="161" y="209"/>
                  </a:lnTo>
                  <a:lnTo>
                    <a:pt x="175" y="216"/>
                  </a:lnTo>
                  <a:lnTo>
                    <a:pt x="187" y="232"/>
                  </a:lnTo>
                  <a:lnTo>
                    <a:pt x="199" y="239"/>
                  </a:lnTo>
                  <a:lnTo>
                    <a:pt x="201" y="254"/>
                  </a:lnTo>
                  <a:lnTo>
                    <a:pt x="211" y="256"/>
                  </a:lnTo>
                  <a:lnTo>
                    <a:pt x="219" y="260"/>
                  </a:lnTo>
                  <a:lnTo>
                    <a:pt x="218" y="275"/>
                  </a:lnTo>
                  <a:lnTo>
                    <a:pt x="240" y="289"/>
                  </a:lnTo>
                  <a:lnTo>
                    <a:pt x="244" y="301"/>
                  </a:lnTo>
                  <a:lnTo>
                    <a:pt x="248" y="302"/>
                  </a:lnTo>
                  <a:lnTo>
                    <a:pt x="269" y="315"/>
                  </a:lnTo>
                  <a:lnTo>
                    <a:pt x="294" y="336"/>
                  </a:lnTo>
                  <a:lnTo>
                    <a:pt x="290" y="342"/>
                  </a:lnTo>
                  <a:lnTo>
                    <a:pt x="284" y="338"/>
                  </a:lnTo>
                  <a:lnTo>
                    <a:pt x="262" y="323"/>
                  </a:lnTo>
                  <a:lnTo>
                    <a:pt x="253" y="322"/>
                  </a:lnTo>
                  <a:lnTo>
                    <a:pt x="244" y="321"/>
                  </a:lnTo>
                  <a:lnTo>
                    <a:pt x="226" y="311"/>
                  </a:lnTo>
                  <a:lnTo>
                    <a:pt x="212" y="308"/>
                  </a:lnTo>
                  <a:lnTo>
                    <a:pt x="216" y="303"/>
                  </a:lnTo>
                  <a:lnTo>
                    <a:pt x="228" y="306"/>
                  </a:lnTo>
                  <a:lnTo>
                    <a:pt x="235" y="313"/>
                  </a:lnTo>
                  <a:lnTo>
                    <a:pt x="240" y="313"/>
                  </a:lnTo>
                  <a:lnTo>
                    <a:pt x="239" y="308"/>
                  </a:lnTo>
                  <a:lnTo>
                    <a:pt x="230" y="302"/>
                  </a:lnTo>
                  <a:lnTo>
                    <a:pt x="215" y="286"/>
                  </a:lnTo>
                  <a:lnTo>
                    <a:pt x="199" y="275"/>
                  </a:lnTo>
                  <a:lnTo>
                    <a:pt x="179" y="268"/>
                  </a:lnTo>
                  <a:lnTo>
                    <a:pt x="165" y="267"/>
                  </a:lnTo>
                  <a:lnTo>
                    <a:pt x="150" y="268"/>
                  </a:lnTo>
                  <a:lnTo>
                    <a:pt x="146" y="268"/>
                  </a:lnTo>
                  <a:lnTo>
                    <a:pt x="143" y="260"/>
                  </a:lnTo>
                  <a:lnTo>
                    <a:pt x="139" y="250"/>
                  </a:lnTo>
                  <a:lnTo>
                    <a:pt x="127" y="244"/>
                  </a:lnTo>
                  <a:lnTo>
                    <a:pt x="120" y="238"/>
                  </a:lnTo>
                  <a:lnTo>
                    <a:pt x="108" y="230"/>
                  </a:lnTo>
                  <a:lnTo>
                    <a:pt x="96" y="215"/>
                  </a:lnTo>
                  <a:lnTo>
                    <a:pt x="95" y="209"/>
                  </a:lnTo>
                  <a:lnTo>
                    <a:pt x="99" y="204"/>
                  </a:lnTo>
                  <a:lnTo>
                    <a:pt x="110" y="202"/>
                  </a:lnTo>
                  <a:lnTo>
                    <a:pt x="98" y="191"/>
                  </a:lnTo>
                  <a:lnTo>
                    <a:pt x="88" y="184"/>
                  </a:lnTo>
                  <a:lnTo>
                    <a:pt x="79" y="165"/>
                  </a:lnTo>
                  <a:lnTo>
                    <a:pt x="79" y="150"/>
                  </a:lnTo>
                  <a:lnTo>
                    <a:pt x="76" y="139"/>
                  </a:lnTo>
                  <a:lnTo>
                    <a:pt x="72" y="133"/>
                  </a:lnTo>
                  <a:lnTo>
                    <a:pt x="68" y="133"/>
                  </a:lnTo>
                  <a:lnTo>
                    <a:pt x="59" y="122"/>
                  </a:lnTo>
                  <a:lnTo>
                    <a:pt x="47" y="118"/>
                  </a:lnTo>
                  <a:lnTo>
                    <a:pt x="39" y="137"/>
                  </a:lnTo>
                  <a:lnTo>
                    <a:pt x="27" y="158"/>
                  </a:lnTo>
                  <a:lnTo>
                    <a:pt x="21" y="159"/>
                  </a:lnTo>
                  <a:lnTo>
                    <a:pt x="16" y="155"/>
                  </a:lnTo>
                  <a:lnTo>
                    <a:pt x="8" y="136"/>
                  </a:lnTo>
                  <a:lnTo>
                    <a:pt x="2" y="127"/>
                  </a:lnTo>
                  <a:lnTo>
                    <a:pt x="0" y="107"/>
                  </a:lnTo>
                  <a:lnTo>
                    <a:pt x="12" y="109"/>
                  </a:lnTo>
                  <a:lnTo>
                    <a:pt x="16" y="106"/>
                  </a:lnTo>
                  <a:lnTo>
                    <a:pt x="30" y="106"/>
                  </a:lnTo>
                  <a:lnTo>
                    <a:pt x="41" y="100"/>
                  </a:lnTo>
                  <a:lnTo>
                    <a:pt x="47" y="91"/>
                  </a:lnTo>
                  <a:lnTo>
                    <a:pt x="67" y="103"/>
                  </a:lnTo>
                  <a:lnTo>
                    <a:pt x="72" y="99"/>
                  </a:lnTo>
                  <a:lnTo>
                    <a:pt x="85" y="103"/>
                  </a:lnTo>
                  <a:lnTo>
                    <a:pt x="94" y="100"/>
                  </a:lnTo>
                  <a:lnTo>
                    <a:pt x="91" y="91"/>
                  </a:lnTo>
                  <a:lnTo>
                    <a:pt x="95" y="79"/>
                  </a:lnTo>
                  <a:lnTo>
                    <a:pt x="88" y="71"/>
                  </a:lnTo>
                  <a:lnTo>
                    <a:pt x="102" y="66"/>
                  </a:lnTo>
                  <a:lnTo>
                    <a:pt x="106" y="38"/>
                  </a:lnTo>
                  <a:lnTo>
                    <a:pt x="130" y="33"/>
                  </a:lnTo>
                  <a:lnTo>
                    <a:pt x="136" y="26"/>
                  </a:lnTo>
                  <a:lnTo>
                    <a:pt x="149" y="19"/>
                  </a:lnTo>
                  <a:lnTo>
                    <a:pt x="150" y="5"/>
                  </a:lnTo>
                  <a:lnTo>
                    <a:pt x="163" y="0"/>
                  </a:lnTo>
                  <a:close/>
                  <a:moveTo>
                    <a:pt x="186" y="313"/>
                  </a:moveTo>
                  <a:lnTo>
                    <a:pt x="188" y="310"/>
                  </a:lnTo>
                  <a:lnTo>
                    <a:pt x="208" y="310"/>
                  </a:lnTo>
                  <a:lnTo>
                    <a:pt x="212" y="311"/>
                  </a:lnTo>
                  <a:lnTo>
                    <a:pt x="214" y="315"/>
                  </a:lnTo>
                  <a:lnTo>
                    <a:pt x="207" y="315"/>
                  </a:lnTo>
                  <a:lnTo>
                    <a:pt x="202" y="316"/>
                  </a:lnTo>
                  <a:lnTo>
                    <a:pt x="187" y="316"/>
                  </a:lnTo>
                  <a:lnTo>
                    <a:pt x="186" y="314"/>
                  </a:lnTo>
                  <a:lnTo>
                    <a:pt x="186" y="313"/>
                  </a:lnTo>
                  <a:close/>
                  <a:moveTo>
                    <a:pt x="57" y="127"/>
                  </a:moveTo>
                  <a:lnTo>
                    <a:pt x="60" y="138"/>
                  </a:lnTo>
                  <a:lnTo>
                    <a:pt x="63" y="140"/>
                  </a:lnTo>
                  <a:lnTo>
                    <a:pt x="67" y="143"/>
                  </a:lnTo>
                  <a:lnTo>
                    <a:pt x="69" y="146"/>
                  </a:lnTo>
                  <a:lnTo>
                    <a:pt x="66" y="146"/>
                  </a:lnTo>
                  <a:lnTo>
                    <a:pt x="61" y="143"/>
                  </a:lnTo>
                  <a:lnTo>
                    <a:pt x="55" y="143"/>
                  </a:lnTo>
                  <a:lnTo>
                    <a:pt x="52" y="140"/>
                  </a:lnTo>
                  <a:lnTo>
                    <a:pt x="54" y="130"/>
                  </a:lnTo>
                  <a:lnTo>
                    <a:pt x="57" y="127"/>
                  </a:lnTo>
                  <a:close/>
                  <a:moveTo>
                    <a:pt x="44" y="133"/>
                  </a:moveTo>
                  <a:lnTo>
                    <a:pt x="43" y="131"/>
                  </a:lnTo>
                  <a:lnTo>
                    <a:pt x="45" y="131"/>
                  </a:lnTo>
                  <a:lnTo>
                    <a:pt x="47" y="135"/>
                  </a:lnTo>
                  <a:lnTo>
                    <a:pt x="47" y="142"/>
                  </a:lnTo>
                  <a:lnTo>
                    <a:pt x="48" y="144"/>
                  </a:lnTo>
                  <a:lnTo>
                    <a:pt x="49" y="149"/>
                  </a:lnTo>
                  <a:lnTo>
                    <a:pt x="48" y="159"/>
                  </a:lnTo>
                  <a:lnTo>
                    <a:pt x="52" y="172"/>
                  </a:lnTo>
                  <a:lnTo>
                    <a:pt x="45" y="161"/>
                  </a:lnTo>
                  <a:lnTo>
                    <a:pt x="42" y="155"/>
                  </a:lnTo>
                  <a:lnTo>
                    <a:pt x="42" y="154"/>
                  </a:lnTo>
                  <a:lnTo>
                    <a:pt x="44" y="153"/>
                  </a:lnTo>
                  <a:lnTo>
                    <a:pt x="47" y="149"/>
                  </a:lnTo>
                  <a:lnTo>
                    <a:pt x="47" y="143"/>
                  </a:lnTo>
                  <a:lnTo>
                    <a:pt x="45" y="139"/>
                  </a:lnTo>
                  <a:lnTo>
                    <a:pt x="44" y="135"/>
                  </a:lnTo>
                  <a:lnTo>
                    <a:pt x="44" y="133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9" name="Freeform 121"/>
            <p:cNvSpPr>
              <a:spLocks/>
            </p:cNvSpPr>
            <p:nvPr/>
          </p:nvSpPr>
          <p:spPr bwMode="auto">
            <a:xfrm>
              <a:off x="2579366" y="3906838"/>
              <a:ext cx="552450" cy="341312"/>
            </a:xfrm>
            <a:custGeom>
              <a:avLst/>
              <a:gdLst>
                <a:gd name="T0" fmla="*/ 2147483646 w 347"/>
                <a:gd name="T1" fmla="*/ 2147483646 h 207"/>
                <a:gd name="T2" fmla="*/ 2147483646 w 347"/>
                <a:gd name="T3" fmla="*/ 2147483646 h 207"/>
                <a:gd name="T4" fmla="*/ 2147483646 w 347"/>
                <a:gd name="T5" fmla="*/ 2147483646 h 207"/>
                <a:gd name="T6" fmla="*/ 2147483646 w 347"/>
                <a:gd name="T7" fmla="*/ 2147483646 h 207"/>
                <a:gd name="T8" fmla="*/ 2147483646 w 347"/>
                <a:gd name="T9" fmla="*/ 2147483646 h 207"/>
                <a:gd name="T10" fmla="*/ 2147483646 w 347"/>
                <a:gd name="T11" fmla="*/ 2147483646 h 207"/>
                <a:gd name="T12" fmla="*/ 2147483646 w 347"/>
                <a:gd name="T13" fmla="*/ 2147483646 h 207"/>
                <a:gd name="T14" fmla="*/ 2147483646 w 347"/>
                <a:gd name="T15" fmla="*/ 2147483646 h 207"/>
                <a:gd name="T16" fmla="*/ 2147483646 w 347"/>
                <a:gd name="T17" fmla="*/ 2147483646 h 207"/>
                <a:gd name="T18" fmla="*/ 2147483646 w 347"/>
                <a:gd name="T19" fmla="*/ 2147483646 h 207"/>
                <a:gd name="T20" fmla="*/ 2147483646 w 347"/>
                <a:gd name="T21" fmla="*/ 2147483646 h 207"/>
                <a:gd name="T22" fmla="*/ 2147483646 w 347"/>
                <a:gd name="T23" fmla="*/ 2147483646 h 207"/>
                <a:gd name="T24" fmla="*/ 2147483646 w 347"/>
                <a:gd name="T25" fmla="*/ 2147483646 h 207"/>
                <a:gd name="T26" fmla="*/ 2147483646 w 347"/>
                <a:gd name="T27" fmla="*/ 2147483646 h 207"/>
                <a:gd name="T28" fmla="*/ 2147483646 w 347"/>
                <a:gd name="T29" fmla="*/ 2147483646 h 207"/>
                <a:gd name="T30" fmla="*/ 2147483646 w 347"/>
                <a:gd name="T31" fmla="*/ 2147483646 h 207"/>
                <a:gd name="T32" fmla="*/ 2147483646 w 347"/>
                <a:gd name="T33" fmla="*/ 2147483646 h 207"/>
                <a:gd name="T34" fmla="*/ 2147483646 w 347"/>
                <a:gd name="T35" fmla="*/ 2147483646 h 207"/>
                <a:gd name="T36" fmla="*/ 2147483646 w 347"/>
                <a:gd name="T37" fmla="*/ 2147483646 h 207"/>
                <a:gd name="T38" fmla="*/ 2147483646 w 347"/>
                <a:gd name="T39" fmla="*/ 2147483646 h 207"/>
                <a:gd name="T40" fmla="*/ 2147483646 w 347"/>
                <a:gd name="T41" fmla="*/ 2147483646 h 207"/>
                <a:gd name="T42" fmla="*/ 2147483646 w 347"/>
                <a:gd name="T43" fmla="*/ 2147483646 h 207"/>
                <a:gd name="T44" fmla="*/ 2147483646 w 347"/>
                <a:gd name="T45" fmla="*/ 2147483646 h 207"/>
                <a:gd name="T46" fmla="*/ 2147483646 w 347"/>
                <a:gd name="T47" fmla="*/ 2147483646 h 207"/>
                <a:gd name="T48" fmla="*/ 2147483646 w 347"/>
                <a:gd name="T49" fmla="*/ 2147483646 h 207"/>
                <a:gd name="T50" fmla="*/ 2147483646 w 347"/>
                <a:gd name="T51" fmla="*/ 2147483646 h 207"/>
                <a:gd name="T52" fmla="*/ 2147483646 w 347"/>
                <a:gd name="T53" fmla="*/ 2147483646 h 207"/>
                <a:gd name="T54" fmla="*/ 2147483646 w 347"/>
                <a:gd name="T55" fmla="*/ 2147483646 h 207"/>
                <a:gd name="T56" fmla="*/ 2147483646 w 347"/>
                <a:gd name="T57" fmla="*/ 2147483646 h 207"/>
                <a:gd name="T58" fmla="*/ 2147483646 w 347"/>
                <a:gd name="T59" fmla="*/ 2147483646 h 207"/>
                <a:gd name="T60" fmla="*/ 2147483646 w 347"/>
                <a:gd name="T61" fmla="*/ 2147483646 h 207"/>
                <a:gd name="T62" fmla="*/ 2147483646 w 347"/>
                <a:gd name="T63" fmla="*/ 2147483646 h 207"/>
                <a:gd name="T64" fmla="*/ 2147483646 w 347"/>
                <a:gd name="T65" fmla="*/ 2147483646 h 207"/>
                <a:gd name="T66" fmla="*/ 2147483646 w 347"/>
                <a:gd name="T67" fmla="*/ 0 h 207"/>
                <a:gd name="T68" fmla="*/ 2147483646 w 347"/>
                <a:gd name="T69" fmla="*/ 2147483646 h 207"/>
                <a:gd name="T70" fmla="*/ 2147483646 w 347"/>
                <a:gd name="T71" fmla="*/ 2147483646 h 207"/>
                <a:gd name="T72" fmla="*/ 2147483646 w 347"/>
                <a:gd name="T73" fmla="*/ 2147483646 h 207"/>
                <a:gd name="T74" fmla="*/ 2147483646 w 347"/>
                <a:gd name="T75" fmla="*/ 2147483646 h 207"/>
                <a:gd name="T76" fmla="*/ 2147483646 w 347"/>
                <a:gd name="T77" fmla="*/ 2147483646 h 207"/>
                <a:gd name="T78" fmla="*/ 2147483646 w 347"/>
                <a:gd name="T79" fmla="*/ 2147483646 h 207"/>
                <a:gd name="T80" fmla="*/ 2147483646 w 347"/>
                <a:gd name="T81" fmla="*/ 2147483646 h 207"/>
                <a:gd name="T82" fmla="*/ 2147483646 w 347"/>
                <a:gd name="T83" fmla="*/ 2147483646 h 20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47"/>
                <a:gd name="T127" fmla="*/ 0 h 207"/>
                <a:gd name="T128" fmla="*/ 347 w 347"/>
                <a:gd name="T129" fmla="*/ 207 h 20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47" h="207">
                  <a:moveTo>
                    <a:pt x="2" y="62"/>
                  </a:moveTo>
                  <a:lnTo>
                    <a:pt x="1" y="65"/>
                  </a:lnTo>
                  <a:lnTo>
                    <a:pt x="0" y="74"/>
                  </a:lnTo>
                  <a:lnTo>
                    <a:pt x="8" y="85"/>
                  </a:lnTo>
                  <a:lnTo>
                    <a:pt x="20" y="90"/>
                  </a:lnTo>
                  <a:lnTo>
                    <a:pt x="21" y="102"/>
                  </a:lnTo>
                  <a:lnTo>
                    <a:pt x="20" y="120"/>
                  </a:lnTo>
                  <a:lnTo>
                    <a:pt x="30" y="133"/>
                  </a:lnTo>
                  <a:lnTo>
                    <a:pt x="56" y="156"/>
                  </a:lnTo>
                  <a:lnTo>
                    <a:pt x="66" y="168"/>
                  </a:lnTo>
                  <a:lnTo>
                    <a:pt x="74" y="177"/>
                  </a:lnTo>
                  <a:lnTo>
                    <a:pt x="90" y="189"/>
                  </a:lnTo>
                  <a:lnTo>
                    <a:pt x="95" y="195"/>
                  </a:lnTo>
                  <a:lnTo>
                    <a:pt x="108" y="200"/>
                  </a:lnTo>
                  <a:lnTo>
                    <a:pt x="114" y="206"/>
                  </a:lnTo>
                  <a:lnTo>
                    <a:pt x="126" y="207"/>
                  </a:lnTo>
                  <a:lnTo>
                    <a:pt x="137" y="206"/>
                  </a:lnTo>
                  <a:lnTo>
                    <a:pt x="146" y="202"/>
                  </a:lnTo>
                  <a:lnTo>
                    <a:pt x="155" y="194"/>
                  </a:lnTo>
                  <a:lnTo>
                    <a:pt x="158" y="185"/>
                  </a:lnTo>
                  <a:lnTo>
                    <a:pt x="165" y="176"/>
                  </a:lnTo>
                  <a:lnTo>
                    <a:pt x="180" y="177"/>
                  </a:lnTo>
                  <a:lnTo>
                    <a:pt x="197" y="177"/>
                  </a:lnTo>
                  <a:lnTo>
                    <a:pt x="207" y="181"/>
                  </a:lnTo>
                  <a:lnTo>
                    <a:pt x="220" y="194"/>
                  </a:lnTo>
                  <a:lnTo>
                    <a:pt x="236" y="192"/>
                  </a:lnTo>
                  <a:lnTo>
                    <a:pt x="255" y="190"/>
                  </a:lnTo>
                  <a:lnTo>
                    <a:pt x="263" y="200"/>
                  </a:lnTo>
                  <a:lnTo>
                    <a:pt x="276" y="193"/>
                  </a:lnTo>
                  <a:lnTo>
                    <a:pt x="293" y="149"/>
                  </a:lnTo>
                  <a:lnTo>
                    <a:pt x="319" y="122"/>
                  </a:lnTo>
                  <a:lnTo>
                    <a:pt x="347" y="118"/>
                  </a:lnTo>
                  <a:lnTo>
                    <a:pt x="327" y="91"/>
                  </a:lnTo>
                  <a:lnTo>
                    <a:pt x="318" y="87"/>
                  </a:lnTo>
                  <a:lnTo>
                    <a:pt x="313" y="89"/>
                  </a:lnTo>
                  <a:lnTo>
                    <a:pt x="305" y="82"/>
                  </a:lnTo>
                  <a:lnTo>
                    <a:pt x="303" y="75"/>
                  </a:lnTo>
                  <a:lnTo>
                    <a:pt x="303" y="67"/>
                  </a:lnTo>
                  <a:lnTo>
                    <a:pt x="296" y="65"/>
                  </a:lnTo>
                  <a:lnTo>
                    <a:pt x="284" y="65"/>
                  </a:lnTo>
                  <a:lnTo>
                    <a:pt x="276" y="63"/>
                  </a:lnTo>
                  <a:lnTo>
                    <a:pt x="267" y="59"/>
                  </a:lnTo>
                  <a:lnTo>
                    <a:pt x="260" y="58"/>
                  </a:lnTo>
                  <a:lnTo>
                    <a:pt x="260" y="64"/>
                  </a:lnTo>
                  <a:lnTo>
                    <a:pt x="263" y="69"/>
                  </a:lnTo>
                  <a:lnTo>
                    <a:pt x="252" y="77"/>
                  </a:lnTo>
                  <a:lnTo>
                    <a:pt x="245" y="74"/>
                  </a:lnTo>
                  <a:lnTo>
                    <a:pt x="236" y="65"/>
                  </a:lnTo>
                  <a:lnTo>
                    <a:pt x="226" y="57"/>
                  </a:lnTo>
                  <a:lnTo>
                    <a:pt x="229" y="53"/>
                  </a:lnTo>
                  <a:lnTo>
                    <a:pt x="230" y="47"/>
                  </a:lnTo>
                  <a:lnTo>
                    <a:pt x="230" y="43"/>
                  </a:lnTo>
                  <a:lnTo>
                    <a:pt x="229" y="42"/>
                  </a:lnTo>
                  <a:lnTo>
                    <a:pt x="218" y="41"/>
                  </a:lnTo>
                  <a:lnTo>
                    <a:pt x="209" y="29"/>
                  </a:lnTo>
                  <a:lnTo>
                    <a:pt x="199" y="27"/>
                  </a:lnTo>
                  <a:lnTo>
                    <a:pt x="189" y="25"/>
                  </a:lnTo>
                  <a:lnTo>
                    <a:pt x="182" y="26"/>
                  </a:lnTo>
                  <a:lnTo>
                    <a:pt x="176" y="17"/>
                  </a:lnTo>
                  <a:lnTo>
                    <a:pt x="167" y="12"/>
                  </a:lnTo>
                  <a:lnTo>
                    <a:pt x="161" y="17"/>
                  </a:lnTo>
                  <a:lnTo>
                    <a:pt x="154" y="27"/>
                  </a:lnTo>
                  <a:lnTo>
                    <a:pt x="147" y="23"/>
                  </a:lnTo>
                  <a:lnTo>
                    <a:pt x="147" y="22"/>
                  </a:lnTo>
                  <a:lnTo>
                    <a:pt x="141" y="23"/>
                  </a:lnTo>
                  <a:lnTo>
                    <a:pt x="135" y="14"/>
                  </a:lnTo>
                  <a:lnTo>
                    <a:pt x="128" y="2"/>
                  </a:lnTo>
                  <a:lnTo>
                    <a:pt x="119" y="0"/>
                  </a:lnTo>
                  <a:lnTo>
                    <a:pt x="118" y="10"/>
                  </a:lnTo>
                  <a:lnTo>
                    <a:pt x="115" y="21"/>
                  </a:lnTo>
                  <a:lnTo>
                    <a:pt x="104" y="25"/>
                  </a:lnTo>
                  <a:lnTo>
                    <a:pt x="89" y="30"/>
                  </a:lnTo>
                  <a:lnTo>
                    <a:pt x="79" y="34"/>
                  </a:lnTo>
                  <a:lnTo>
                    <a:pt x="72" y="45"/>
                  </a:lnTo>
                  <a:lnTo>
                    <a:pt x="56" y="52"/>
                  </a:lnTo>
                  <a:lnTo>
                    <a:pt x="46" y="55"/>
                  </a:lnTo>
                  <a:lnTo>
                    <a:pt x="39" y="57"/>
                  </a:lnTo>
                  <a:lnTo>
                    <a:pt x="31" y="59"/>
                  </a:lnTo>
                  <a:lnTo>
                    <a:pt x="24" y="63"/>
                  </a:lnTo>
                  <a:lnTo>
                    <a:pt x="21" y="69"/>
                  </a:lnTo>
                  <a:lnTo>
                    <a:pt x="19" y="76"/>
                  </a:lnTo>
                  <a:lnTo>
                    <a:pt x="16" y="76"/>
                  </a:lnTo>
                  <a:lnTo>
                    <a:pt x="13" y="71"/>
                  </a:lnTo>
                  <a:lnTo>
                    <a:pt x="2" y="62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40" name="Freeform 136"/>
            <p:cNvSpPr>
              <a:spLocks/>
            </p:cNvSpPr>
            <p:nvPr/>
          </p:nvSpPr>
          <p:spPr bwMode="auto">
            <a:xfrm>
              <a:off x="2761928" y="3389313"/>
              <a:ext cx="815975" cy="750887"/>
            </a:xfrm>
            <a:custGeom>
              <a:avLst/>
              <a:gdLst>
                <a:gd name="T0" fmla="*/ 2147483646 w 513"/>
                <a:gd name="T1" fmla="*/ 2147483646 h 457"/>
                <a:gd name="T2" fmla="*/ 2147483646 w 513"/>
                <a:gd name="T3" fmla="*/ 2147483646 h 457"/>
                <a:gd name="T4" fmla="*/ 2147483646 w 513"/>
                <a:gd name="T5" fmla="*/ 2147483646 h 457"/>
                <a:gd name="T6" fmla="*/ 2147483646 w 513"/>
                <a:gd name="T7" fmla="*/ 2147483646 h 457"/>
                <a:gd name="T8" fmla="*/ 2147483646 w 513"/>
                <a:gd name="T9" fmla="*/ 2147483646 h 457"/>
                <a:gd name="T10" fmla="*/ 2147483646 w 513"/>
                <a:gd name="T11" fmla="*/ 2147483646 h 457"/>
                <a:gd name="T12" fmla="*/ 2147483646 w 513"/>
                <a:gd name="T13" fmla="*/ 2147483646 h 457"/>
                <a:gd name="T14" fmla="*/ 2147483646 w 513"/>
                <a:gd name="T15" fmla="*/ 0 h 457"/>
                <a:gd name="T16" fmla="*/ 2147483646 w 513"/>
                <a:gd name="T17" fmla="*/ 2147483646 h 457"/>
                <a:gd name="T18" fmla="*/ 2147483646 w 513"/>
                <a:gd name="T19" fmla="*/ 2147483646 h 457"/>
                <a:gd name="T20" fmla="*/ 2147483646 w 513"/>
                <a:gd name="T21" fmla="*/ 2147483646 h 457"/>
                <a:gd name="T22" fmla="*/ 2147483646 w 513"/>
                <a:gd name="T23" fmla="*/ 2147483646 h 457"/>
                <a:gd name="T24" fmla="*/ 2147483646 w 513"/>
                <a:gd name="T25" fmla="*/ 2147483646 h 457"/>
                <a:gd name="T26" fmla="*/ 2147483646 w 513"/>
                <a:gd name="T27" fmla="*/ 2147483646 h 457"/>
                <a:gd name="T28" fmla="*/ 2147483646 w 513"/>
                <a:gd name="T29" fmla="*/ 2147483646 h 457"/>
                <a:gd name="T30" fmla="*/ 2147483646 w 513"/>
                <a:gd name="T31" fmla="*/ 2147483646 h 457"/>
                <a:gd name="T32" fmla="*/ 2147483646 w 513"/>
                <a:gd name="T33" fmla="*/ 2147483646 h 457"/>
                <a:gd name="T34" fmla="*/ 2147483646 w 513"/>
                <a:gd name="T35" fmla="*/ 2147483646 h 457"/>
                <a:gd name="T36" fmla="*/ 2147483646 w 513"/>
                <a:gd name="T37" fmla="*/ 2147483646 h 457"/>
                <a:gd name="T38" fmla="*/ 2147483646 w 513"/>
                <a:gd name="T39" fmla="*/ 2147483646 h 457"/>
                <a:gd name="T40" fmla="*/ 2147483646 w 513"/>
                <a:gd name="T41" fmla="*/ 2147483646 h 457"/>
                <a:gd name="T42" fmla="*/ 2147483646 w 513"/>
                <a:gd name="T43" fmla="*/ 2147483646 h 457"/>
                <a:gd name="T44" fmla="*/ 2147483646 w 513"/>
                <a:gd name="T45" fmla="*/ 2147483646 h 457"/>
                <a:gd name="T46" fmla="*/ 2147483646 w 513"/>
                <a:gd name="T47" fmla="*/ 2147483646 h 457"/>
                <a:gd name="T48" fmla="*/ 2147483646 w 513"/>
                <a:gd name="T49" fmla="*/ 2147483646 h 457"/>
                <a:gd name="T50" fmla="*/ 2147483646 w 513"/>
                <a:gd name="T51" fmla="*/ 2147483646 h 457"/>
                <a:gd name="T52" fmla="*/ 2147483646 w 513"/>
                <a:gd name="T53" fmla="*/ 2147483646 h 457"/>
                <a:gd name="T54" fmla="*/ 2147483646 w 513"/>
                <a:gd name="T55" fmla="*/ 2147483646 h 457"/>
                <a:gd name="T56" fmla="*/ 2147483646 w 513"/>
                <a:gd name="T57" fmla="*/ 2147483646 h 457"/>
                <a:gd name="T58" fmla="*/ 2147483646 w 513"/>
                <a:gd name="T59" fmla="*/ 2147483646 h 457"/>
                <a:gd name="T60" fmla="*/ 2147483646 w 513"/>
                <a:gd name="T61" fmla="*/ 2147483646 h 457"/>
                <a:gd name="T62" fmla="*/ 2147483646 w 513"/>
                <a:gd name="T63" fmla="*/ 2147483646 h 457"/>
                <a:gd name="T64" fmla="*/ 2147483646 w 513"/>
                <a:gd name="T65" fmla="*/ 2147483646 h 457"/>
                <a:gd name="T66" fmla="*/ 2147483646 w 513"/>
                <a:gd name="T67" fmla="*/ 2147483646 h 457"/>
                <a:gd name="T68" fmla="*/ 2147483646 w 513"/>
                <a:gd name="T69" fmla="*/ 2147483646 h 457"/>
                <a:gd name="T70" fmla="*/ 2147483646 w 513"/>
                <a:gd name="T71" fmla="*/ 2147483646 h 457"/>
                <a:gd name="T72" fmla="*/ 2147483646 w 513"/>
                <a:gd name="T73" fmla="*/ 2147483646 h 457"/>
                <a:gd name="T74" fmla="*/ 2147483646 w 513"/>
                <a:gd name="T75" fmla="*/ 2147483646 h 457"/>
                <a:gd name="T76" fmla="*/ 2147483646 w 513"/>
                <a:gd name="T77" fmla="*/ 2147483646 h 457"/>
                <a:gd name="T78" fmla="*/ 2147483646 w 513"/>
                <a:gd name="T79" fmla="*/ 2147483646 h 457"/>
                <a:gd name="T80" fmla="*/ 2147483646 w 513"/>
                <a:gd name="T81" fmla="*/ 2147483646 h 457"/>
                <a:gd name="T82" fmla="*/ 2147483646 w 513"/>
                <a:gd name="T83" fmla="*/ 2147483646 h 457"/>
                <a:gd name="T84" fmla="*/ 2147483646 w 513"/>
                <a:gd name="T85" fmla="*/ 2147483646 h 457"/>
                <a:gd name="T86" fmla="*/ 2147483646 w 513"/>
                <a:gd name="T87" fmla="*/ 2147483646 h 457"/>
                <a:gd name="T88" fmla="*/ 2147483646 w 513"/>
                <a:gd name="T89" fmla="*/ 2147483646 h 457"/>
                <a:gd name="T90" fmla="*/ 2147483646 w 513"/>
                <a:gd name="T91" fmla="*/ 2147483646 h 457"/>
                <a:gd name="T92" fmla="*/ 2147483646 w 513"/>
                <a:gd name="T93" fmla="*/ 2147483646 h 457"/>
                <a:gd name="T94" fmla="*/ 2147483646 w 513"/>
                <a:gd name="T95" fmla="*/ 2147483646 h 457"/>
                <a:gd name="T96" fmla="*/ 2147483646 w 513"/>
                <a:gd name="T97" fmla="*/ 2147483646 h 457"/>
                <a:gd name="T98" fmla="*/ 2147483646 w 513"/>
                <a:gd name="T99" fmla="*/ 2147483646 h 457"/>
                <a:gd name="T100" fmla="*/ 2147483646 w 513"/>
                <a:gd name="T101" fmla="*/ 2147483646 h 457"/>
                <a:gd name="T102" fmla="*/ 0 w 513"/>
                <a:gd name="T103" fmla="*/ 2147483646 h 457"/>
                <a:gd name="T104" fmla="*/ 2147483646 w 513"/>
                <a:gd name="T105" fmla="*/ 2147483646 h 457"/>
                <a:gd name="T106" fmla="*/ 2147483646 w 513"/>
                <a:gd name="T107" fmla="*/ 2147483646 h 45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13"/>
                <a:gd name="T163" fmla="*/ 0 h 457"/>
                <a:gd name="T164" fmla="*/ 513 w 513"/>
                <a:gd name="T165" fmla="*/ 457 h 45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13" h="457">
                  <a:moveTo>
                    <a:pt x="1" y="93"/>
                  </a:moveTo>
                  <a:lnTo>
                    <a:pt x="10" y="97"/>
                  </a:lnTo>
                  <a:lnTo>
                    <a:pt x="16" y="100"/>
                  </a:lnTo>
                  <a:lnTo>
                    <a:pt x="18" y="95"/>
                  </a:lnTo>
                  <a:lnTo>
                    <a:pt x="18" y="88"/>
                  </a:lnTo>
                  <a:lnTo>
                    <a:pt x="11" y="85"/>
                  </a:lnTo>
                  <a:lnTo>
                    <a:pt x="7" y="84"/>
                  </a:lnTo>
                  <a:lnTo>
                    <a:pt x="14" y="79"/>
                  </a:lnTo>
                  <a:lnTo>
                    <a:pt x="22" y="76"/>
                  </a:lnTo>
                  <a:lnTo>
                    <a:pt x="24" y="79"/>
                  </a:lnTo>
                  <a:lnTo>
                    <a:pt x="34" y="68"/>
                  </a:lnTo>
                  <a:lnTo>
                    <a:pt x="46" y="62"/>
                  </a:lnTo>
                  <a:lnTo>
                    <a:pt x="62" y="59"/>
                  </a:lnTo>
                  <a:lnTo>
                    <a:pt x="90" y="50"/>
                  </a:lnTo>
                  <a:lnTo>
                    <a:pt x="100" y="42"/>
                  </a:lnTo>
                  <a:lnTo>
                    <a:pt x="109" y="33"/>
                  </a:lnTo>
                  <a:lnTo>
                    <a:pt x="117" y="25"/>
                  </a:lnTo>
                  <a:lnTo>
                    <a:pt x="129" y="20"/>
                  </a:lnTo>
                  <a:lnTo>
                    <a:pt x="140" y="14"/>
                  </a:lnTo>
                  <a:lnTo>
                    <a:pt x="149" y="9"/>
                  </a:lnTo>
                  <a:lnTo>
                    <a:pt x="162" y="6"/>
                  </a:lnTo>
                  <a:lnTo>
                    <a:pt x="174" y="3"/>
                  </a:lnTo>
                  <a:lnTo>
                    <a:pt x="185" y="0"/>
                  </a:lnTo>
                  <a:lnTo>
                    <a:pt x="198" y="0"/>
                  </a:lnTo>
                  <a:lnTo>
                    <a:pt x="207" y="2"/>
                  </a:lnTo>
                  <a:lnTo>
                    <a:pt x="215" y="5"/>
                  </a:lnTo>
                  <a:lnTo>
                    <a:pt x="221" y="12"/>
                  </a:lnTo>
                  <a:lnTo>
                    <a:pt x="220" y="18"/>
                  </a:lnTo>
                  <a:lnTo>
                    <a:pt x="214" y="14"/>
                  </a:lnTo>
                  <a:lnTo>
                    <a:pt x="209" y="11"/>
                  </a:lnTo>
                  <a:lnTo>
                    <a:pt x="205" y="8"/>
                  </a:lnTo>
                  <a:lnTo>
                    <a:pt x="206" y="14"/>
                  </a:lnTo>
                  <a:lnTo>
                    <a:pt x="210" y="25"/>
                  </a:lnTo>
                  <a:lnTo>
                    <a:pt x="215" y="34"/>
                  </a:lnTo>
                  <a:lnTo>
                    <a:pt x="218" y="42"/>
                  </a:lnTo>
                  <a:lnTo>
                    <a:pt x="224" y="45"/>
                  </a:lnTo>
                  <a:lnTo>
                    <a:pt x="225" y="41"/>
                  </a:lnTo>
                  <a:lnTo>
                    <a:pt x="228" y="38"/>
                  </a:lnTo>
                  <a:lnTo>
                    <a:pt x="241" y="37"/>
                  </a:lnTo>
                  <a:lnTo>
                    <a:pt x="253" y="33"/>
                  </a:lnTo>
                  <a:lnTo>
                    <a:pt x="261" y="28"/>
                  </a:lnTo>
                  <a:lnTo>
                    <a:pt x="273" y="31"/>
                  </a:lnTo>
                  <a:lnTo>
                    <a:pt x="288" y="33"/>
                  </a:lnTo>
                  <a:lnTo>
                    <a:pt x="300" y="34"/>
                  </a:lnTo>
                  <a:lnTo>
                    <a:pt x="313" y="35"/>
                  </a:lnTo>
                  <a:lnTo>
                    <a:pt x="330" y="37"/>
                  </a:lnTo>
                  <a:lnTo>
                    <a:pt x="346" y="35"/>
                  </a:lnTo>
                  <a:lnTo>
                    <a:pt x="358" y="34"/>
                  </a:lnTo>
                  <a:lnTo>
                    <a:pt x="372" y="32"/>
                  </a:lnTo>
                  <a:lnTo>
                    <a:pt x="394" y="24"/>
                  </a:lnTo>
                  <a:lnTo>
                    <a:pt x="414" y="19"/>
                  </a:lnTo>
                  <a:lnTo>
                    <a:pt x="428" y="25"/>
                  </a:lnTo>
                  <a:lnTo>
                    <a:pt x="445" y="34"/>
                  </a:lnTo>
                  <a:lnTo>
                    <a:pt x="450" y="44"/>
                  </a:lnTo>
                  <a:lnTo>
                    <a:pt x="453" y="59"/>
                  </a:lnTo>
                  <a:lnTo>
                    <a:pt x="462" y="83"/>
                  </a:lnTo>
                  <a:lnTo>
                    <a:pt x="477" y="120"/>
                  </a:lnTo>
                  <a:lnTo>
                    <a:pt x="480" y="134"/>
                  </a:lnTo>
                  <a:lnTo>
                    <a:pt x="481" y="150"/>
                  </a:lnTo>
                  <a:lnTo>
                    <a:pt x="472" y="166"/>
                  </a:lnTo>
                  <a:lnTo>
                    <a:pt x="459" y="175"/>
                  </a:lnTo>
                  <a:lnTo>
                    <a:pt x="451" y="188"/>
                  </a:lnTo>
                  <a:lnTo>
                    <a:pt x="458" y="197"/>
                  </a:lnTo>
                  <a:lnTo>
                    <a:pt x="473" y="208"/>
                  </a:lnTo>
                  <a:lnTo>
                    <a:pt x="473" y="220"/>
                  </a:lnTo>
                  <a:lnTo>
                    <a:pt x="473" y="234"/>
                  </a:lnTo>
                  <a:lnTo>
                    <a:pt x="474" y="246"/>
                  </a:lnTo>
                  <a:lnTo>
                    <a:pt x="481" y="257"/>
                  </a:lnTo>
                  <a:lnTo>
                    <a:pt x="484" y="269"/>
                  </a:lnTo>
                  <a:lnTo>
                    <a:pt x="490" y="280"/>
                  </a:lnTo>
                  <a:lnTo>
                    <a:pt x="492" y="285"/>
                  </a:lnTo>
                  <a:lnTo>
                    <a:pt x="495" y="288"/>
                  </a:lnTo>
                  <a:lnTo>
                    <a:pt x="506" y="297"/>
                  </a:lnTo>
                  <a:lnTo>
                    <a:pt x="506" y="308"/>
                  </a:lnTo>
                  <a:lnTo>
                    <a:pt x="513" y="322"/>
                  </a:lnTo>
                  <a:lnTo>
                    <a:pt x="510" y="335"/>
                  </a:lnTo>
                  <a:lnTo>
                    <a:pt x="495" y="352"/>
                  </a:lnTo>
                  <a:lnTo>
                    <a:pt x="478" y="367"/>
                  </a:lnTo>
                  <a:lnTo>
                    <a:pt x="466" y="386"/>
                  </a:lnTo>
                  <a:lnTo>
                    <a:pt x="453" y="425"/>
                  </a:lnTo>
                  <a:lnTo>
                    <a:pt x="453" y="440"/>
                  </a:lnTo>
                  <a:lnTo>
                    <a:pt x="456" y="452"/>
                  </a:lnTo>
                  <a:lnTo>
                    <a:pt x="446" y="455"/>
                  </a:lnTo>
                  <a:lnTo>
                    <a:pt x="442" y="454"/>
                  </a:lnTo>
                  <a:lnTo>
                    <a:pt x="432" y="452"/>
                  </a:lnTo>
                  <a:lnTo>
                    <a:pt x="420" y="445"/>
                  </a:lnTo>
                  <a:lnTo>
                    <a:pt x="412" y="437"/>
                  </a:lnTo>
                  <a:lnTo>
                    <a:pt x="401" y="432"/>
                  </a:lnTo>
                  <a:lnTo>
                    <a:pt x="387" y="432"/>
                  </a:lnTo>
                  <a:lnTo>
                    <a:pt x="376" y="435"/>
                  </a:lnTo>
                  <a:lnTo>
                    <a:pt x="366" y="440"/>
                  </a:lnTo>
                  <a:lnTo>
                    <a:pt x="359" y="446"/>
                  </a:lnTo>
                  <a:lnTo>
                    <a:pt x="349" y="440"/>
                  </a:lnTo>
                  <a:lnTo>
                    <a:pt x="330" y="441"/>
                  </a:lnTo>
                  <a:lnTo>
                    <a:pt x="322" y="451"/>
                  </a:lnTo>
                  <a:lnTo>
                    <a:pt x="313" y="457"/>
                  </a:lnTo>
                  <a:lnTo>
                    <a:pt x="305" y="455"/>
                  </a:lnTo>
                  <a:lnTo>
                    <a:pt x="298" y="446"/>
                  </a:lnTo>
                  <a:lnTo>
                    <a:pt x="288" y="436"/>
                  </a:lnTo>
                  <a:lnTo>
                    <a:pt x="279" y="431"/>
                  </a:lnTo>
                  <a:lnTo>
                    <a:pt x="270" y="436"/>
                  </a:lnTo>
                  <a:lnTo>
                    <a:pt x="259" y="440"/>
                  </a:lnTo>
                  <a:lnTo>
                    <a:pt x="243" y="433"/>
                  </a:lnTo>
                  <a:lnTo>
                    <a:pt x="229" y="428"/>
                  </a:lnTo>
                  <a:lnTo>
                    <a:pt x="217" y="413"/>
                  </a:lnTo>
                  <a:lnTo>
                    <a:pt x="209" y="401"/>
                  </a:lnTo>
                  <a:lnTo>
                    <a:pt x="200" y="397"/>
                  </a:lnTo>
                  <a:lnTo>
                    <a:pt x="195" y="399"/>
                  </a:lnTo>
                  <a:lnTo>
                    <a:pt x="187" y="392"/>
                  </a:lnTo>
                  <a:lnTo>
                    <a:pt x="185" y="385"/>
                  </a:lnTo>
                  <a:lnTo>
                    <a:pt x="185" y="377"/>
                  </a:lnTo>
                  <a:lnTo>
                    <a:pt x="178" y="375"/>
                  </a:lnTo>
                  <a:lnTo>
                    <a:pt x="166" y="375"/>
                  </a:lnTo>
                  <a:lnTo>
                    <a:pt x="158" y="373"/>
                  </a:lnTo>
                  <a:lnTo>
                    <a:pt x="149" y="369"/>
                  </a:lnTo>
                  <a:lnTo>
                    <a:pt x="142" y="368"/>
                  </a:lnTo>
                  <a:lnTo>
                    <a:pt x="142" y="374"/>
                  </a:lnTo>
                  <a:lnTo>
                    <a:pt x="145" y="379"/>
                  </a:lnTo>
                  <a:lnTo>
                    <a:pt x="134" y="387"/>
                  </a:lnTo>
                  <a:lnTo>
                    <a:pt x="127" y="384"/>
                  </a:lnTo>
                  <a:lnTo>
                    <a:pt x="118" y="375"/>
                  </a:lnTo>
                  <a:lnTo>
                    <a:pt x="108" y="367"/>
                  </a:lnTo>
                  <a:lnTo>
                    <a:pt x="111" y="363"/>
                  </a:lnTo>
                  <a:lnTo>
                    <a:pt x="112" y="357"/>
                  </a:lnTo>
                  <a:lnTo>
                    <a:pt x="112" y="353"/>
                  </a:lnTo>
                  <a:lnTo>
                    <a:pt x="111" y="352"/>
                  </a:lnTo>
                  <a:lnTo>
                    <a:pt x="100" y="351"/>
                  </a:lnTo>
                  <a:lnTo>
                    <a:pt x="91" y="339"/>
                  </a:lnTo>
                  <a:lnTo>
                    <a:pt x="81" y="337"/>
                  </a:lnTo>
                  <a:lnTo>
                    <a:pt x="71" y="335"/>
                  </a:lnTo>
                  <a:lnTo>
                    <a:pt x="64" y="336"/>
                  </a:lnTo>
                  <a:lnTo>
                    <a:pt x="58" y="327"/>
                  </a:lnTo>
                  <a:lnTo>
                    <a:pt x="49" y="322"/>
                  </a:lnTo>
                  <a:lnTo>
                    <a:pt x="43" y="327"/>
                  </a:lnTo>
                  <a:lnTo>
                    <a:pt x="36" y="337"/>
                  </a:lnTo>
                  <a:lnTo>
                    <a:pt x="29" y="333"/>
                  </a:lnTo>
                  <a:lnTo>
                    <a:pt x="29" y="331"/>
                  </a:lnTo>
                  <a:lnTo>
                    <a:pt x="30" y="331"/>
                  </a:lnTo>
                  <a:lnTo>
                    <a:pt x="32" y="325"/>
                  </a:lnTo>
                  <a:lnTo>
                    <a:pt x="36" y="308"/>
                  </a:lnTo>
                  <a:lnTo>
                    <a:pt x="37" y="289"/>
                  </a:lnTo>
                  <a:lnTo>
                    <a:pt x="36" y="285"/>
                  </a:lnTo>
                  <a:lnTo>
                    <a:pt x="33" y="282"/>
                  </a:lnTo>
                  <a:lnTo>
                    <a:pt x="28" y="275"/>
                  </a:lnTo>
                  <a:lnTo>
                    <a:pt x="22" y="267"/>
                  </a:lnTo>
                  <a:lnTo>
                    <a:pt x="20" y="254"/>
                  </a:lnTo>
                  <a:lnTo>
                    <a:pt x="19" y="244"/>
                  </a:lnTo>
                  <a:lnTo>
                    <a:pt x="20" y="235"/>
                  </a:lnTo>
                  <a:lnTo>
                    <a:pt x="18" y="220"/>
                  </a:lnTo>
                  <a:lnTo>
                    <a:pt x="16" y="211"/>
                  </a:lnTo>
                  <a:lnTo>
                    <a:pt x="15" y="200"/>
                  </a:lnTo>
                  <a:lnTo>
                    <a:pt x="14" y="189"/>
                  </a:lnTo>
                  <a:lnTo>
                    <a:pt x="13" y="181"/>
                  </a:lnTo>
                  <a:lnTo>
                    <a:pt x="6" y="175"/>
                  </a:lnTo>
                  <a:lnTo>
                    <a:pt x="0" y="171"/>
                  </a:lnTo>
                  <a:lnTo>
                    <a:pt x="0" y="165"/>
                  </a:lnTo>
                  <a:lnTo>
                    <a:pt x="3" y="153"/>
                  </a:lnTo>
                  <a:lnTo>
                    <a:pt x="9" y="142"/>
                  </a:lnTo>
                  <a:lnTo>
                    <a:pt x="10" y="132"/>
                  </a:lnTo>
                  <a:lnTo>
                    <a:pt x="10" y="117"/>
                  </a:lnTo>
                  <a:lnTo>
                    <a:pt x="7" y="110"/>
                  </a:lnTo>
                  <a:lnTo>
                    <a:pt x="3" y="102"/>
                  </a:lnTo>
                  <a:lnTo>
                    <a:pt x="1" y="93"/>
                  </a:lnTo>
                  <a:close/>
                </a:path>
              </a:pathLst>
            </a:custGeom>
            <a:solidFill>
              <a:srgbClr val="99FF99"/>
            </a:solidFill>
            <a:ln w="12700" cap="flat" cmpd="sng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41" name="Freeform 117"/>
            <p:cNvSpPr>
              <a:spLocks/>
            </p:cNvSpPr>
            <p:nvPr/>
          </p:nvSpPr>
          <p:spPr bwMode="auto">
            <a:xfrm>
              <a:off x="852166" y="3032125"/>
              <a:ext cx="398462" cy="441325"/>
            </a:xfrm>
            <a:custGeom>
              <a:avLst/>
              <a:gdLst>
                <a:gd name="T0" fmla="*/ 771670 w 251"/>
                <a:gd name="T1" fmla="*/ 116760 h 267"/>
                <a:gd name="T2" fmla="*/ 746429 w 251"/>
                <a:gd name="T3" fmla="*/ 15567 h 267"/>
                <a:gd name="T4" fmla="*/ 656278 w 251"/>
                <a:gd name="T5" fmla="*/ 54493 h 267"/>
                <a:gd name="T6" fmla="*/ 616612 w 251"/>
                <a:gd name="T7" fmla="*/ 155682 h 267"/>
                <a:gd name="T8" fmla="*/ 573344 w 251"/>
                <a:gd name="T9" fmla="*/ 280237 h 267"/>
                <a:gd name="T10" fmla="*/ 627429 w 251"/>
                <a:gd name="T11" fmla="*/ 350288 h 267"/>
                <a:gd name="T12" fmla="*/ 544495 w 251"/>
                <a:gd name="T13" fmla="*/ 435919 h 267"/>
                <a:gd name="T14" fmla="*/ 490402 w 251"/>
                <a:gd name="T15" fmla="*/ 459273 h 267"/>
                <a:gd name="T16" fmla="*/ 356988 w 251"/>
                <a:gd name="T17" fmla="*/ 319157 h 267"/>
                <a:gd name="T18" fmla="*/ 281261 w 251"/>
                <a:gd name="T19" fmla="*/ 482624 h 267"/>
                <a:gd name="T20" fmla="*/ 328137 w 251"/>
                <a:gd name="T21" fmla="*/ 607175 h 267"/>
                <a:gd name="T22" fmla="*/ 219964 w 251"/>
                <a:gd name="T23" fmla="*/ 731729 h 267"/>
                <a:gd name="T24" fmla="*/ 230777 w 251"/>
                <a:gd name="T25" fmla="*/ 895189 h 267"/>
                <a:gd name="T26" fmla="*/ 295683 w 251"/>
                <a:gd name="T27" fmla="*/ 1004173 h 267"/>
                <a:gd name="T28" fmla="*/ 302896 w 251"/>
                <a:gd name="T29" fmla="*/ 1113151 h 267"/>
                <a:gd name="T30" fmla="*/ 230777 w 251"/>
                <a:gd name="T31" fmla="*/ 1299982 h 267"/>
                <a:gd name="T32" fmla="*/ 169475 w 251"/>
                <a:gd name="T33" fmla="*/ 1354472 h 267"/>
                <a:gd name="T34" fmla="*/ 194716 w 251"/>
                <a:gd name="T35" fmla="*/ 1370036 h 267"/>
                <a:gd name="T36" fmla="*/ 302896 w 251"/>
                <a:gd name="T37" fmla="*/ 1377819 h 267"/>
                <a:gd name="T38" fmla="*/ 328137 w 251"/>
                <a:gd name="T39" fmla="*/ 1385601 h 267"/>
                <a:gd name="T40" fmla="*/ 320926 w 251"/>
                <a:gd name="T41" fmla="*/ 1455660 h 267"/>
                <a:gd name="T42" fmla="*/ 169475 w 251"/>
                <a:gd name="T43" fmla="*/ 1440099 h 267"/>
                <a:gd name="T44" fmla="*/ 97359 w 251"/>
                <a:gd name="T45" fmla="*/ 1517939 h 267"/>
                <a:gd name="T46" fmla="*/ 14427 w 251"/>
                <a:gd name="T47" fmla="*/ 1564644 h 267"/>
                <a:gd name="T48" fmla="*/ 46876 w 251"/>
                <a:gd name="T49" fmla="*/ 1658060 h 267"/>
                <a:gd name="T50" fmla="*/ 25239 w 251"/>
                <a:gd name="T51" fmla="*/ 1782599 h 267"/>
                <a:gd name="T52" fmla="*/ 100966 w 251"/>
                <a:gd name="T53" fmla="*/ 1844885 h 267"/>
                <a:gd name="T54" fmla="*/ 61301 w 251"/>
                <a:gd name="T55" fmla="*/ 1907156 h 267"/>
                <a:gd name="T56" fmla="*/ 118997 w 251"/>
                <a:gd name="T57" fmla="*/ 1938290 h 267"/>
                <a:gd name="T58" fmla="*/ 64907 w 251"/>
                <a:gd name="T59" fmla="*/ 1984998 h 267"/>
                <a:gd name="T60" fmla="*/ 129813 w 251"/>
                <a:gd name="T61" fmla="*/ 2055061 h 267"/>
                <a:gd name="T62" fmla="*/ 169475 w 251"/>
                <a:gd name="T63" fmla="*/ 2055061 h 267"/>
                <a:gd name="T64" fmla="*/ 263230 w 251"/>
                <a:gd name="T65" fmla="*/ 2070624 h 267"/>
                <a:gd name="T66" fmla="*/ 331749 w 251"/>
                <a:gd name="T67" fmla="*/ 2008346 h 267"/>
                <a:gd name="T68" fmla="*/ 360592 w 251"/>
                <a:gd name="T69" fmla="*/ 2031700 h 267"/>
                <a:gd name="T70" fmla="*/ 450739 w 251"/>
                <a:gd name="T71" fmla="*/ 2016131 h 267"/>
                <a:gd name="T72" fmla="*/ 533679 w 251"/>
                <a:gd name="T73" fmla="*/ 1938290 h 267"/>
                <a:gd name="T74" fmla="*/ 656278 w 251"/>
                <a:gd name="T75" fmla="*/ 1977212 h 267"/>
                <a:gd name="T76" fmla="*/ 713972 w 251"/>
                <a:gd name="T77" fmla="*/ 1914940 h 267"/>
                <a:gd name="T78" fmla="*/ 778881 w 251"/>
                <a:gd name="T79" fmla="*/ 1712548 h 267"/>
                <a:gd name="T80" fmla="*/ 825757 w 251"/>
                <a:gd name="T81" fmla="*/ 1494581 h 267"/>
                <a:gd name="T82" fmla="*/ 850998 w 251"/>
                <a:gd name="T83" fmla="*/ 1323331 h 267"/>
                <a:gd name="T84" fmla="*/ 861817 w 251"/>
                <a:gd name="T85" fmla="*/ 980821 h 267"/>
                <a:gd name="T86" fmla="*/ 890663 w 251"/>
                <a:gd name="T87" fmla="*/ 887414 h 267"/>
                <a:gd name="T88" fmla="*/ 890663 w 251"/>
                <a:gd name="T89" fmla="*/ 677235 h 267"/>
                <a:gd name="T90" fmla="*/ 753637 w 251"/>
                <a:gd name="T91" fmla="*/ 661664 h 267"/>
                <a:gd name="T92" fmla="*/ 634645 w 251"/>
                <a:gd name="T93" fmla="*/ 412567 h 267"/>
                <a:gd name="T94" fmla="*/ 746429 w 251"/>
                <a:gd name="T95" fmla="*/ 264662 h 26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51"/>
                <a:gd name="T145" fmla="*/ 0 h 267"/>
                <a:gd name="T146" fmla="*/ 251 w 251"/>
                <a:gd name="T147" fmla="*/ 267 h 26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51" h="267">
                  <a:moveTo>
                    <a:pt x="212" y="25"/>
                  </a:moveTo>
                  <a:lnTo>
                    <a:pt x="213" y="21"/>
                  </a:lnTo>
                  <a:lnTo>
                    <a:pt x="214" y="21"/>
                  </a:lnTo>
                  <a:lnTo>
                    <a:pt x="214" y="15"/>
                  </a:lnTo>
                  <a:lnTo>
                    <a:pt x="218" y="4"/>
                  </a:lnTo>
                  <a:lnTo>
                    <a:pt x="217" y="1"/>
                  </a:lnTo>
                  <a:lnTo>
                    <a:pt x="212" y="1"/>
                  </a:lnTo>
                  <a:lnTo>
                    <a:pt x="207" y="2"/>
                  </a:lnTo>
                  <a:lnTo>
                    <a:pt x="203" y="3"/>
                  </a:lnTo>
                  <a:lnTo>
                    <a:pt x="200" y="0"/>
                  </a:lnTo>
                  <a:lnTo>
                    <a:pt x="190" y="2"/>
                  </a:lnTo>
                  <a:lnTo>
                    <a:pt x="182" y="7"/>
                  </a:lnTo>
                  <a:lnTo>
                    <a:pt x="177" y="7"/>
                  </a:lnTo>
                  <a:lnTo>
                    <a:pt x="172" y="14"/>
                  </a:lnTo>
                  <a:lnTo>
                    <a:pt x="172" y="18"/>
                  </a:lnTo>
                  <a:lnTo>
                    <a:pt x="171" y="20"/>
                  </a:lnTo>
                  <a:lnTo>
                    <a:pt x="163" y="25"/>
                  </a:lnTo>
                  <a:lnTo>
                    <a:pt x="151" y="27"/>
                  </a:lnTo>
                  <a:lnTo>
                    <a:pt x="152" y="33"/>
                  </a:lnTo>
                  <a:lnTo>
                    <a:pt x="159" y="36"/>
                  </a:lnTo>
                  <a:lnTo>
                    <a:pt x="162" y="38"/>
                  </a:lnTo>
                  <a:lnTo>
                    <a:pt x="167" y="38"/>
                  </a:lnTo>
                  <a:lnTo>
                    <a:pt x="175" y="41"/>
                  </a:lnTo>
                  <a:lnTo>
                    <a:pt x="174" y="45"/>
                  </a:lnTo>
                  <a:lnTo>
                    <a:pt x="169" y="51"/>
                  </a:lnTo>
                  <a:lnTo>
                    <a:pt x="165" y="51"/>
                  </a:lnTo>
                  <a:lnTo>
                    <a:pt x="156" y="54"/>
                  </a:lnTo>
                  <a:lnTo>
                    <a:pt x="151" y="56"/>
                  </a:lnTo>
                  <a:lnTo>
                    <a:pt x="151" y="59"/>
                  </a:lnTo>
                  <a:lnTo>
                    <a:pt x="148" y="63"/>
                  </a:lnTo>
                  <a:lnTo>
                    <a:pt x="148" y="64"/>
                  </a:lnTo>
                  <a:lnTo>
                    <a:pt x="136" y="59"/>
                  </a:lnTo>
                  <a:lnTo>
                    <a:pt x="127" y="58"/>
                  </a:lnTo>
                  <a:lnTo>
                    <a:pt x="120" y="57"/>
                  </a:lnTo>
                  <a:lnTo>
                    <a:pt x="119" y="51"/>
                  </a:lnTo>
                  <a:lnTo>
                    <a:pt x="99" y="41"/>
                  </a:lnTo>
                  <a:lnTo>
                    <a:pt x="91" y="45"/>
                  </a:lnTo>
                  <a:lnTo>
                    <a:pt x="84" y="52"/>
                  </a:lnTo>
                  <a:lnTo>
                    <a:pt x="83" y="66"/>
                  </a:lnTo>
                  <a:lnTo>
                    <a:pt x="78" y="62"/>
                  </a:lnTo>
                  <a:lnTo>
                    <a:pt x="71" y="61"/>
                  </a:lnTo>
                  <a:lnTo>
                    <a:pt x="74" y="70"/>
                  </a:lnTo>
                  <a:lnTo>
                    <a:pt x="86" y="76"/>
                  </a:lnTo>
                  <a:lnTo>
                    <a:pt x="91" y="78"/>
                  </a:lnTo>
                  <a:lnTo>
                    <a:pt x="90" y="83"/>
                  </a:lnTo>
                  <a:lnTo>
                    <a:pt x="75" y="87"/>
                  </a:lnTo>
                  <a:lnTo>
                    <a:pt x="69" y="92"/>
                  </a:lnTo>
                  <a:lnTo>
                    <a:pt x="61" y="94"/>
                  </a:lnTo>
                  <a:lnTo>
                    <a:pt x="58" y="100"/>
                  </a:lnTo>
                  <a:lnTo>
                    <a:pt x="62" y="108"/>
                  </a:lnTo>
                  <a:lnTo>
                    <a:pt x="65" y="110"/>
                  </a:lnTo>
                  <a:lnTo>
                    <a:pt x="64" y="115"/>
                  </a:lnTo>
                  <a:lnTo>
                    <a:pt x="69" y="118"/>
                  </a:lnTo>
                  <a:lnTo>
                    <a:pt x="74" y="119"/>
                  </a:lnTo>
                  <a:lnTo>
                    <a:pt x="73" y="125"/>
                  </a:lnTo>
                  <a:lnTo>
                    <a:pt x="82" y="129"/>
                  </a:lnTo>
                  <a:lnTo>
                    <a:pt x="101" y="135"/>
                  </a:lnTo>
                  <a:lnTo>
                    <a:pt x="102" y="141"/>
                  </a:lnTo>
                  <a:lnTo>
                    <a:pt x="97" y="143"/>
                  </a:lnTo>
                  <a:lnTo>
                    <a:pt x="84" y="143"/>
                  </a:lnTo>
                  <a:lnTo>
                    <a:pt x="76" y="148"/>
                  </a:lnTo>
                  <a:lnTo>
                    <a:pt x="73" y="153"/>
                  </a:lnTo>
                  <a:lnTo>
                    <a:pt x="71" y="160"/>
                  </a:lnTo>
                  <a:lnTo>
                    <a:pt x="64" y="167"/>
                  </a:lnTo>
                  <a:lnTo>
                    <a:pt x="57" y="170"/>
                  </a:lnTo>
                  <a:lnTo>
                    <a:pt x="50" y="173"/>
                  </a:lnTo>
                  <a:lnTo>
                    <a:pt x="48" y="173"/>
                  </a:lnTo>
                  <a:lnTo>
                    <a:pt x="47" y="174"/>
                  </a:lnTo>
                  <a:lnTo>
                    <a:pt x="46" y="174"/>
                  </a:lnTo>
                  <a:lnTo>
                    <a:pt x="47" y="175"/>
                  </a:lnTo>
                  <a:lnTo>
                    <a:pt x="53" y="177"/>
                  </a:lnTo>
                  <a:lnTo>
                    <a:pt x="54" y="176"/>
                  </a:lnTo>
                  <a:lnTo>
                    <a:pt x="58" y="177"/>
                  </a:lnTo>
                  <a:lnTo>
                    <a:pt x="67" y="179"/>
                  </a:lnTo>
                  <a:lnTo>
                    <a:pt x="75" y="181"/>
                  </a:lnTo>
                  <a:lnTo>
                    <a:pt x="84" y="177"/>
                  </a:lnTo>
                  <a:lnTo>
                    <a:pt x="90" y="172"/>
                  </a:lnTo>
                  <a:lnTo>
                    <a:pt x="94" y="171"/>
                  </a:lnTo>
                  <a:lnTo>
                    <a:pt x="94" y="172"/>
                  </a:lnTo>
                  <a:lnTo>
                    <a:pt x="91" y="178"/>
                  </a:lnTo>
                  <a:lnTo>
                    <a:pt x="90" y="181"/>
                  </a:lnTo>
                  <a:lnTo>
                    <a:pt x="97" y="185"/>
                  </a:lnTo>
                  <a:lnTo>
                    <a:pt x="97" y="187"/>
                  </a:lnTo>
                  <a:lnTo>
                    <a:pt x="89" y="187"/>
                  </a:lnTo>
                  <a:lnTo>
                    <a:pt x="78" y="184"/>
                  </a:lnTo>
                  <a:lnTo>
                    <a:pt x="66" y="183"/>
                  </a:lnTo>
                  <a:lnTo>
                    <a:pt x="53" y="180"/>
                  </a:lnTo>
                  <a:lnTo>
                    <a:pt x="47" y="185"/>
                  </a:lnTo>
                  <a:lnTo>
                    <a:pt x="37" y="191"/>
                  </a:lnTo>
                  <a:lnTo>
                    <a:pt x="36" y="197"/>
                  </a:lnTo>
                  <a:lnTo>
                    <a:pt x="32" y="198"/>
                  </a:lnTo>
                  <a:lnTo>
                    <a:pt x="27" y="195"/>
                  </a:lnTo>
                  <a:lnTo>
                    <a:pt x="21" y="195"/>
                  </a:lnTo>
                  <a:lnTo>
                    <a:pt x="15" y="192"/>
                  </a:lnTo>
                  <a:lnTo>
                    <a:pt x="9" y="195"/>
                  </a:lnTo>
                  <a:lnTo>
                    <a:pt x="4" y="201"/>
                  </a:lnTo>
                  <a:lnTo>
                    <a:pt x="15" y="204"/>
                  </a:lnTo>
                  <a:lnTo>
                    <a:pt x="26" y="207"/>
                  </a:lnTo>
                  <a:lnTo>
                    <a:pt x="26" y="212"/>
                  </a:lnTo>
                  <a:lnTo>
                    <a:pt x="13" y="213"/>
                  </a:lnTo>
                  <a:lnTo>
                    <a:pt x="3" y="219"/>
                  </a:lnTo>
                  <a:lnTo>
                    <a:pt x="0" y="224"/>
                  </a:lnTo>
                  <a:lnTo>
                    <a:pt x="6" y="225"/>
                  </a:lnTo>
                  <a:lnTo>
                    <a:pt x="7" y="229"/>
                  </a:lnTo>
                  <a:lnTo>
                    <a:pt x="6" y="230"/>
                  </a:lnTo>
                  <a:lnTo>
                    <a:pt x="8" y="231"/>
                  </a:lnTo>
                  <a:lnTo>
                    <a:pt x="30" y="232"/>
                  </a:lnTo>
                  <a:lnTo>
                    <a:pt x="28" y="237"/>
                  </a:lnTo>
                  <a:lnTo>
                    <a:pt x="19" y="239"/>
                  </a:lnTo>
                  <a:lnTo>
                    <a:pt x="4" y="244"/>
                  </a:lnTo>
                  <a:lnTo>
                    <a:pt x="8" y="245"/>
                  </a:lnTo>
                  <a:lnTo>
                    <a:pt x="17" y="245"/>
                  </a:lnTo>
                  <a:lnTo>
                    <a:pt x="22" y="246"/>
                  </a:lnTo>
                  <a:lnTo>
                    <a:pt x="31" y="246"/>
                  </a:lnTo>
                  <a:lnTo>
                    <a:pt x="33" y="246"/>
                  </a:lnTo>
                  <a:lnTo>
                    <a:pt x="33" y="249"/>
                  </a:lnTo>
                  <a:lnTo>
                    <a:pt x="29" y="254"/>
                  </a:lnTo>
                  <a:lnTo>
                    <a:pt x="24" y="252"/>
                  </a:lnTo>
                  <a:lnTo>
                    <a:pt x="17" y="253"/>
                  </a:lnTo>
                  <a:lnTo>
                    <a:pt x="18" y="255"/>
                  </a:lnTo>
                  <a:lnTo>
                    <a:pt x="17" y="260"/>
                  </a:lnTo>
                  <a:lnTo>
                    <a:pt x="26" y="259"/>
                  </a:lnTo>
                  <a:lnTo>
                    <a:pt x="33" y="261"/>
                  </a:lnTo>
                  <a:lnTo>
                    <a:pt x="36" y="264"/>
                  </a:lnTo>
                  <a:lnTo>
                    <a:pt x="40" y="266"/>
                  </a:lnTo>
                  <a:lnTo>
                    <a:pt x="42" y="266"/>
                  </a:lnTo>
                  <a:lnTo>
                    <a:pt x="44" y="265"/>
                  </a:lnTo>
                  <a:lnTo>
                    <a:pt x="47" y="264"/>
                  </a:lnTo>
                  <a:lnTo>
                    <a:pt x="53" y="266"/>
                  </a:lnTo>
                  <a:lnTo>
                    <a:pt x="60" y="266"/>
                  </a:lnTo>
                  <a:lnTo>
                    <a:pt x="66" y="267"/>
                  </a:lnTo>
                  <a:lnTo>
                    <a:pt x="73" y="266"/>
                  </a:lnTo>
                  <a:lnTo>
                    <a:pt x="80" y="266"/>
                  </a:lnTo>
                  <a:lnTo>
                    <a:pt x="83" y="265"/>
                  </a:lnTo>
                  <a:lnTo>
                    <a:pt x="89" y="263"/>
                  </a:lnTo>
                  <a:lnTo>
                    <a:pt x="92" y="258"/>
                  </a:lnTo>
                  <a:lnTo>
                    <a:pt x="94" y="251"/>
                  </a:lnTo>
                  <a:lnTo>
                    <a:pt x="97" y="254"/>
                  </a:lnTo>
                  <a:lnTo>
                    <a:pt x="97" y="259"/>
                  </a:lnTo>
                  <a:lnTo>
                    <a:pt x="100" y="261"/>
                  </a:lnTo>
                  <a:lnTo>
                    <a:pt x="112" y="260"/>
                  </a:lnTo>
                  <a:lnTo>
                    <a:pt x="118" y="255"/>
                  </a:lnTo>
                  <a:lnTo>
                    <a:pt x="120" y="256"/>
                  </a:lnTo>
                  <a:lnTo>
                    <a:pt x="125" y="259"/>
                  </a:lnTo>
                  <a:lnTo>
                    <a:pt x="130" y="256"/>
                  </a:lnTo>
                  <a:lnTo>
                    <a:pt x="134" y="250"/>
                  </a:lnTo>
                  <a:lnTo>
                    <a:pt x="137" y="248"/>
                  </a:lnTo>
                  <a:lnTo>
                    <a:pt x="148" y="249"/>
                  </a:lnTo>
                  <a:lnTo>
                    <a:pt x="159" y="251"/>
                  </a:lnTo>
                  <a:lnTo>
                    <a:pt x="165" y="250"/>
                  </a:lnTo>
                  <a:lnTo>
                    <a:pt x="171" y="250"/>
                  </a:lnTo>
                  <a:lnTo>
                    <a:pt x="182" y="254"/>
                  </a:lnTo>
                  <a:lnTo>
                    <a:pt x="188" y="259"/>
                  </a:lnTo>
                  <a:lnTo>
                    <a:pt x="194" y="261"/>
                  </a:lnTo>
                  <a:lnTo>
                    <a:pt x="198" y="255"/>
                  </a:lnTo>
                  <a:lnTo>
                    <a:pt x="198" y="246"/>
                  </a:lnTo>
                  <a:lnTo>
                    <a:pt x="202" y="242"/>
                  </a:lnTo>
                  <a:lnTo>
                    <a:pt x="209" y="233"/>
                  </a:lnTo>
                  <a:lnTo>
                    <a:pt x="214" y="221"/>
                  </a:lnTo>
                  <a:lnTo>
                    <a:pt x="216" y="220"/>
                  </a:lnTo>
                  <a:lnTo>
                    <a:pt x="223" y="213"/>
                  </a:lnTo>
                  <a:lnTo>
                    <a:pt x="228" y="206"/>
                  </a:lnTo>
                  <a:lnTo>
                    <a:pt x="228" y="203"/>
                  </a:lnTo>
                  <a:lnTo>
                    <a:pt x="229" y="192"/>
                  </a:lnTo>
                  <a:lnTo>
                    <a:pt x="231" y="188"/>
                  </a:lnTo>
                  <a:lnTo>
                    <a:pt x="232" y="175"/>
                  </a:lnTo>
                  <a:lnTo>
                    <a:pt x="232" y="171"/>
                  </a:lnTo>
                  <a:lnTo>
                    <a:pt x="236" y="170"/>
                  </a:lnTo>
                  <a:lnTo>
                    <a:pt x="239" y="166"/>
                  </a:lnTo>
                  <a:lnTo>
                    <a:pt x="242" y="157"/>
                  </a:lnTo>
                  <a:lnTo>
                    <a:pt x="241" y="150"/>
                  </a:lnTo>
                  <a:lnTo>
                    <a:pt x="239" y="126"/>
                  </a:lnTo>
                  <a:lnTo>
                    <a:pt x="242" y="120"/>
                  </a:lnTo>
                  <a:lnTo>
                    <a:pt x="250" y="120"/>
                  </a:lnTo>
                  <a:lnTo>
                    <a:pt x="247" y="119"/>
                  </a:lnTo>
                  <a:lnTo>
                    <a:pt x="247" y="114"/>
                  </a:lnTo>
                  <a:lnTo>
                    <a:pt x="250" y="105"/>
                  </a:lnTo>
                  <a:lnTo>
                    <a:pt x="251" y="101"/>
                  </a:lnTo>
                  <a:lnTo>
                    <a:pt x="251" y="95"/>
                  </a:lnTo>
                  <a:lnTo>
                    <a:pt x="247" y="87"/>
                  </a:lnTo>
                  <a:lnTo>
                    <a:pt x="243" y="79"/>
                  </a:lnTo>
                  <a:lnTo>
                    <a:pt x="232" y="79"/>
                  </a:lnTo>
                  <a:lnTo>
                    <a:pt x="217" y="78"/>
                  </a:lnTo>
                  <a:lnTo>
                    <a:pt x="209" y="85"/>
                  </a:lnTo>
                  <a:lnTo>
                    <a:pt x="195" y="92"/>
                  </a:lnTo>
                  <a:lnTo>
                    <a:pt x="188" y="83"/>
                  </a:lnTo>
                  <a:lnTo>
                    <a:pt x="187" y="67"/>
                  </a:lnTo>
                  <a:lnTo>
                    <a:pt x="176" y="53"/>
                  </a:lnTo>
                  <a:lnTo>
                    <a:pt x="188" y="49"/>
                  </a:lnTo>
                  <a:lnTo>
                    <a:pt x="191" y="39"/>
                  </a:lnTo>
                  <a:lnTo>
                    <a:pt x="200" y="41"/>
                  </a:lnTo>
                  <a:lnTo>
                    <a:pt x="207" y="34"/>
                  </a:lnTo>
                  <a:lnTo>
                    <a:pt x="212" y="26"/>
                  </a:lnTo>
                  <a:lnTo>
                    <a:pt x="212" y="25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42" name="Freeform 143"/>
            <p:cNvSpPr>
              <a:spLocks noEditPoints="1"/>
            </p:cNvSpPr>
            <p:nvPr/>
          </p:nvSpPr>
          <p:spPr bwMode="auto">
            <a:xfrm>
              <a:off x="1131566" y="2468563"/>
              <a:ext cx="682625" cy="1328737"/>
            </a:xfrm>
            <a:custGeom>
              <a:avLst/>
              <a:gdLst>
                <a:gd name="T0" fmla="*/ 2147483646 w 430"/>
                <a:gd name="T1" fmla="*/ 2147483646 h 807"/>
                <a:gd name="T2" fmla="*/ 2147483646 w 430"/>
                <a:gd name="T3" fmla="*/ 2147483646 h 807"/>
                <a:gd name="T4" fmla="*/ 2147483646 w 430"/>
                <a:gd name="T5" fmla="*/ 2147483646 h 807"/>
                <a:gd name="T6" fmla="*/ 2147483646 w 430"/>
                <a:gd name="T7" fmla="*/ 2147483646 h 807"/>
                <a:gd name="T8" fmla="*/ 2147483646 w 430"/>
                <a:gd name="T9" fmla="*/ 2147483646 h 807"/>
                <a:gd name="T10" fmla="*/ 2147483646 w 430"/>
                <a:gd name="T11" fmla="*/ 2147483646 h 807"/>
                <a:gd name="T12" fmla="*/ 2147483646 w 430"/>
                <a:gd name="T13" fmla="*/ 2147483646 h 807"/>
                <a:gd name="T14" fmla="*/ 2147483646 w 430"/>
                <a:gd name="T15" fmla="*/ 2147483646 h 807"/>
                <a:gd name="T16" fmla="*/ 2147483646 w 430"/>
                <a:gd name="T17" fmla="*/ 2147483646 h 807"/>
                <a:gd name="T18" fmla="*/ 2147483646 w 430"/>
                <a:gd name="T19" fmla="*/ 2147483646 h 807"/>
                <a:gd name="T20" fmla="*/ 2147483646 w 430"/>
                <a:gd name="T21" fmla="*/ 2147483646 h 807"/>
                <a:gd name="T22" fmla="*/ 2147483646 w 430"/>
                <a:gd name="T23" fmla="*/ 2147483646 h 807"/>
                <a:gd name="T24" fmla="*/ 2147483646 w 430"/>
                <a:gd name="T25" fmla="*/ 2147483646 h 807"/>
                <a:gd name="T26" fmla="*/ 2147483646 w 430"/>
                <a:gd name="T27" fmla="*/ 2147483646 h 807"/>
                <a:gd name="T28" fmla="*/ 2147483646 w 430"/>
                <a:gd name="T29" fmla="*/ 2147483646 h 807"/>
                <a:gd name="T30" fmla="*/ 2147483646 w 430"/>
                <a:gd name="T31" fmla="*/ 2147483646 h 807"/>
                <a:gd name="T32" fmla="*/ 2147483646 w 430"/>
                <a:gd name="T33" fmla="*/ 2147483646 h 807"/>
                <a:gd name="T34" fmla="*/ 2147483646 w 430"/>
                <a:gd name="T35" fmla="*/ 2147483646 h 807"/>
                <a:gd name="T36" fmla="*/ 2147483646 w 430"/>
                <a:gd name="T37" fmla="*/ 2147483646 h 807"/>
                <a:gd name="T38" fmla="*/ 2147483646 w 430"/>
                <a:gd name="T39" fmla="*/ 2147483646 h 807"/>
                <a:gd name="T40" fmla="*/ 2147483646 w 430"/>
                <a:gd name="T41" fmla="*/ 2147483646 h 807"/>
                <a:gd name="T42" fmla="*/ 2147483646 w 430"/>
                <a:gd name="T43" fmla="*/ 2147483646 h 807"/>
                <a:gd name="T44" fmla="*/ 2147483646 w 430"/>
                <a:gd name="T45" fmla="*/ 2147483646 h 807"/>
                <a:gd name="T46" fmla="*/ 2147483646 w 430"/>
                <a:gd name="T47" fmla="*/ 2147483646 h 807"/>
                <a:gd name="T48" fmla="*/ 2147483646 w 430"/>
                <a:gd name="T49" fmla="*/ 2147483646 h 807"/>
                <a:gd name="T50" fmla="*/ 2147483646 w 430"/>
                <a:gd name="T51" fmla="*/ 2147483646 h 807"/>
                <a:gd name="T52" fmla="*/ 2147483646 w 430"/>
                <a:gd name="T53" fmla="*/ 2147483646 h 807"/>
                <a:gd name="T54" fmla="*/ 2147483646 w 430"/>
                <a:gd name="T55" fmla="*/ 2147483646 h 807"/>
                <a:gd name="T56" fmla="*/ 2147483646 w 430"/>
                <a:gd name="T57" fmla="*/ 2147483646 h 807"/>
                <a:gd name="T58" fmla="*/ 2147483646 w 430"/>
                <a:gd name="T59" fmla="*/ 2147483646 h 807"/>
                <a:gd name="T60" fmla="*/ 2147483646 w 430"/>
                <a:gd name="T61" fmla="*/ 2147483646 h 807"/>
                <a:gd name="T62" fmla="*/ 2147483646 w 430"/>
                <a:gd name="T63" fmla="*/ 2147483646 h 807"/>
                <a:gd name="T64" fmla="*/ 2147483646 w 430"/>
                <a:gd name="T65" fmla="*/ 2147483646 h 807"/>
                <a:gd name="T66" fmla="*/ 2147483646 w 430"/>
                <a:gd name="T67" fmla="*/ 2147483646 h 807"/>
                <a:gd name="T68" fmla="*/ 2147483646 w 430"/>
                <a:gd name="T69" fmla="*/ 2147483646 h 807"/>
                <a:gd name="T70" fmla="*/ 2147483646 w 430"/>
                <a:gd name="T71" fmla="*/ 2147483646 h 807"/>
                <a:gd name="T72" fmla="*/ 2147483646 w 430"/>
                <a:gd name="T73" fmla="*/ 2147483646 h 807"/>
                <a:gd name="T74" fmla="*/ 2147483646 w 430"/>
                <a:gd name="T75" fmla="*/ 2147483646 h 807"/>
                <a:gd name="T76" fmla="*/ 2147483646 w 430"/>
                <a:gd name="T77" fmla="*/ 2147483646 h 807"/>
                <a:gd name="T78" fmla="*/ 2147483646 w 430"/>
                <a:gd name="T79" fmla="*/ 2147483646 h 807"/>
                <a:gd name="T80" fmla="*/ 2147483646 w 430"/>
                <a:gd name="T81" fmla="*/ 2147483646 h 807"/>
                <a:gd name="T82" fmla="*/ 2147483646 w 430"/>
                <a:gd name="T83" fmla="*/ 2147483646 h 807"/>
                <a:gd name="T84" fmla="*/ 2147483646 w 430"/>
                <a:gd name="T85" fmla="*/ 2147483646 h 807"/>
                <a:gd name="T86" fmla="*/ 2147483646 w 430"/>
                <a:gd name="T87" fmla="*/ 2147483646 h 807"/>
                <a:gd name="T88" fmla="*/ 2147483646 w 430"/>
                <a:gd name="T89" fmla="*/ 2147483646 h 807"/>
                <a:gd name="T90" fmla="*/ 2147483646 w 430"/>
                <a:gd name="T91" fmla="*/ 2147483646 h 807"/>
                <a:gd name="T92" fmla="*/ 2147483646 w 430"/>
                <a:gd name="T93" fmla="*/ 2147483646 h 807"/>
                <a:gd name="T94" fmla="*/ 2147483646 w 430"/>
                <a:gd name="T95" fmla="*/ 2147483646 h 807"/>
                <a:gd name="T96" fmla="*/ 2147483646 w 430"/>
                <a:gd name="T97" fmla="*/ 2147483646 h 807"/>
                <a:gd name="T98" fmla="*/ 2147483646 w 430"/>
                <a:gd name="T99" fmla="*/ 2147483646 h 807"/>
                <a:gd name="T100" fmla="*/ 2147483646 w 430"/>
                <a:gd name="T101" fmla="*/ 2147483646 h 807"/>
                <a:gd name="T102" fmla="*/ 2147483646 w 430"/>
                <a:gd name="T103" fmla="*/ 2147483646 h 807"/>
                <a:gd name="T104" fmla="*/ 2147483646 w 430"/>
                <a:gd name="T105" fmla="*/ 2147483646 h 807"/>
                <a:gd name="T106" fmla="*/ 2147483646 w 430"/>
                <a:gd name="T107" fmla="*/ 2147483646 h 807"/>
                <a:gd name="T108" fmla="*/ 2147483646 w 430"/>
                <a:gd name="T109" fmla="*/ 2147483646 h 807"/>
                <a:gd name="T110" fmla="*/ 2147483646 w 430"/>
                <a:gd name="T111" fmla="*/ 2147483646 h 807"/>
                <a:gd name="T112" fmla="*/ 2147483646 w 430"/>
                <a:gd name="T113" fmla="*/ 2147483646 h 807"/>
                <a:gd name="T114" fmla="*/ 2147483646 w 430"/>
                <a:gd name="T115" fmla="*/ 2147483646 h 807"/>
                <a:gd name="T116" fmla="*/ 2147483646 w 430"/>
                <a:gd name="T117" fmla="*/ 2147483646 h 80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30"/>
                <a:gd name="T178" fmla="*/ 0 h 807"/>
                <a:gd name="T179" fmla="*/ 430 w 430"/>
                <a:gd name="T180" fmla="*/ 807 h 80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30" h="807">
                  <a:moveTo>
                    <a:pt x="180" y="121"/>
                  </a:moveTo>
                  <a:lnTo>
                    <a:pt x="179" y="123"/>
                  </a:lnTo>
                  <a:lnTo>
                    <a:pt x="176" y="132"/>
                  </a:lnTo>
                  <a:lnTo>
                    <a:pt x="174" y="136"/>
                  </a:lnTo>
                  <a:lnTo>
                    <a:pt x="175" y="139"/>
                  </a:lnTo>
                  <a:lnTo>
                    <a:pt x="177" y="139"/>
                  </a:lnTo>
                  <a:lnTo>
                    <a:pt x="172" y="141"/>
                  </a:lnTo>
                  <a:lnTo>
                    <a:pt x="168" y="141"/>
                  </a:lnTo>
                  <a:lnTo>
                    <a:pt x="165" y="142"/>
                  </a:lnTo>
                  <a:lnTo>
                    <a:pt x="164" y="144"/>
                  </a:lnTo>
                  <a:lnTo>
                    <a:pt x="162" y="148"/>
                  </a:lnTo>
                  <a:lnTo>
                    <a:pt x="164" y="150"/>
                  </a:lnTo>
                  <a:lnTo>
                    <a:pt x="164" y="151"/>
                  </a:lnTo>
                  <a:lnTo>
                    <a:pt x="162" y="155"/>
                  </a:lnTo>
                  <a:lnTo>
                    <a:pt x="158" y="158"/>
                  </a:lnTo>
                  <a:lnTo>
                    <a:pt x="154" y="158"/>
                  </a:lnTo>
                  <a:lnTo>
                    <a:pt x="149" y="156"/>
                  </a:lnTo>
                  <a:lnTo>
                    <a:pt x="146" y="159"/>
                  </a:lnTo>
                  <a:lnTo>
                    <a:pt x="142" y="160"/>
                  </a:lnTo>
                  <a:lnTo>
                    <a:pt x="140" y="164"/>
                  </a:lnTo>
                  <a:lnTo>
                    <a:pt x="136" y="165"/>
                  </a:lnTo>
                  <a:lnTo>
                    <a:pt x="131" y="166"/>
                  </a:lnTo>
                  <a:lnTo>
                    <a:pt x="131" y="161"/>
                  </a:lnTo>
                  <a:lnTo>
                    <a:pt x="132" y="159"/>
                  </a:lnTo>
                  <a:lnTo>
                    <a:pt x="137" y="155"/>
                  </a:lnTo>
                  <a:lnTo>
                    <a:pt x="134" y="147"/>
                  </a:lnTo>
                  <a:lnTo>
                    <a:pt x="138" y="137"/>
                  </a:lnTo>
                  <a:lnTo>
                    <a:pt x="142" y="130"/>
                  </a:lnTo>
                  <a:lnTo>
                    <a:pt x="147" y="136"/>
                  </a:lnTo>
                  <a:lnTo>
                    <a:pt x="152" y="136"/>
                  </a:lnTo>
                  <a:lnTo>
                    <a:pt x="152" y="131"/>
                  </a:lnTo>
                  <a:lnTo>
                    <a:pt x="153" y="128"/>
                  </a:lnTo>
                  <a:lnTo>
                    <a:pt x="159" y="126"/>
                  </a:lnTo>
                  <a:lnTo>
                    <a:pt x="165" y="123"/>
                  </a:lnTo>
                  <a:lnTo>
                    <a:pt x="175" y="121"/>
                  </a:lnTo>
                  <a:lnTo>
                    <a:pt x="179" y="120"/>
                  </a:lnTo>
                  <a:lnTo>
                    <a:pt x="180" y="121"/>
                  </a:lnTo>
                  <a:close/>
                  <a:moveTo>
                    <a:pt x="36" y="378"/>
                  </a:moveTo>
                  <a:lnTo>
                    <a:pt x="40" y="377"/>
                  </a:lnTo>
                  <a:lnTo>
                    <a:pt x="43" y="372"/>
                  </a:lnTo>
                  <a:lnTo>
                    <a:pt x="45" y="366"/>
                  </a:lnTo>
                  <a:lnTo>
                    <a:pt x="46" y="361"/>
                  </a:lnTo>
                  <a:lnTo>
                    <a:pt x="49" y="356"/>
                  </a:lnTo>
                  <a:lnTo>
                    <a:pt x="52" y="355"/>
                  </a:lnTo>
                  <a:lnTo>
                    <a:pt x="53" y="353"/>
                  </a:lnTo>
                  <a:lnTo>
                    <a:pt x="58" y="352"/>
                  </a:lnTo>
                  <a:lnTo>
                    <a:pt x="62" y="355"/>
                  </a:lnTo>
                  <a:lnTo>
                    <a:pt x="66" y="361"/>
                  </a:lnTo>
                  <a:lnTo>
                    <a:pt x="67" y="365"/>
                  </a:lnTo>
                  <a:lnTo>
                    <a:pt x="56" y="373"/>
                  </a:lnTo>
                  <a:lnTo>
                    <a:pt x="56" y="376"/>
                  </a:lnTo>
                  <a:lnTo>
                    <a:pt x="63" y="375"/>
                  </a:lnTo>
                  <a:lnTo>
                    <a:pt x="70" y="372"/>
                  </a:lnTo>
                  <a:lnTo>
                    <a:pt x="78" y="373"/>
                  </a:lnTo>
                  <a:lnTo>
                    <a:pt x="91" y="372"/>
                  </a:lnTo>
                  <a:lnTo>
                    <a:pt x="95" y="375"/>
                  </a:lnTo>
                  <a:lnTo>
                    <a:pt x="104" y="381"/>
                  </a:lnTo>
                  <a:lnTo>
                    <a:pt x="106" y="391"/>
                  </a:lnTo>
                  <a:lnTo>
                    <a:pt x="111" y="404"/>
                  </a:lnTo>
                  <a:lnTo>
                    <a:pt x="106" y="419"/>
                  </a:lnTo>
                  <a:lnTo>
                    <a:pt x="100" y="426"/>
                  </a:lnTo>
                  <a:lnTo>
                    <a:pt x="112" y="428"/>
                  </a:lnTo>
                  <a:lnTo>
                    <a:pt x="115" y="431"/>
                  </a:lnTo>
                  <a:lnTo>
                    <a:pt x="116" y="442"/>
                  </a:lnTo>
                  <a:lnTo>
                    <a:pt x="112" y="451"/>
                  </a:lnTo>
                  <a:lnTo>
                    <a:pt x="109" y="441"/>
                  </a:lnTo>
                  <a:lnTo>
                    <a:pt x="108" y="439"/>
                  </a:lnTo>
                  <a:lnTo>
                    <a:pt x="108" y="446"/>
                  </a:lnTo>
                  <a:lnTo>
                    <a:pt x="110" y="456"/>
                  </a:lnTo>
                  <a:lnTo>
                    <a:pt x="103" y="462"/>
                  </a:lnTo>
                  <a:lnTo>
                    <a:pt x="92" y="460"/>
                  </a:lnTo>
                  <a:lnTo>
                    <a:pt x="87" y="469"/>
                  </a:lnTo>
                  <a:lnTo>
                    <a:pt x="74" y="473"/>
                  </a:lnTo>
                  <a:lnTo>
                    <a:pt x="71" y="472"/>
                  </a:lnTo>
                  <a:lnTo>
                    <a:pt x="71" y="467"/>
                  </a:lnTo>
                  <a:lnTo>
                    <a:pt x="74" y="458"/>
                  </a:lnTo>
                  <a:lnTo>
                    <a:pt x="75" y="454"/>
                  </a:lnTo>
                  <a:lnTo>
                    <a:pt x="75" y="448"/>
                  </a:lnTo>
                  <a:lnTo>
                    <a:pt x="71" y="440"/>
                  </a:lnTo>
                  <a:lnTo>
                    <a:pt x="67" y="432"/>
                  </a:lnTo>
                  <a:lnTo>
                    <a:pt x="56" y="432"/>
                  </a:lnTo>
                  <a:lnTo>
                    <a:pt x="41" y="431"/>
                  </a:lnTo>
                  <a:lnTo>
                    <a:pt x="33" y="438"/>
                  </a:lnTo>
                  <a:lnTo>
                    <a:pt x="19" y="445"/>
                  </a:lnTo>
                  <a:lnTo>
                    <a:pt x="12" y="436"/>
                  </a:lnTo>
                  <a:lnTo>
                    <a:pt x="11" y="420"/>
                  </a:lnTo>
                  <a:lnTo>
                    <a:pt x="0" y="406"/>
                  </a:lnTo>
                  <a:lnTo>
                    <a:pt x="12" y="402"/>
                  </a:lnTo>
                  <a:lnTo>
                    <a:pt x="15" y="392"/>
                  </a:lnTo>
                  <a:lnTo>
                    <a:pt x="24" y="394"/>
                  </a:lnTo>
                  <a:lnTo>
                    <a:pt x="31" y="387"/>
                  </a:lnTo>
                  <a:lnTo>
                    <a:pt x="36" y="379"/>
                  </a:lnTo>
                  <a:lnTo>
                    <a:pt x="36" y="378"/>
                  </a:lnTo>
                  <a:close/>
                  <a:moveTo>
                    <a:pt x="425" y="1"/>
                  </a:moveTo>
                  <a:lnTo>
                    <a:pt x="425" y="5"/>
                  </a:lnTo>
                  <a:lnTo>
                    <a:pt x="425" y="10"/>
                  </a:lnTo>
                  <a:lnTo>
                    <a:pt x="423" y="14"/>
                  </a:lnTo>
                  <a:lnTo>
                    <a:pt x="425" y="17"/>
                  </a:lnTo>
                  <a:lnTo>
                    <a:pt x="429" y="18"/>
                  </a:lnTo>
                  <a:lnTo>
                    <a:pt x="430" y="20"/>
                  </a:lnTo>
                  <a:lnTo>
                    <a:pt x="428" y="24"/>
                  </a:lnTo>
                  <a:lnTo>
                    <a:pt x="426" y="29"/>
                  </a:lnTo>
                  <a:lnTo>
                    <a:pt x="425" y="32"/>
                  </a:lnTo>
                  <a:lnTo>
                    <a:pt x="425" y="39"/>
                  </a:lnTo>
                  <a:lnTo>
                    <a:pt x="423" y="42"/>
                  </a:lnTo>
                  <a:lnTo>
                    <a:pt x="421" y="46"/>
                  </a:lnTo>
                  <a:lnTo>
                    <a:pt x="420" y="52"/>
                  </a:lnTo>
                  <a:lnTo>
                    <a:pt x="416" y="54"/>
                  </a:lnTo>
                  <a:lnTo>
                    <a:pt x="411" y="60"/>
                  </a:lnTo>
                  <a:lnTo>
                    <a:pt x="409" y="60"/>
                  </a:lnTo>
                  <a:lnTo>
                    <a:pt x="412" y="51"/>
                  </a:lnTo>
                  <a:lnTo>
                    <a:pt x="415" y="45"/>
                  </a:lnTo>
                  <a:lnTo>
                    <a:pt x="417" y="38"/>
                  </a:lnTo>
                  <a:lnTo>
                    <a:pt x="416" y="34"/>
                  </a:lnTo>
                  <a:lnTo>
                    <a:pt x="410" y="37"/>
                  </a:lnTo>
                  <a:lnTo>
                    <a:pt x="407" y="34"/>
                  </a:lnTo>
                  <a:lnTo>
                    <a:pt x="406" y="29"/>
                  </a:lnTo>
                  <a:lnTo>
                    <a:pt x="412" y="26"/>
                  </a:lnTo>
                  <a:lnTo>
                    <a:pt x="415" y="24"/>
                  </a:lnTo>
                  <a:lnTo>
                    <a:pt x="415" y="18"/>
                  </a:lnTo>
                  <a:lnTo>
                    <a:pt x="415" y="13"/>
                  </a:lnTo>
                  <a:lnTo>
                    <a:pt x="414" y="9"/>
                  </a:lnTo>
                  <a:lnTo>
                    <a:pt x="417" y="6"/>
                  </a:lnTo>
                  <a:lnTo>
                    <a:pt x="422" y="4"/>
                  </a:lnTo>
                  <a:lnTo>
                    <a:pt x="425" y="0"/>
                  </a:lnTo>
                  <a:lnTo>
                    <a:pt x="425" y="1"/>
                  </a:lnTo>
                  <a:close/>
                  <a:moveTo>
                    <a:pt x="157" y="180"/>
                  </a:moveTo>
                  <a:lnTo>
                    <a:pt x="160" y="188"/>
                  </a:lnTo>
                  <a:lnTo>
                    <a:pt x="160" y="194"/>
                  </a:lnTo>
                  <a:lnTo>
                    <a:pt x="158" y="199"/>
                  </a:lnTo>
                  <a:lnTo>
                    <a:pt x="161" y="208"/>
                  </a:lnTo>
                  <a:lnTo>
                    <a:pt x="159" y="216"/>
                  </a:lnTo>
                  <a:lnTo>
                    <a:pt x="161" y="220"/>
                  </a:lnTo>
                  <a:lnTo>
                    <a:pt x="165" y="222"/>
                  </a:lnTo>
                  <a:lnTo>
                    <a:pt x="171" y="224"/>
                  </a:lnTo>
                  <a:lnTo>
                    <a:pt x="167" y="228"/>
                  </a:lnTo>
                  <a:lnTo>
                    <a:pt x="163" y="234"/>
                  </a:lnTo>
                  <a:lnTo>
                    <a:pt x="158" y="235"/>
                  </a:lnTo>
                  <a:lnTo>
                    <a:pt x="158" y="230"/>
                  </a:lnTo>
                  <a:lnTo>
                    <a:pt x="159" y="227"/>
                  </a:lnTo>
                  <a:lnTo>
                    <a:pt x="153" y="226"/>
                  </a:lnTo>
                  <a:lnTo>
                    <a:pt x="143" y="223"/>
                  </a:lnTo>
                  <a:lnTo>
                    <a:pt x="145" y="219"/>
                  </a:lnTo>
                  <a:lnTo>
                    <a:pt x="142" y="213"/>
                  </a:lnTo>
                  <a:lnTo>
                    <a:pt x="142" y="203"/>
                  </a:lnTo>
                  <a:lnTo>
                    <a:pt x="136" y="201"/>
                  </a:lnTo>
                  <a:lnTo>
                    <a:pt x="134" y="198"/>
                  </a:lnTo>
                  <a:lnTo>
                    <a:pt x="137" y="192"/>
                  </a:lnTo>
                  <a:lnTo>
                    <a:pt x="144" y="187"/>
                  </a:lnTo>
                  <a:lnTo>
                    <a:pt x="148" y="195"/>
                  </a:lnTo>
                  <a:lnTo>
                    <a:pt x="153" y="186"/>
                  </a:lnTo>
                  <a:lnTo>
                    <a:pt x="156" y="180"/>
                  </a:lnTo>
                  <a:lnTo>
                    <a:pt x="157" y="180"/>
                  </a:lnTo>
                  <a:close/>
                  <a:moveTo>
                    <a:pt x="123" y="289"/>
                  </a:moveTo>
                  <a:lnTo>
                    <a:pt x="128" y="291"/>
                  </a:lnTo>
                  <a:lnTo>
                    <a:pt x="132" y="290"/>
                  </a:lnTo>
                  <a:lnTo>
                    <a:pt x="135" y="288"/>
                  </a:lnTo>
                  <a:lnTo>
                    <a:pt x="134" y="286"/>
                  </a:lnTo>
                  <a:lnTo>
                    <a:pt x="135" y="284"/>
                  </a:lnTo>
                  <a:lnTo>
                    <a:pt x="137" y="280"/>
                  </a:lnTo>
                  <a:lnTo>
                    <a:pt x="135" y="278"/>
                  </a:lnTo>
                  <a:lnTo>
                    <a:pt x="131" y="274"/>
                  </a:lnTo>
                  <a:lnTo>
                    <a:pt x="132" y="270"/>
                  </a:lnTo>
                  <a:lnTo>
                    <a:pt x="136" y="267"/>
                  </a:lnTo>
                  <a:lnTo>
                    <a:pt x="142" y="268"/>
                  </a:lnTo>
                  <a:lnTo>
                    <a:pt x="142" y="272"/>
                  </a:lnTo>
                  <a:lnTo>
                    <a:pt x="147" y="284"/>
                  </a:lnTo>
                  <a:lnTo>
                    <a:pt x="150" y="288"/>
                  </a:lnTo>
                  <a:lnTo>
                    <a:pt x="150" y="293"/>
                  </a:lnTo>
                  <a:lnTo>
                    <a:pt x="146" y="293"/>
                  </a:lnTo>
                  <a:lnTo>
                    <a:pt x="142" y="293"/>
                  </a:lnTo>
                  <a:lnTo>
                    <a:pt x="139" y="295"/>
                  </a:lnTo>
                  <a:lnTo>
                    <a:pt x="133" y="296"/>
                  </a:lnTo>
                  <a:lnTo>
                    <a:pt x="125" y="293"/>
                  </a:lnTo>
                  <a:lnTo>
                    <a:pt x="121" y="290"/>
                  </a:lnTo>
                  <a:lnTo>
                    <a:pt x="122" y="287"/>
                  </a:lnTo>
                  <a:lnTo>
                    <a:pt x="123" y="289"/>
                  </a:lnTo>
                  <a:close/>
                  <a:moveTo>
                    <a:pt x="143" y="314"/>
                  </a:moveTo>
                  <a:lnTo>
                    <a:pt x="139" y="321"/>
                  </a:lnTo>
                  <a:lnTo>
                    <a:pt x="132" y="328"/>
                  </a:lnTo>
                  <a:lnTo>
                    <a:pt x="128" y="333"/>
                  </a:lnTo>
                  <a:lnTo>
                    <a:pt x="124" y="333"/>
                  </a:lnTo>
                  <a:lnTo>
                    <a:pt x="125" y="328"/>
                  </a:lnTo>
                  <a:lnTo>
                    <a:pt x="131" y="325"/>
                  </a:lnTo>
                  <a:lnTo>
                    <a:pt x="132" y="321"/>
                  </a:lnTo>
                  <a:lnTo>
                    <a:pt x="136" y="317"/>
                  </a:lnTo>
                  <a:lnTo>
                    <a:pt x="143" y="313"/>
                  </a:lnTo>
                  <a:lnTo>
                    <a:pt x="145" y="313"/>
                  </a:lnTo>
                  <a:lnTo>
                    <a:pt x="143" y="314"/>
                  </a:lnTo>
                  <a:close/>
                  <a:moveTo>
                    <a:pt x="120" y="325"/>
                  </a:moveTo>
                  <a:lnTo>
                    <a:pt x="120" y="328"/>
                  </a:lnTo>
                  <a:lnTo>
                    <a:pt x="121" y="336"/>
                  </a:lnTo>
                  <a:lnTo>
                    <a:pt x="118" y="342"/>
                  </a:lnTo>
                  <a:lnTo>
                    <a:pt x="109" y="344"/>
                  </a:lnTo>
                  <a:lnTo>
                    <a:pt x="109" y="335"/>
                  </a:lnTo>
                  <a:lnTo>
                    <a:pt x="109" y="331"/>
                  </a:lnTo>
                  <a:lnTo>
                    <a:pt x="101" y="336"/>
                  </a:lnTo>
                  <a:lnTo>
                    <a:pt x="101" y="334"/>
                  </a:lnTo>
                  <a:lnTo>
                    <a:pt x="107" y="326"/>
                  </a:lnTo>
                  <a:lnTo>
                    <a:pt x="116" y="326"/>
                  </a:lnTo>
                  <a:lnTo>
                    <a:pt x="120" y="324"/>
                  </a:lnTo>
                  <a:lnTo>
                    <a:pt x="120" y="325"/>
                  </a:lnTo>
                  <a:close/>
                  <a:moveTo>
                    <a:pt x="153" y="353"/>
                  </a:moveTo>
                  <a:lnTo>
                    <a:pt x="159" y="353"/>
                  </a:lnTo>
                  <a:lnTo>
                    <a:pt x="161" y="354"/>
                  </a:lnTo>
                  <a:lnTo>
                    <a:pt x="159" y="362"/>
                  </a:lnTo>
                  <a:lnTo>
                    <a:pt x="154" y="373"/>
                  </a:lnTo>
                  <a:lnTo>
                    <a:pt x="149" y="373"/>
                  </a:lnTo>
                  <a:lnTo>
                    <a:pt x="147" y="367"/>
                  </a:lnTo>
                  <a:lnTo>
                    <a:pt x="150" y="358"/>
                  </a:lnTo>
                  <a:lnTo>
                    <a:pt x="152" y="352"/>
                  </a:lnTo>
                  <a:lnTo>
                    <a:pt x="153" y="353"/>
                  </a:lnTo>
                  <a:close/>
                  <a:moveTo>
                    <a:pt x="164" y="466"/>
                  </a:moveTo>
                  <a:lnTo>
                    <a:pt x="168" y="469"/>
                  </a:lnTo>
                  <a:lnTo>
                    <a:pt x="166" y="474"/>
                  </a:lnTo>
                  <a:lnTo>
                    <a:pt x="164" y="479"/>
                  </a:lnTo>
                  <a:lnTo>
                    <a:pt x="158" y="485"/>
                  </a:lnTo>
                  <a:lnTo>
                    <a:pt x="147" y="488"/>
                  </a:lnTo>
                  <a:lnTo>
                    <a:pt x="140" y="487"/>
                  </a:lnTo>
                  <a:lnTo>
                    <a:pt x="152" y="474"/>
                  </a:lnTo>
                  <a:lnTo>
                    <a:pt x="164" y="466"/>
                  </a:lnTo>
                  <a:close/>
                  <a:moveTo>
                    <a:pt x="148" y="560"/>
                  </a:moveTo>
                  <a:lnTo>
                    <a:pt x="142" y="543"/>
                  </a:lnTo>
                  <a:lnTo>
                    <a:pt x="147" y="546"/>
                  </a:lnTo>
                  <a:lnTo>
                    <a:pt x="151" y="551"/>
                  </a:lnTo>
                  <a:lnTo>
                    <a:pt x="154" y="556"/>
                  </a:lnTo>
                  <a:lnTo>
                    <a:pt x="148" y="560"/>
                  </a:lnTo>
                  <a:close/>
                  <a:moveTo>
                    <a:pt x="245" y="799"/>
                  </a:moveTo>
                  <a:lnTo>
                    <a:pt x="250" y="802"/>
                  </a:lnTo>
                  <a:lnTo>
                    <a:pt x="250" y="803"/>
                  </a:lnTo>
                  <a:lnTo>
                    <a:pt x="244" y="807"/>
                  </a:lnTo>
                  <a:lnTo>
                    <a:pt x="238" y="807"/>
                  </a:lnTo>
                  <a:lnTo>
                    <a:pt x="232" y="803"/>
                  </a:lnTo>
                  <a:lnTo>
                    <a:pt x="231" y="801"/>
                  </a:lnTo>
                  <a:lnTo>
                    <a:pt x="233" y="798"/>
                  </a:lnTo>
                  <a:lnTo>
                    <a:pt x="237" y="796"/>
                  </a:lnTo>
                  <a:lnTo>
                    <a:pt x="243" y="796"/>
                  </a:lnTo>
                  <a:lnTo>
                    <a:pt x="245" y="799"/>
                  </a:lnTo>
                  <a:close/>
                  <a:moveTo>
                    <a:pt x="129" y="690"/>
                  </a:moveTo>
                  <a:lnTo>
                    <a:pt x="127" y="690"/>
                  </a:lnTo>
                  <a:lnTo>
                    <a:pt x="118" y="694"/>
                  </a:lnTo>
                  <a:lnTo>
                    <a:pt x="107" y="690"/>
                  </a:lnTo>
                  <a:lnTo>
                    <a:pt x="105" y="686"/>
                  </a:lnTo>
                  <a:lnTo>
                    <a:pt x="106" y="677"/>
                  </a:lnTo>
                  <a:lnTo>
                    <a:pt x="106" y="674"/>
                  </a:lnTo>
                  <a:lnTo>
                    <a:pt x="103" y="671"/>
                  </a:lnTo>
                  <a:lnTo>
                    <a:pt x="94" y="673"/>
                  </a:lnTo>
                  <a:lnTo>
                    <a:pt x="84" y="678"/>
                  </a:lnTo>
                  <a:lnTo>
                    <a:pt x="77" y="679"/>
                  </a:lnTo>
                  <a:lnTo>
                    <a:pt x="71" y="676"/>
                  </a:lnTo>
                  <a:lnTo>
                    <a:pt x="70" y="673"/>
                  </a:lnTo>
                  <a:lnTo>
                    <a:pt x="69" y="668"/>
                  </a:lnTo>
                  <a:lnTo>
                    <a:pt x="68" y="663"/>
                  </a:lnTo>
                  <a:lnTo>
                    <a:pt x="68" y="657"/>
                  </a:lnTo>
                  <a:lnTo>
                    <a:pt x="66" y="654"/>
                  </a:lnTo>
                  <a:lnTo>
                    <a:pt x="75" y="652"/>
                  </a:lnTo>
                  <a:lnTo>
                    <a:pt x="87" y="649"/>
                  </a:lnTo>
                  <a:lnTo>
                    <a:pt x="98" y="647"/>
                  </a:lnTo>
                  <a:lnTo>
                    <a:pt x="130" y="636"/>
                  </a:lnTo>
                  <a:lnTo>
                    <a:pt x="139" y="626"/>
                  </a:lnTo>
                  <a:lnTo>
                    <a:pt x="144" y="619"/>
                  </a:lnTo>
                  <a:lnTo>
                    <a:pt x="140" y="614"/>
                  </a:lnTo>
                  <a:lnTo>
                    <a:pt x="140" y="611"/>
                  </a:lnTo>
                  <a:lnTo>
                    <a:pt x="142" y="603"/>
                  </a:lnTo>
                  <a:lnTo>
                    <a:pt x="145" y="593"/>
                  </a:lnTo>
                  <a:lnTo>
                    <a:pt x="145" y="585"/>
                  </a:lnTo>
                  <a:lnTo>
                    <a:pt x="135" y="584"/>
                  </a:lnTo>
                  <a:lnTo>
                    <a:pt x="120" y="589"/>
                  </a:lnTo>
                  <a:lnTo>
                    <a:pt x="116" y="585"/>
                  </a:lnTo>
                  <a:lnTo>
                    <a:pt x="142" y="570"/>
                  </a:lnTo>
                  <a:lnTo>
                    <a:pt x="157" y="563"/>
                  </a:lnTo>
                  <a:lnTo>
                    <a:pt x="170" y="559"/>
                  </a:lnTo>
                  <a:lnTo>
                    <a:pt x="185" y="564"/>
                  </a:lnTo>
                  <a:lnTo>
                    <a:pt x="196" y="567"/>
                  </a:lnTo>
                  <a:lnTo>
                    <a:pt x="204" y="570"/>
                  </a:lnTo>
                  <a:lnTo>
                    <a:pt x="210" y="564"/>
                  </a:lnTo>
                  <a:lnTo>
                    <a:pt x="214" y="563"/>
                  </a:lnTo>
                  <a:lnTo>
                    <a:pt x="210" y="559"/>
                  </a:lnTo>
                  <a:lnTo>
                    <a:pt x="209" y="554"/>
                  </a:lnTo>
                  <a:lnTo>
                    <a:pt x="211" y="550"/>
                  </a:lnTo>
                  <a:lnTo>
                    <a:pt x="216" y="542"/>
                  </a:lnTo>
                  <a:lnTo>
                    <a:pt x="223" y="536"/>
                  </a:lnTo>
                  <a:lnTo>
                    <a:pt x="215" y="532"/>
                  </a:lnTo>
                  <a:lnTo>
                    <a:pt x="221" y="523"/>
                  </a:lnTo>
                  <a:lnTo>
                    <a:pt x="228" y="520"/>
                  </a:lnTo>
                  <a:lnTo>
                    <a:pt x="231" y="512"/>
                  </a:lnTo>
                  <a:lnTo>
                    <a:pt x="233" y="505"/>
                  </a:lnTo>
                  <a:lnTo>
                    <a:pt x="238" y="500"/>
                  </a:lnTo>
                  <a:lnTo>
                    <a:pt x="235" y="498"/>
                  </a:lnTo>
                  <a:lnTo>
                    <a:pt x="226" y="503"/>
                  </a:lnTo>
                  <a:lnTo>
                    <a:pt x="218" y="504"/>
                  </a:lnTo>
                  <a:lnTo>
                    <a:pt x="212" y="504"/>
                  </a:lnTo>
                  <a:lnTo>
                    <a:pt x="211" y="498"/>
                  </a:lnTo>
                  <a:lnTo>
                    <a:pt x="210" y="494"/>
                  </a:lnTo>
                  <a:lnTo>
                    <a:pt x="210" y="491"/>
                  </a:lnTo>
                  <a:lnTo>
                    <a:pt x="207" y="494"/>
                  </a:lnTo>
                  <a:lnTo>
                    <a:pt x="206" y="485"/>
                  </a:lnTo>
                  <a:lnTo>
                    <a:pt x="201" y="476"/>
                  </a:lnTo>
                  <a:lnTo>
                    <a:pt x="201" y="469"/>
                  </a:lnTo>
                  <a:lnTo>
                    <a:pt x="205" y="462"/>
                  </a:lnTo>
                  <a:lnTo>
                    <a:pt x="210" y="456"/>
                  </a:lnTo>
                  <a:lnTo>
                    <a:pt x="216" y="449"/>
                  </a:lnTo>
                  <a:lnTo>
                    <a:pt x="221" y="444"/>
                  </a:lnTo>
                  <a:lnTo>
                    <a:pt x="227" y="441"/>
                  </a:lnTo>
                  <a:lnTo>
                    <a:pt x="230" y="440"/>
                  </a:lnTo>
                  <a:lnTo>
                    <a:pt x="234" y="441"/>
                  </a:lnTo>
                  <a:lnTo>
                    <a:pt x="237" y="438"/>
                  </a:lnTo>
                  <a:lnTo>
                    <a:pt x="232" y="436"/>
                  </a:lnTo>
                  <a:lnTo>
                    <a:pt x="219" y="431"/>
                  </a:lnTo>
                  <a:lnTo>
                    <a:pt x="212" y="434"/>
                  </a:lnTo>
                  <a:lnTo>
                    <a:pt x="210" y="436"/>
                  </a:lnTo>
                  <a:lnTo>
                    <a:pt x="205" y="436"/>
                  </a:lnTo>
                  <a:lnTo>
                    <a:pt x="194" y="438"/>
                  </a:lnTo>
                  <a:lnTo>
                    <a:pt x="183" y="436"/>
                  </a:lnTo>
                  <a:lnTo>
                    <a:pt x="178" y="431"/>
                  </a:lnTo>
                  <a:lnTo>
                    <a:pt x="175" y="431"/>
                  </a:lnTo>
                  <a:lnTo>
                    <a:pt x="174" y="438"/>
                  </a:lnTo>
                  <a:lnTo>
                    <a:pt x="170" y="442"/>
                  </a:lnTo>
                  <a:lnTo>
                    <a:pt x="165" y="439"/>
                  </a:lnTo>
                  <a:lnTo>
                    <a:pt x="159" y="429"/>
                  </a:lnTo>
                  <a:lnTo>
                    <a:pt x="154" y="425"/>
                  </a:lnTo>
                  <a:lnTo>
                    <a:pt x="152" y="425"/>
                  </a:lnTo>
                  <a:lnTo>
                    <a:pt x="149" y="427"/>
                  </a:lnTo>
                  <a:lnTo>
                    <a:pt x="147" y="438"/>
                  </a:lnTo>
                  <a:lnTo>
                    <a:pt x="145" y="439"/>
                  </a:lnTo>
                  <a:lnTo>
                    <a:pt x="142" y="435"/>
                  </a:lnTo>
                  <a:lnTo>
                    <a:pt x="142" y="414"/>
                  </a:lnTo>
                  <a:lnTo>
                    <a:pt x="144" y="410"/>
                  </a:lnTo>
                  <a:lnTo>
                    <a:pt x="148" y="416"/>
                  </a:lnTo>
                  <a:lnTo>
                    <a:pt x="150" y="408"/>
                  </a:lnTo>
                  <a:lnTo>
                    <a:pt x="154" y="402"/>
                  </a:lnTo>
                  <a:lnTo>
                    <a:pt x="163" y="393"/>
                  </a:lnTo>
                  <a:lnTo>
                    <a:pt x="170" y="383"/>
                  </a:lnTo>
                  <a:lnTo>
                    <a:pt x="176" y="376"/>
                  </a:lnTo>
                  <a:lnTo>
                    <a:pt x="178" y="368"/>
                  </a:lnTo>
                  <a:lnTo>
                    <a:pt x="174" y="362"/>
                  </a:lnTo>
                  <a:lnTo>
                    <a:pt x="172" y="358"/>
                  </a:lnTo>
                  <a:lnTo>
                    <a:pt x="174" y="354"/>
                  </a:lnTo>
                  <a:lnTo>
                    <a:pt x="175" y="350"/>
                  </a:lnTo>
                  <a:lnTo>
                    <a:pt x="177" y="346"/>
                  </a:lnTo>
                  <a:lnTo>
                    <a:pt x="179" y="342"/>
                  </a:lnTo>
                  <a:lnTo>
                    <a:pt x="183" y="338"/>
                  </a:lnTo>
                  <a:lnTo>
                    <a:pt x="188" y="339"/>
                  </a:lnTo>
                  <a:lnTo>
                    <a:pt x="188" y="337"/>
                  </a:lnTo>
                  <a:lnTo>
                    <a:pt x="184" y="332"/>
                  </a:lnTo>
                  <a:lnTo>
                    <a:pt x="180" y="329"/>
                  </a:lnTo>
                  <a:lnTo>
                    <a:pt x="178" y="326"/>
                  </a:lnTo>
                  <a:lnTo>
                    <a:pt x="175" y="337"/>
                  </a:lnTo>
                  <a:lnTo>
                    <a:pt x="173" y="338"/>
                  </a:lnTo>
                  <a:lnTo>
                    <a:pt x="168" y="332"/>
                  </a:lnTo>
                  <a:lnTo>
                    <a:pt x="166" y="333"/>
                  </a:lnTo>
                  <a:lnTo>
                    <a:pt x="164" y="337"/>
                  </a:lnTo>
                  <a:lnTo>
                    <a:pt x="162" y="337"/>
                  </a:lnTo>
                  <a:lnTo>
                    <a:pt x="159" y="339"/>
                  </a:lnTo>
                  <a:lnTo>
                    <a:pt x="159" y="336"/>
                  </a:lnTo>
                  <a:lnTo>
                    <a:pt x="161" y="330"/>
                  </a:lnTo>
                  <a:lnTo>
                    <a:pt x="171" y="318"/>
                  </a:lnTo>
                  <a:lnTo>
                    <a:pt x="174" y="313"/>
                  </a:lnTo>
                  <a:lnTo>
                    <a:pt x="172" y="314"/>
                  </a:lnTo>
                  <a:lnTo>
                    <a:pt x="159" y="322"/>
                  </a:lnTo>
                  <a:lnTo>
                    <a:pt x="156" y="324"/>
                  </a:lnTo>
                  <a:lnTo>
                    <a:pt x="156" y="328"/>
                  </a:lnTo>
                  <a:lnTo>
                    <a:pt x="157" y="335"/>
                  </a:lnTo>
                  <a:lnTo>
                    <a:pt x="156" y="339"/>
                  </a:lnTo>
                  <a:lnTo>
                    <a:pt x="153" y="346"/>
                  </a:lnTo>
                  <a:lnTo>
                    <a:pt x="150" y="350"/>
                  </a:lnTo>
                  <a:lnTo>
                    <a:pt x="146" y="355"/>
                  </a:lnTo>
                  <a:lnTo>
                    <a:pt x="138" y="364"/>
                  </a:lnTo>
                  <a:lnTo>
                    <a:pt x="133" y="373"/>
                  </a:lnTo>
                  <a:lnTo>
                    <a:pt x="130" y="376"/>
                  </a:lnTo>
                  <a:lnTo>
                    <a:pt x="124" y="374"/>
                  </a:lnTo>
                  <a:lnTo>
                    <a:pt x="125" y="372"/>
                  </a:lnTo>
                  <a:lnTo>
                    <a:pt x="132" y="361"/>
                  </a:lnTo>
                  <a:lnTo>
                    <a:pt x="136" y="354"/>
                  </a:lnTo>
                  <a:lnTo>
                    <a:pt x="142" y="348"/>
                  </a:lnTo>
                  <a:lnTo>
                    <a:pt x="146" y="344"/>
                  </a:lnTo>
                  <a:lnTo>
                    <a:pt x="148" y="339"/>
                  </a:lnTo>
                  <a:lnTo>
                    <a:pt x="147" y="336"/>
                  </a:lnTo>
                  <a:lnTo>
                    <a:pt x="142" y="336"/>
                  </a:lnTo>
                  <a:lnTo>
                    <a:pt x="145" y="329"/>
                  </a:lnTo>
                  <a:lnTo>
                    <a:pt x="149" y="320"/>
                  </a:lnTo>
                  <a:lnTo>
                    <a:pt x="152" y="316"/>
                  </a:lnTo>
                  <a:lnTo>
                    <a:pt x="153" y="313"/>
                  </a:lnTo>
                  <a:lnTo>
                    <a:pt x="155" y="310"/>
                  </a:lnTo>
                  <a:lnTo>
                    <a:pt x="158" y="304"/>
                  </a:lnTo>
                  <a:lnTo>
                    <a:pt x="160" y="301"/>
                  </a:lnTo>
                  <a:lnTo>
                    <a:pt x="166" y="293"/>
                  </a:lnTo>
                  <a:lnTo>
                    <a:pt x="170" y="288"/>
                  </a:lnTo>
                  <a:lnTo>
                    <a:pt x="175" y="282"/>
                  </a:lnTo>
                  <a:lnTo>
                    <a:pt x="176" y="278"/>
                  </a:lnTo>
                  <a:lnTo>
                    <a:pt x="176" y="277"/>
                  </a:lnTo>
                  <a:lnTo>
                    <a:pt x="174" y="277"/>
                  </a:lnTo>
                  <a:lnTo>
                    <a:pt x="165" y="282"/>
                  </a:lnTo>
                  <a:lnTo>
                    <a:pt x="157" y="285"/>
                  </a:lnTo>
                  <a:lnTo>
                    <a:pt x="155" y="285"/>
                  </a:lnTo>
                  <a:lnTo>
                    <a:pt x="151" y="278"/>
                  </a:lnTo>
                  <a:lnTo>
                    <a:pt x="147" y="274"/>
                  </a:lnTo>
                  <a:lnTo>
                    <a:pt x="149" y="269"/>
                  </a:lnTo>
                  <a:lnTo>
                    <a:pt x="149" y="266"/>
                  </a:lnTo>
                  <a:lnTo>
                    <a:pt x="147" y="265"/>
                  </a:lnTo>
                  <a:lnTo>
                    <a:pt x="142" y="263"/>
                  </a:lnTo>
                  <a:lnTo>
                    <a:pt x="142" y="260"/>
                  </a:lnTo>
                  <a:lnTo>
                    <a:pt x="147" y="259"/>
                  </a:lnTo>
                  <a:lnTo>
                    <a:pt x="156" y="259"/>
                  </a:lnTo>
                  <a:lnTo>
                    <a:pt x="158" y="253"/>
                  </a:lnTo>
                  <a:lnTo>
                    <a:pt x="159" y="250"/>
                  </a:lnTo>
                  <a:lnTo>
                    <a:pt x="160" y="248"/>
                  </a:lnTo>
                  <a:lnTo>
                    <a:pt x="163" y="244"/>
                  </a:lnTo>
                  <a:lnTo>
                    <a:pt x="167" y="242"/>
                  </a:lnTo>
                  <a:lnTo>
                    <a:pt x="168" y="238"/>
                  </a:lnTo>
                  <a:lnTo>
                    <a:pt x="172" y="235"/>
                  </a:lnTo>
                  <a:lnTo>
                    <a:pt x="175" y="230"/>
                  </a:lnTo>
                  <a:lnTo>
                    <a:pt x="176" y="227"/>
                  </a:lnTo>
                  <a:lnTo>
                    <a:pt x="182" y="223"/>
                  </a:lnTo>
                  <a:lnTo>
                    <a:pt x="179" y="220"/>
                  </a:lnTo>
                  <a:lnTo>
                    <a:pt x="184" y="218"/>
                  </a:lnTo>
                  <a:lnTo>
                    <a:pt x="185" y="215"/>
                  </a:lnTo>
                  <a:lnTo>
                    <a:pt x="176" y="213"/>
                  </a:lnTo>
                  <a:lnTo>
                    <a:pt x="171" y="212"/>
                  </a:lnTo>
                  <a:lnTo>
                    <a:pt x="171" y="209"/>
                  </a:lnTo>
                  <a:lnTo>
                    <a:pt x="174" y="200"/>
                  </a:lnTo>
                  <a:lnTo>
                    <a:pt x="177" y="199"/>
                  </a:lnTo>
                  <a:lnTo>
                    <a:pt x="182" y="201"/>
                  </a:lnTo>
                  <a:lnTo>
                    <a:pt x="184" y="201"/>
                  </a:lnTo>
                  <a:lnTo>
                    <a:pt x="179" y="196"/>
                  </a:lnTo>
                  <a:lnTo>
                    <a:pt x="181" y="192"/>
                  </a:lnTo>
                  <a:lnTo>
                    <a:pt x="182" y="188"/>
                  </a:lnTo>
                  <a:lnTo>
                    <a:pt x="183" y="186"/>
                  </a:lnTo>
                  <a:lnTo>
                    <a:pt x="184" y="180"/>
                  </a:lnTo>
                  <a:lnTo>
                    <a:pt x="188" y="178"/>
                  </a:lnTo>
                  <a:lnTo>
                    <a:pt x="192" y="179"/>
                  </a:lnTo>
                  <a:lnTo>
                    <a:pt x="196" y="176"/>
                  </a:lnTo>
                  <a:lnTo>
                    <a:pt x="200" y="176"/>
                  </a:lnTo>
                  <a:lnTo>
                    <a:pt x="204" y="176"/>
                  </a:lnTo>
                  <a:lnTo>
                    <a:pt x="208" y="174"/>
                  </a:lnTo>
                  <a:lnTo>
                    <a:pt x="204" y="166"/>
                  </a:lnTo>
                  <a:lnTo>
                    <a:pt x="204" y="162"/>
                  </a:lnTo>
                  <a:lnTo>
                    <a:pt x="208" y="161"/>
                  </a:lnTo>
                  <a:lnTo>
                    <a:pt x="211" y="151"/>
                  </a:lnTo>
                  <a:lnTo>
                    <a:pt x="214" y="151"/>
                  </a:lnTo>
                  <a:lnTo>
                    <a:pt x="219" y="152"/>
                  </a:lnTo>
                  <a:lnTo>
                    <a:pt x="222" y="147"/>
                  </a:lnTo>
                  <a:lnTo>
                    <a:pt x="224" y="141"/>
                  </a:lnTo>
                  <a:lnTo>
                    <a:pt x="229" y="137"/>
                  </a:lnTo>
                  <a:lnTo>
                    <a:pt x="237" y="130"/>
                  </a:lnTo>
                  <a:lnTo>
                    <a:pt x="242" y="130"/>
                  </a:lnTo>
                  <a:lnTo>
                    <a:pt x="245" y="130"/>
                  </a:lnTo>
                  <a:lnTo>
                    <a:pt x="251" y="133"/>
                  </a:lnTo>
                  <a:lnTo>
                    <a:pt x="253" y="133"/>
                  </a:lnTo>
                  <a:lnTo>
                    <a:pt x="259" y="137"/>
                  </a:lnTo>
                  <a:lnTo>
                    <a:pt x="267" y="139"/>
                  </a:lnTo>
                  <a:lnTo>
                    <a:pt x="273" y="139"/>
                  </a:lnTo>
                  <a:lnTo>
                    <a:pt x="281" y="141"/>
                  </a:lnTo>
                  <a:lnTo>
                    <a:pt x="292" y="142"/>
                  </a:lnTo>
                  <a:lnTo>
                    <a:pt x="299" y="142"/>
                  </a:lnTo>
                  <a:lnTo>
                    <a:pt x="304" y="141"/>
                  </a:lnTo>
                  <a:lnTo>
                    <a:pt x="312" y="147"/>
                  </a:lnTo>
                  <a:lnTo>
                    <a:pt x="309" y="155"/>
                  </a:lnTo>
                  <a:lnTo>
                    <a:pt x="305" y="166"/>
                  </a:lnTo>
                  <a:lnTo>
                    <a:pt x="293" y="170"/>
                  </a:lnTo>
                  <a:lnTo>
                    <a:pt x="284" y="180"/>
                  </a:lnTo>
                  <a:lnTo>
                    <a:pt x="266" y="185"/>
                  </a:lnTo>
                  <a:lnTo>
                    <a:pt x="256" y="192"/>
                  </a:lnTo>
                  <a:lnTo>
                    <a:pt x="252" y="196"/>
                  </a:lnTo>
                  <a:lnTo>
                    <a:pt x="263" y="200"/>
                  </a:lnTo>
                  <a:lnTo>
                    <a:pt x="265" y="201"/>
                  </a:lnTo>
                  <a:lnTo>
                    <a:pt x="256" y="206"/>
                  </a:lnTo>
                  <a:lnTo>
                    <a:pt x="244" y="206"/>
                  </a:lnTo>
                  <a:lnTo>
                    <a:pt x="242" y="210"/>
                  </a:lnTo>
                  <a:lnTo>
                    <a:pt x="250" y="210"/>
                  </a:lnTo>
                  <a:lnTo>
                    <a:pt x="249" y="213"/>
                  </a:lnTo>
                  <a:lnTo>
                    <a:pt x="246" y="218"/>
                  </a:lnTo>
                  <a:lnTo>
                    <a:pt x="248" y="222"/>
                  </a:lnTo>
                  <a:lnTo>
                    <a:pt x="255" y="218"/>
                  </a:lnTo>
                  <a:lnTo>
                    <a:pt x="286" y="216"/>
                  </a:lnTo>
                  <a:lnTo>
                    <a:pt x="295" y="221"/>
                  </a:lnTo>
                  <a:lnTo>
                    <a:pt x="304" y="222"/>
                  </a:lnTo>
                  <a:lnTo>
                    <a:pt x="313" y="225"/>
                  </a:lnTo>
                  <a:lnTo>
                    <a:pt x="321" y="228"/>
                  </a:lnTo>
                  <a:lnTo>
                    <a:pt x="331" y="230"/>
                  </a:lnTo>
                  <a:lnTo>
                    <a:pt x="340" y="233"/>
                  </a:lnTo>
                  <a:lnTo>
                    <a:pt x="344" y="234"/>
                  </a:lnTo>
                  <a:lnTo>
                    <a:pt x="345" y="242"/>
                  </a:lnTo>
                  <a:lnTo>
                    <a:pt x="342" y="257"/>
                  </a:lnTo>
                  <a:lnTo>
                    <a:pt x="337" y="260"/>
                  </a:lnTo>
                  <a:lnTo>
                    <a:pt x="332" y="263"/>
                  </a:lnTo>
                  <a:lnTo>
                    <a:pt x="327" y="267"/>
                  </a:lnTo>
                  <a:lnTo>
                    <a:pt x="324" y="273"/>
                  </a:lnTo>
                  <a:lnTo>
                    <a:pt x="322" y="279"/>
                  </a:lnTo>
                  <a:lnTo>
                    <a:pt x="316" y="287"/>
                  </a:lnTo>
                  <a:lnTo>
                    <a:pt x="313" y="295"/>
                  </a:lnTo>
                  <a:lnTo>
                    <a:pt x="312" y="295"/>
                  </a:lnTo>
                  <a:lnTo>
                    <a:pt x="310" y="298"/>
                  </a:lnTo>
                  <a:lnTo>
                    <a:pt x="307" y="300"/>
                  </a:lnTo>
                  <a:lnTo>
                    <a:pt x="299" y="307"/>
                  </a:lnTo>
                  <a:lnTo>
                    <a:pt x="295" y="314"/>
                  </a:lnTo>
                  <a:lnTo>
                    <a:pt x="289" y="320"/>
                  </a:lnTo>
                  <a:lnTo>
                    <a:pt x="283" y="321"/>
                  </a:lnTo>
                  <a:lnTo>
                    <a:pt x="276" y="319"/>
                  </a:lnTo>
                  <a:lnTo>
                    <a:pt x="276" y="324"/>
                  </a:lnTo>
                  <a:lnTo>
                    <a:pt x="279" y="326"/>
                  </a:lnTo>
                  <a:lnTo>
                    <a:pt x="283" y="335"/>
                  </a:lnTo>
                  <a:lnTo>
                    <a:pt x="285" y="341"/>
                  </a:lnTo>
                  <a:lnTo>
                    <a:pt x="277" y="342"/>
                  </a:lnTo>
                  <a:lnTo>
                    <a:pt x="268" y="340"/>
                  </a:lnTo>
                  <a:lnTo>
                    <a:pt x="261" y="341"/>
                  </a:lnTo>
                  <a:lnTo>
                    <a:pt x="255" y="344"/>
                  </a:lnTo>
                  <a:lnTo>
                    <a:pt x="251" y="350"/>
                  </a:lnTo>
                  <a:lnTo>
                    <a:pt x="251" y="352"/>
                  </a:lnTo>
                  <a:lnTo>
                    <a:pt x="256" y="356"/>
                  </a:lnTo>
                  <a:lnTo>
                    <a:pt x="263" y="358"/>
                  </a:lnTo>
                  <a:lnTo>
                    <a:pt x="271" y="357"/>
                  </a:lnTo>
                  <a:lnTo>
                    <a:pt x="278" y="357"/>
                  </a:lnTo>
                  <a:lnTo>
                    <a:pt x="282" y="358"/>
                  </a:lnTo>
                  <a:lnTo>
                    <a:pt x="287" y="364"/>
                  </a:lnTo>
                  <a:lnTo>
                    <a:pt x="295" y="371"/>
                  </a:lnTo>
                  <a:lnTo>
                    <a:pt x="302" y="378"/>
                  </a:lnTo>
                  <a:lnTo>
                    <a:pt x="305" y="389"/>
                  </a:lnTo>
                  <a:lnTo>
                    <a:pt x="311" y="400"/>
                  </a:lnTo>
                  <a:lnTo>
                    <a:pt x="317" y="408"/>
                  </a:lnTo>
                  <a:lnTo>
                    <a:pt x="316" y="419"/>
                  </a:lnTo>
                  <a:lnTo>
                    <a:pt x="314" y="431"/>
                  </a:lnTo>
                  <a:lnTo>
                    <a:pt x="313" y="440"/>
                  </a:lnTo>
                  <a:lnTo>
                    <a:pt x="313" y="449"/>
                  </a:lnTo>
                  <a:lnTo>
                    <a:pt x="316" y="462"/>
                  </a:lnTo>
                  <a:lnTo>
                    <a:pt x="320" y="473"/>
                  </a:lnTo>
                  <a:lnTo>
                    <a:pt x="320" y="485"/>
                  </a:lnTo>
                  <a:lnTo>
                    <a:pt x="323" y="489"/>
                  </a:lnTo>
                  <a:lnTo>
                    <a:pt x="334" y="494"/>
                  </a:lnTo>
                  <a:lnTo>
                    <a:pt x="342" y="500"/>
                  </a:lnTo>
                  <a:lnTo>
                    <a:pt x="347" y="513"/>
                  </a:lnTo>
                  <a:lnTo>
                    <a:pt x="350" y="523"/>
                  </a:lnTo>
                  <a:lnTo>
                    <a:pt x="354" y="534"/>
                  </a:lnTo>
                  <a:lnTo>
                    <a:pt x="354" y="547"/>
                  </a:lnTo>
                  <a:lnTo>
                    <a:pt x="360" y="560"/>
                  </a:lnTo>
                  <a:lnTo>
                    <a:pt x="365" y="567"/>
                  </a:lnTo>
                  <a:lnTo>
                    <a:pt x="364" y="581"/>
                  </a:lnTo>
                  <a:lnTo>
                    <a:pt x="352" y="577"/>
                  </a:lnTo>
                  <a:lnTo>
                    <a:pt x="349" y="573"/>
                  </a:lnTo>
                  <a:lnTo>
                    <a:pt x="345" y="566"/>
                  </a:lnTo>
                  <a:lnTo>
                    <a:pt x="341" y="567"/>
                  </a:lnTo>
                  <a:lnTo>
                    <a:pt x="346" y="575"/>
                  </a:lnTo>
                  <a:lnTo>
                    <a:pt x="351" y="582"/>
                  </a:lnTo>
                  <a:lnTo>
                    <a:pt x="354" y="585"/>
                  </a:lnTo>
                  <a:lnTo>
                    <a:pt x="357" y="590"/>
                  </a:lnTo>
                  <a:lnTo>
                    <a:pt x="361" y="596"/>
                  </a:lnTo>
                  <a:lnTo>
                    <a:pt x="364" y="604"/>
                  </a:lnTo>
                  <a:lnTo>
                    <a:pt x="367" y="610"/>
                  </a:lnTo>
                  <a:lnTo>
                    <a:pt x="365" y="619"/>
                  </a:lnTo>
                  <a:lnTo>
                    <a:pt x="361" y="624"/>
                  </a:lnTo>
                  <a:lnTo>
                    <a:pt x="354" y="630"/>
                  </a:lnTo>
                  <a:lnTo>
                    <a:pt x="348" y="634"/>
                  </a:lnTo>
                  <a:lnTo>
                    <a:pt x="343" y="641"/>
                  </a:lnTo>
                  <a:lnTo>
                    <a:pt x="349" y="644"/>
                  </a:lnTo>
                  <a:lnTo>
                    <a:pt x="355" y="646"/>
                  </a:lnTo>
                  <a:lnTo>
                    <a:pt x="357" y="651"/>
                  </a:lnTo>
                  <a:lnTo>
                    <a:pt x="363" y="647"/>
                  </a:lnTo>
                  <a:lnTo>
                    <a:pt x="370" y="640"/>
                  </a:lnTo>
                  <a:lnTo>
                    <a:pt x="378" y="641"/>
                  </a:lnTo>
                  <a:lnTo>
                    <a:pt x="389" y="641"/>
                  </a:lnTo>
                  <a:lnTo>
                    <a:pt x="401" y="644"/>
                  </a:lnTo>
                  <a:lnTo>
                    <a:pt x="408" y="648"/>
                  </a:lnTo>
                  <a:lnTo>
                    <a:pt x="415" y="655"/>
                  </a:lnTo>
                  <a:lnTo>
                    <a:pt x="421" y="668"/>
                  </a:lnTo>
                  <a:lnTo>
                    <a:pt x="421" y="683"/>
                  </a:lnTo>
                  <a:lnTo>
                    <a:pt x="417" y="697"/>
                  </a:lnTo>
                  <a:lnTo>
                    <a:pt x="408" y="715"/>
                  </a:lnTo>
                  <a:lnTo>
                    <a:pt x="400" y="723"/>
                  </a:lnTo>
                  <a:lnTo>
                    <a:pt x="393" y="724"/>
                  </a:lnTo>
                  <a:lnTo>
                    <a:pt x="389" y="723"/>
                  </a:lnTo>
                  <a:lnTo>
                    <a:pt x="388" y="728"/>
                  </a:lnTo>
                  <a:lnTo>
                    <a:pt x="389" y="731"/>
                  </a:lnTo>
                  <a:lnTo>
                    <a:pt x="385" y="737"/>
                  </a:lnTo>
                  <a:lnTo>
                    <a:pt x="378" y="738"/>
                  </a:lnTo>
                  <a:lnTo>
                    <a:pt x="374" y="734"/>
                  </a:lnTo>
                  <a:lnTo>
                    <a:pt x="368" y="735"/>
                  </a:lnTo>
                  <a:lnTo>
                    <a:pt x="361" y="738"/>
                  </a:lnTo>
                  <a:lnTo>
                    <a:pt x="366" y="741"/>
                  </a:lnTo>
                  <a:lnTo>
                    <a:pt x="368" y="744"/>
                  </a:lnTo>
                  <a:lnTo>
                    <a:pt x="362" y="748"/>
                  </a:lnTo>
                  <a:lnTo>
                    <a:pt x="359" y="753"/>
                  </a:lnTo>
                  <a:lnTo>
                    <a:pt x="349" y="754"/>
                  </a:lnTo>
                  <a:lnTo>
                    <a:pt x="352" y="760"/>
                  </a:lnTo>
                  <a:lnTo>
                    <a:pt x="352" y="769"/>
                  </a:lnTo>
                  <a:lnTo>
                    <a:pt x="363" y="773"/>
                  </a:lnTo>
                  <a:lnTo>
                    <a:pt x="372" y="773"/>
                  </a:lnTo>
                  <a:lnTo>
                    <a:pt x="385" y="776"/>
                  </a:lnTo>
                  <a:lnTo>
                    <a:pt x="387" y="781"/>
                  </a:lnTo>
                  <a:lnTo>
                    <a:pt x="383" y="791"/>
                  </a:lnTo>
                  <a:lnTo>
                    <a:pt x="372" y="796"/>
                  </a:lnTo>
                  <a:lnTo>
                    <a:pt x="360" y="801"/>
                  </a:lnTo>
                  <a:lnTo>
                    <a:pt x="357" y="804"/>
                  </a:lnTo>
                  <a:lnTo>
                    <a:pt x="350" y="806"/>
                  </a:lnTo>
                  <a:lnTo>
                    <a:pt x="339" y="806"/>
                  </a:lnTo>
                  <a:lnTo>
                    <a:pt x="321" y="807"/>
                  </a:lnTo>
                  <a:lnTo>
                    <a:pt x="310" y="807"/>
                  </a:lnTo>
                  <a:lnTo>
                    <a:pt x="300" y="802"/>
                  </a:lnTo>
                  <a:lnTo>
                    <a:pt x="292" y="802"/>
                  </a:lnTo>
                  <a:lnTo>
                    <a:pt x="263" y="800"/>
                  </a:lnTo>
                  <a:lnTo>
                    <a:pt x="259" y="795"/>
                  </a:lnTo>
                  <a:lnTo>
                    <a:pt x="258" y="791"/>
                  </a:lnTo>
                  <a:lnTo>
                    <a:pt x="250" y="791"/>
                  </a:lnTo>
                  <a:lnTo>
                    <a:pt x="244" y="788"/>
                  </a:lnTo>
                  <a:lnTo>
                    <a:pt x="240" y="782"/>
                  </a:lnTo>
                  <a:lnTo>
                    <a:pt x="238" y="787"/>
                  </a:lnTo>
                  <a:lnTo>
                    <a:pt x="237" y="791"/>
                  </a:lnTo>
                  <a:lnTo>
                    <a:pt x="230" y="793"/>
                  </a:lnTo>
                  <a:lnTo>
                    <a:pt x="226" y="795"/>
                  </a:lnTo>
                  <a:lnTo>
                    <a:pt x="212" y="792"/>
                  </a:lnTo>
                  <a:lnTo>
                    <a:pt x="201" y="790"/>
                  </a:lnTo>
                  <a:lnTo>
                    <a:pt x="203" y="797"/>
                  </a:lnTo>
                  <a:lnTo>
                    <a:pt x="197" y="798"/>
                  </a:lnTo>
                  <a:lnTo>
                    <a:pt x="189" y="793"/>
                  </a:lnTo>
                  <a:lnTo>
                    <a:pt x="179" y="793"/>
                  </a:lnTo>
                  <a:lnTo>
                    <a:pt x="175" y="796"/>
                  </a:lnTo>
                  <a:lnTo>
                    <a:pt x="173" y="793"/>
                  </a:lnTo>
                  <a:lnTo>
                    <a:pt x="171" y="788"/>
                  </a:lnTo>
                  <a:lnTo>
                    <a:pt x="163" y="776"/>
                  </a:lnTo>
                  <a:lnTo>
                    <a:pt x="159" y="777"/>
                  </a:lnTo>
                  <a:lnTo>
                    <a:pt x="147" y="777"/>
                  </a:lnTo>
                  <a:lnTo>
                    <a:pt x="137" y="779"/>
                  </a:lnTo>
                  <a:lnTo>
                    <a:pt x="132" y="777"/>
                  </a:lnTo>
                  <a:lnTo>
                    <a:pt x="127" y="777"/>
                  </a:lnTo>
                  <a:lnTo>
                    <a:pt x="117" y="796"/>
                  </a:lnTo>
                  <a:lnTo>
                    <a:pt x="109" y="803"/>
                  </a:lnTo>
                  <a:lnTo>
                    <a:pt x="107" y="803"/>
                  </a:lnTo>
                  <a:lnTo>
                    <a:pt x="102" y="800"/>
                  </a:lnTo>
                  <a:lnTo>
                    <a:pt x="98" y="796"/>
                  </a:lnTo>
                  <a:lnTo>
                    <a:pt x="86" y="789"/>
                  </a:lnTo>
                  <a:lnTo>
                    <a:pt x="81" y="787"/>
                  </a:lnTo>
                  <a:lnTo>
                    <a:pt x="74" y="785"/>
                  </a:lnTo>
                  <a:lnTo>
                    <a:pt x="67" y="784"/>
                  </a:lnTo>
                  <a:lnTo>
                    <a:pt x="59" y="781"/>
                  </a:lnTo>
                  <a:lnTo>
                    <a:pt x="51" y="790"/>
                  </a:lnTo>
                  <a:lnTo>
                    <a:pt x="38" y="792"/>
                  </a:lnTo>
                  <a:lnTo>
                    <a:pt x="33" y="800"/>
                  </a:lnTo>
                  <a:lnTo>
                    <a:pt x="29" y="802"/>
                  </a:lnTo>
                  <a:lnTo>
                    <a:pt x="27" y="798"/>
                  </a:lnTo>
                  <a:lnTo>
                    <a:pt x="22" y="798"/>
                  </a:lnTo>
                  <a:lnTo>
                    <a:pt x="19" y="793"/>
                  </a:lnTo>
                  <a:lnTo>
                    <a:pt x="14" y="788"/>
                  </a:lnTo>
                  <a:lnTo>
                    <a:pt x="10" y="789"/>
                  </a:lnTo>
                  <a:lnTo>
                    <a:pt x="5" y="795"/>
                  </a:lnTo>
                  <a:lnTo>
                    <a:pt x="7" y="791"/>
                  </a:lnTo>
                  <a:lnTo>
                    <a:pt x="12" y="785"/>
                  </a:lnTo>
                  <a:lnTo>
                    <a:pt x="19" y="781"/>
                  </a:lnTo>
                  <a:lnTo>
                    <a:pt x="29" y="779"/>
                  </a:lnTo>
                  <a:lnTo>
                    <a:pt x="37" y="774"/>
                  </a:lnTo>
                  <a:lnTo>
                    <a:pt x="78" y="748"/>
                  </a:lnTo>
                  <a:lnTo>
                    <a:pt x="88" y="737"/>
                  </a:lnTo>
                  <a:lnTo>
                    <a:pt x="99" y="734"/>
                  </a:lnTo>
                  <a:lnTo>
                    <a:pt x="105" y="728"/>
                  </a:lnTo>
                  <a:lnTo>
                    <a:pt x="106" y="726"/>
                  </a:lnTo>
                  <a:lnTo>
                    <a:pt x="120" y="727"/>
                  </a:lnTo>
                  <a:lnTo>
                    <a:pt x="133" y="730"/>
                  </a:lnTo>
                  <a:lnTo>
                    <a:pt x="149" y="734"/>
                  </a:lnTo>
                  <a:lnTo>
                    <a:pt x="158" y="735"/>
                  </a:lnTo>
                  <a:lnTo>
                    <a:pt x="161" y="734"/>
                  </a:lnTo>
                  <a:lnTo>
                    <a:pt x="165" y="732"/>
                  </a:lnTo>
                  <a:lnTo>
                    <a:pt x="168" y="726"/>
                  </a:lnTo>
                  <a:lnTo>
                    <a:pt x="178" y="720"/>
                  </a:lnTo>
                  <a:lnTo>
                    <a:pt x="188" y="712"/>
                  </a:lnTo>
                  <a:lnTo>
                    <a:pt x="194" y="706"/>
                  </a:lnTo>
                  <a:lnTo>
                    <a:pt x="194" y="700"/>
                  </a:lnTo>
                  <a:lnTo>
                    <a:pt x="179" y="707"/>
                  </a:lnTo>
                  <a:lnTo>
                    <a:pt x="172" y="708"/>
                  </a:lnTo>
                  <a:lnTo>
                    <a:pt x="165" y="711"/>
                  </a:lnTo>
                  <a:lnTo>
                    <a:pt x="159" y="716"/>
                  </a:lnTo>
                  <a:lnTo>
                    <a:pt x="153" y="718"/>
                  </a:lnTo>
                  <a:lnTo>
                    <a:pt x="145" y="717"/>
                  </a:lnTo>
                  <a:lnTo>
                    <a:pt x="140" y="713"/>
                  </a:lnTo>
                  <a:lnTo>
                    <a:pt x="137" y="706"/>
                  </a:lnTo>
                  <a:lnTo>
                    <a:pt x="133" y="698"/>
                  </a:lnTo>
                  <a:lnTo>
                    <a:pt x="132" y="692"/>
                  </a:lnTo>
                  <a:lnTo>
                    <a:pt x="129" y="690"/>
                  </a:lnTo>
                  <a:close/>
                  <a:moveTo>
                    <a:pt x="315" y="126"/>
                  </a:moveTo>
                  <a:lnTo>
                    <a:pt x="313" y="127"/>
                  </a:lnTo>
                  <a:lnTo>
                    <a:pt x="309" y="126"/>
                  </a:lnTo>
                  <a:lnTo>
                    <a:pt x="307" y="123"/>
                  </a:lnTo>
                  <a:lnTo>
                    <a:pt x="309" y="118"/>
                  </a:lnTo>
                  <a:lnTo>
                    <a:pt x="312" y="118"/>
                  </a:lnTo>
                  <a:lnTo>
                    <a:pt x="314" y="121"/>
                  </a:lnTo>
                  <a:lnTo>
                    <a:pt x="316" y="124"/>
                  </a:lnTo>
                  <a:lnTo>
                    <a:pt x="315" y="126"/>
                  </a:lnTo>
                  <a:close/>
                  <a:moveTo>
                    <a:pt x="336" y="123"/>
                  </a:moveTo>
                  <a:lnTo>
                    <a:pt x="334" y="123"/>
                  </a:lnTo>
                  <a:lnTo>
                    <a:pt x="327" y="118"/>
                  </a:lnTo>
                  <a:lnTo>
                    <a:pt x="321" y="118"/>
                  </a:lnTo>
                  <a:lnTo>
                    <a:pt x="316" y="116"/>
                  </a:lnTo>
                  <a:lnTo>
                    <a:pt x="313" y="112"/>
                  </a:lnTo>
                  <a:lnTo>
                    <a:pt x="315" y="107"/>
                  </a:lnTo>
                  <a:lnTo>
                    <a:pt x="318" y="100"/>
                  </a:lnTo>
                  <a:lnTo>
                    <a:pt x="321" y="101"/>
                  </a:lnTo>
                  <a:lnTo>
                    <a:pt x="324" y="107"/>
                  </a:lnTo>
                  <a:lnTo>
                    <a:pt x="323" y="111"/>
                  </a:lnTo>
                  <a:lnTo>
                    <a:pt x="324" y="114"/>
                  </a:lnTo>
                  <a:lnTo>
                    <a:pt x="328" y="115"/>
                  </a:lnTo>
                  <a:lnTo>
                    <a:pt x="331" y="118"/>
                  </a:lnTo>
                  <a:lnTo>
                    <a:pt x="336" y="118"/>
                  </a:lnTo>
                  <a:lnTo>
                    <a:pt x="337" y="120"/>
                  </a:lnTo>
                  <a:lnTo>
                    <a:pt x="336" y="123"/>
                  </a:lnTo>
                  <a:close/>
                  <a:moveTo>
                    <a:pt x="123" y="175"/>
                  </a:moveTo>
                  <a:lnTo>
                    <a:pt x="121" y="177"/>
                  </a:lnTo>
                  <a:lnTo>
                    <a:pt x="120" y="180"/>
                  </a:lnTo>
                  <a:lnTo>
                    <a:pt x="119" y="181"/>
                  </a:lnTo>
                  <a:lnTo>
                    <a:pt x="115" y="180"/>
                  </a:lnTo>
                  <a:lnTo>
                    <a:pt x="111" y="179"/>
                  </a:lnTo>
                  <a:lnTo>
                    <a:pt x="109" y="176"/>
                  </a:lnTo>
                  <a:lnTo>
                    <a:pt x="109" y="173"/>
                  </a:lnTo>
                  <a:lnTo>
                    <a:pt x="106" y="172"/>
                  </a:lnTo>
                  <a:lnTo>
                    <a:pt x="108" y="169"/>
                  </a:lnTo>
                  <a:lnTo>
                    <a:pt x="121" y="171"/>
                  </a:lnTo>
                  <a:lnTo>
                    <a:pt x="125" y="174"/>
                  </a:lnTo>
                  <a:lnTo>
                    <a:pt x="123" y="175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7213" name="Freeform 192"/>
            <p:cNvSpPr>
              <a:spLocks noEditPoints="1"/>
            </p:cNvSpPr>
            <p:nvPr/>
          </p:nvSpPr>
          <p:spPr bwMode="auto">
            <a:xfrm>
              <a:off x="2220591" y="1173163"/>
              <a:ext cx="1400175" cy="1798637"/>
            </a:xfrm>
            <a:custGeom>
              <a:avLst/>
              <a:gdLst>
                <a:gd name="T0" fmla="*/ 2147483647 w 880"/>
                <a:gd name="T1" fmla="*/ 2147483647 h 1093"/>
                <a:gd name="T2" fmla="*/ 2147483647 w 880"/>
                <a:gd name="T3" fmla="*/ 2147483647 h 1093"/>
                <a:gd name="T4" fmla="*/ 2147483647 w 880"/>
                <a:gd name="T5" fmla="*/ 2147483647 h 1093"/>
                <a:gd name="T6" fmla="*/ 2147483647 w 880"/>
                <a:gd name="T7" fmla="*/ 2147483647 h 1093"/>
                <a:gd name="T8" fmla="*/ 2147483647 w 880"/>
                <a:gd name="T9" fmla="*/ 2147483647 h 1093"/>
                <a:gd name="T10" fmla="*/ 2147483647 w 880"/>
                <a:gd name="T11" fmla="*/ 2147483647 h 1093"/>
                <a:gd name="T12" fmla="*/ 2147483647 w 880"/>
                <a:gd name="T13" fmla="*/ 2147483647 h 1093"/>
                <a:gd name="T14" fmla="*/ 2147483647 w 880"/>
                <a:gd name="T15" fmla="*/ 2147483647 h 1093"/>
                <a:gd name="T16" fmla="*/ 2147483647 w 880"/>
                <a:gd name="T17" fmla="*/ 2147483647 h 1093"/>
                <a:gd name="T18" fmla="*/ 2147483647 w 880"/>
                <a:gd name="T19" fmla="*/ 2147483647 h 1093"/>
                <a:gd name="T20" fmla="*/ 2147483647 w 880"/>
                <a:gd name="T21" fmla="*/ 2147483647 h 1093"/>
                <a:gd name="T22" fmla="*/ 2147483647 w 880"/>
                <a:gd name="T23" fmla="*/ 2147483647 h 1093"/>
                <a:gd name="T24" fmla="*/ 2147483647 w 880"/>
                <a:gd name="T25" fmla="*/ 2147483647 h 1093"/>
                <a:gd name="T26" fmla="*/ 2147483647 w 880"/>
                <a:gd name="T27" fmla="*/ 2147483647 h 1093"/>
                <a:gd name="T28" fmla="*/ 2147483647 w 880"/>
                <a:gd name="T29" fmla="*/ 2147483647 h 1093"/>
                <a:gd name="T30" fmla="*/ 2147483647 w 880"/>
                <a:gd name="T31" fmla="*/ 2147483647 h 1093"/>
                <a:gd name="T32" fmla="*/ 2147483647 w 880"/>
                <a:gd name="T33" fmla="*/ 2147483647 h 1093"/>
                <a:gd name="T34" fmla="*/ 2147483647 w 880"/>
                <a:gd name="T35" fmla="*/ 2147483647 h 1093"/>
                <a:gd name="T36" fmla="*/ 2147483647 w 880"/>
                <a:gd name="T37" fmla="*/ 2147483647 h 1093"/>
                <a:gd name="T38" fmla="*/ 2147483647 w 880"/>
                <a:gd name="T39" fmla="*/ 2147483647 h 1093"/>
                <a:gd name="T40" fmla="*/ 2147483647 w 880"/>
                <a:gd name="T41" fmla="*/ 2147483647 h 1093"/>
                <a:gd name="T42" fmla="*/ 2147483647 w 880"/>
                <a:gd name="T43" fmla="*/ 2147483647 h 1093"/>
                <a:gd name="T44" fmla="*/ 2147483647 w 880"/>
                <a:gd name="T45" fmla="*/ 2147483647 h 1093"/>
                <a:gd name="T46" fmla="*/ 2147483647 w 880"/>
                <a:gd name="T47" fmla="*/ 2147483647 h 1093"/>
                <a:gd name="T48" fmla="*/ 2147483647 w 880"/>
                <a:gd name="T49" fmla="*/ 2147483647 h 1093"/>
                <a:gd name="T50" fmla="*/ 2147483647 w 880"/>
                <a:gd name="T51" fmla="*/ 2147483647 h 1093"/>
                <a:gd name="T52" fmla="*/ 2147483647 w 880"/>
                <a:gd name="T53" fmla="*/ 2147483647 h 1093"/>
                <a:gd name="T54" fmla="*/ 2147483647 w 880"/>
                <a:gd name="T55" fmla="*/ 2147483647 h 1093"/>
                <a:gd name="T56" fmla="*/ 2147483647 w 880"/>
                <a:gd name="T57" fmla="*/ 2147483647 h 1093"/>
                <a:gd name="T58" fmla="*/ 2147483647 w 880"/>
                <a:gd name="T59" fmla="*/ 2147483647 h 1093"/>
                <a:gd name="T60" fmla="*/ 2147483647 w 880"/>
                <a:gd name="T61" fmla="*/ 2147483647 h 1093"/>
                <a:gd name="T62" fmla="*/ 2147483647 w 880"/>
                <a:gd name="T63" fmla="*/ 2147483647 h 1093"/>
                <a:gd name="T64" fmla="*/ 2147483647 w 880"/>
                <a:gd name="T65" fmla="*/ 2147483647 h 1093"/>
                <a:gd name="T66" fmla="*/ 2147483647 w 880"/>
                <a:gd name="T67" fmla="*/ 2147483647 h 1093"/>
                <a:gd name="T68" fmla="*/ 2147483647 w 880"/>
                <a:gd name="T69" fmla="*/ 2147483647 h 1093"/>
                <a:gd name="T70" fmla="*/ 2147483647 w 880"/>
                <a:gd name="T71" fmla="*/ 2147483647 h 1093"/>
                <a:gd name="T72" fmla="*/ 2147483647 w 880"/>
                <a:gd name="T73" fmla="*/ 2147483647 h 1093"/>
                <a:gd name="T74" fmla="*/ 2147483647 w 880"/>
                <a:gd name="T75" fmla="*/ 2147483647 h 1093"/>
                <a:gd name="T76" fmla="*/ 2147483647 w 880"/>
                <a:gd name="T77" fmla="*/ 2147483647 h 1093"/>
                <a:gd name="T78" fmla="*/ 2147483647 w 880"/>
                <a:gd name="T79" fmla="*/ 2147483647 h 1093"/>
                <a:gd name="T80" fmla="*/ 2147483647 w 880"/>
                <a:gd name="T81" fmla="*/ 2147483647 h 1093"/>
                <a:gd name="T82" fmla="*/ 2147483647 w 880"/>
                <a:gd name="T83" fmla="*/ 2147483647 h 1093"/>
                <a:gd name="T84" fmla="*/ 2147483647 w 880"/>
                <a:gd name="T85" fmla="*/ 2147483647 h 1093"/>
                <a:gd name="T86" fmla="*/ 2147483647 w 880"/>
                <a:gd name="T87" fmla="*/ 2147483647 h 1093"/>
                <a:gd name="T88" fmla="*/ 2147483647 w 880"/>
                <a:gd name="T89" fmla="*/ 2147483647 h 1093"/>
                <a:gd name="T90" fmla="*/ 2147483647 w 880"/>
                <a:gd name="T91" fmla="*/ 2147483647 h 1093"/>
                <a:gd name="T92" fmla="*/ 2147483647 w 880"/>
                <a:gd name="T93" fmla="*/ 2147483647 h 1093"/>
                <a:gd name="T94" fmla="*/ 2147483647 w 880"/>
                <a:gd name="T95" fmla="*/ 2147483647 h 1093"/>
                <a:gd name="T96" fmla="*/ 2147483647 w 880"/>
                <a:gd name="T97" fmla="*/ 2147483647 h 1093"/>
                <a:gd name="T98" fmla="*/ 2147483647 w 880"/>
                <a:gd name="T99" fmla="*/ 2147483647 h 1093"/>
                <a:gd name="T100" fmla="*/ 2147483647 w 880"/>
                <a:gd name="T101" fmla="*/ 2147483647 h 1093"/>
                <a:gd name="T102" fmla="*/ 2147483647 w 880"/>
                <a:gd name="T103" fmla="*/ 2147483647 h 1093"/>
                <a:gd name="T104" fmla="*/ 2147483647 w 880"/>
                <a:gd name="T105" fmla="*/ 2147483647 h 1093"/>
                <a:gd name="T106" fmla="*/ 2147483647 w 880"/>
                <a:gd name="T107" fmla="*/ 2147483647 h 1093"/>
                <a:gd name="T108" fmla="*/ 2147483647 w 880"/>
                <a:gd name="T109" fmla="*/ 2147483647 h 1093"/>
                <a:gd name="T110" fmla="*/ 2147483647 w 880"/>
                <a:gd name="T111" fmla="*/ 2147483647 h 1093"/>
                <a:gd name="T112" fmla="*/ 2147483647 w 880"/>
                <a:gd name="T113" fmla="*/ 2147483647 h 1093"/>
                <a:gd name="T114" fmla="*/ 2147483647 w 880"/>
                <a:gd name="T115" fmla="*/ 2147483647 h 1093"/>
                <a:gd name="T116" fmla="*/ 2147483647 w 880"/>
                <a:gd name="T117" fmla="*/ 2147483647 h 1093"/>
                <a:gd name="T118" fmla="*/ 2147483647 w 880"/>
                <a:gd name="T119" fmla="*/ 2147483647 h 1093"/>
                <a:gd name="T120" fmla="*/ 2147483647 w 880"/>
                <a:gd name="T121" fmla="*/ 2147483647 h 109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880"/>
                <a:gd name="T184" fmla="*/ 0 h 1093"/>
                <a:gd name="T185" fmla="*/ 880 w 880"/>
                <a:gd name="T186" fmla="*/ 1093 h 109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880" h="1093">
                  <a:moveTo>
                    <a:pt x="17" y="939"/>
                  </a:moveTo>
                  <a:lnTo>
                    <a:pt x="14" y="937"/>
                  </a:lnTo>
                  <a:lnTo>
                    <a:pt x="12" y="934"/>
                  </a:lnTo>
                  <a:lnTo>
                    <a:pt x="12" y="931"/>
                  </a:lnTo>
                  <a:lnTo>
                    <a:pt x="13" y="922"/>
                  </a:lnTo>
                  <a:lnTo>
                    <a:pt x="16" y="922"/>
                  </a:lnTo>
                  <a:lnTo>
                    <a:pt x="18" y="926"/>
                  </a:lnTo>
                  <a:lnTo>
                    <a:pt x="19" y="928"/>
                  </a:lnTo>
                  <a:lnTo>
                    <a:pt x="18" y="937"/>
                  </a:lnTo>
                  <a:lnTo>
                    <a:pt x="17" y="939"/>
                  </a:lnTo>
                  <a:close/>
                  <a:moveTo>
                    <a:pt x="211" y="1002"/>
                  </a:moveTo>
                  <a:lnTo>
                    <a:pt x="207" y="1017"/>
                  </a:lnTo>
                  <a:lnTo>
                    <a:pt x="190" y="1018"/>
                  </a:lnTo>
                  <a:lnTo>
                    <a:pt x="155" y="1050"/>
                  </a:lnTo>
                  <a:lnTo>
                    <a:pt x="132" y="1076"/>
                  </a:lnTo>
                  <a:lnTo>
                    <a:pt x="94" y="1093"/>
                  </a:lnTo>
                  <a:lnTo>
                    <a:pt x="58" y="1082"/>
                  </a:lnTo>
                  <a:lnTo>
                    <a:pt x="25" y="1057"/>
                  </a:lnTo>
                  <a:lnTo>
                    <a:pt x="7" y="1025"/>
                  </a:lnTo>
                  <a:lnTo>
                    <a:pt x="18" y="1001"/>
                  </a:lnTo>
                  <a:lnTo>
                    <a:pt x="29" y="1003"/>
                  </a:lnTo>
                  <a:lnTo>
                    <a:pt x="43" y="976"/>
                  </a:lnTo>
                  <a:lnTo>
                    <a:pt x="38" y="968"/>
                  </a:lnTo>
                  <a:lnTo>
                    <a:pt x="26" y="973"/>
                  </a:lnTo>
                  <a:lnTo>
                    <a:pt x="8" y="974"/>
                  </a:lnTo>
                  <a:lnTo>
                    <a:pt x="6" y="959"/>
                  </a:lnTo>
                  <a:lnTo>
                    <a:pt x="27" y="947"/>
                  </a:lnTo>
                  <a:lnTo>
                    <a:pt x="30" y="932"/>
                  </a:lnTo>
                  <a:lnTo>
                    <a:pt x="47" y="915"/>
                  </a:lnTo>
                  <a:lnTo>
                    <a:pt x="56" y="912"/>
                  </a:lnTo>
                  <a:lnTo>
                    <a:pt x="52" y="905"/>
                  </a:lnTo>
                  <a:lnTo>
                    <a:pt x="67" y="888"/>
                  </a:lnTo>
                  <a:lnTo>
                    <a:pt x="71" y="890"/>
                  </a:lnTo>
                  <a:lnTo>
                    <a:pt x="71" y="898"/>
                  </a:lnTo>
                  <a:lnTo>
                    <a:pt x="74" y="893"/>
                  </a:lnTo>
                  <a:lnTo>
                    <a:pt x="76" y="886"/>
                  </a:lnTo>
                  <a:lnTo>
                    <a:pt x="88" y="881"/>
                  </a:lnTo>
                  <a:lnTo>
                    <a:pt x="81" y="880"/>
                  </a:lnTo>
                  <a:lnTo>
                    <a:pt x="73" y="881"/>
                  </a:lnTo>
                  <a:lnTo>
                    <a:pt x="70" y="874"/>
                  </a:lnTo>
                  <a:lnTo>
                    <a:pt x="62" y="879"/>
                  </a:lnTo>
                  <a:lnTo>
                    <a:pt x="44" y="901"/>
                  </a:lnTo>
                  <a:lnTo>
                    <a:pt x="37" y="905"/>
                  </a:lnTo>
                  <a:lnTo>
                    <a:pt x="35" y="913"/>
                  </a:lnTo>
                  <a:lnTo>
                    <a:pt x="30" y="921"/>
                  </a:lnTo>
                  <a:lnTo>
                    <a:pt x="22" y="926"/>
                  </a:lnTo>
                  <a:lnTo>
                    <a:pt x="19" y="918"/>
                  </a:lnTo>
                  <a:lnTo>
                    <a:pt x="26" y="914"/>
                  </a:lnTo>
                  <a:lnTo>
                    <a:pt x="32" y="914"/>
                  </a:lnTo>
                  <a:lnTo>
                    <a:pt x="27" y="903"/>
                  </a:lnTo>
                  <a:lnTo>
                    <a:pt x="28" y="897"/>
                  </a:lnTo>
                  <a:lnTo>
                    <a:pt x="23" y="902"/>
                  </a:lnTo>
                  <a:lnTo>
                    <a:pt x="17" y="904"/>
                  </a:lnTo>
                  <a:lnTo>
                    <a:pt x="13" y="895"/>
                  </a:lnTo>
                  <a:lnTo>
                    <a:pt x="13" y="888"/>
                  </a:lnTo>
                  <a:lnTo>
                    <a:pt x="25" y="881"/>
                  </a:lnTo>
                  <a:lnTo>
                    <a:pt x="23" y="878"/>
                  </a:lnTo>
                  <a:lnTo>
                    <a:pt x="38" y="865"/>
                  </a:lnTo>
                  <a:lnTo>
                    <a:pt x="31" y="865"/>
                  </a:lnTo>
                  <a:lnTo>
                    <a:pt x="21" y="870"/>
                  </a:lnTo>
                  <a:lnTo>
                    <a:pt x="16" y="869"/>
                  </a:lnTo>
                  <a:lnTo>
                    <a:pt x="11" y="854"/>
                  </a:lnTo>
                  <a:lnTo>
                    <a:pt x="22" y="832"/>
                  </a:lnTo>
                  <a:lnTo>
                    <a:pt x="35" y="836"/>
                  </a:lnTo>
                  <a:lnTo>
                    <a:pt x="42" y="832"/>
                  </a:lnTo>
                  <a:lnTo>
                    <a:pt x="81" y="835"/>
                  </a:lnTo>
                  <a:lnTo>
                    <a:pt x="89" y="847"/>
                  </a:lnTo>
                  <a:lnTo>
                    <a:pt x="88" y="855"/>
                  </a:lnTo>
                  <a:lnTo>
                    <a:pt x="96" y="851"/>
                  </a:lnTo>
                  <a:lnTo>
                    <a:pt x="99" y="850"/>
                  </a:lnTo>
                  <a:lnTo>
                    <a:pt x="95" y="844"/>
                  </a:lnTo>
                  <a:lnTo>
                    <a:pt x="96" y="837"/>
                  </a:lnTo>
                  <a:lnTo>
                    <a:pt x="121" y="827"/>
                  </a:lnTo>
                  <a:lnTo>
                    <a:pt x="117" y="825"/>
                  </a:lnTo>
                  <a:lnTo>
                    <a:pt x="107" y="828"/>
                  </a:lnTo>
                  <a:lnTo>
                    <a:pt x="111" y="816"/>
                  </a:lnTo>
                  <a:lnTo>
                    <a:pt x="118" y="806"/>
                  </a:lnTo>
                  <a:lnTo>
                    <a:pt x="118" y="803"/>
                  </a:lnTo>
                  <a:lnTo>
                    <a:pt x="109" y="807"/>
                  </a:lnTo>
                  <a:lnTo>
                    <a:pt x="104" y="823"/>
                  </a:lnTo>
                  <a:lnTo>
                    <a:pt x="96" y="830"/>
                  </a:lnTo>
                  <a:lnTo>
                    <a:pt x="92" y="828"/>
                  </a:lnTo>
                  <a:lnTo>
                    <a:pt x="78" y="829"/>
                  </a:lnTo>
                  <a:lnTo>
                    <a:pt x="75" y="826"/>
                  </a:lnTo>
                  <a:lnTo>
                    <a:pt x="78" y="816"/>
                  </a:lnTo>
                  <a:lnTo>
                    <a:pt x="78" y="809"/>
                  </a:lnTo>
                  <a:lnTo>
                    <a:pt x="67" y="828"/>
                  </a:lnTo>
                  <a:lnTo>
                    <a:pt x="54" y="823"/>
                  </a:lnTo>
                  <a:lnTo>
                    <a:pt x="31" y="829"/>
                  </a:lnTo>
                  <a:lnTo>
                    <a:pt x="20" y="825"/>
                  </a:lnTo>
                  <a:lnTo>
                    <a:pt x="18" y="811"/>
                  </a:lnTo>
                  <a:lnTo>
                    <a:pt x="29" y="795"/>
                  </a:lnTo>
                  <a:lnTo>
                    <a:pt x="21" y="778"/>
                  </a:lnTo>
                  <a:lnTo>
                    <a:pt x="41" y="767"/>
                  </a:lnTo>
                  <a:lnTo>
                    <a:pt x="49" y="772"/>
                  </a:lnTo>
                  <a:lnTo>
                    <a:pt x="70" y="773"/>
                  </a:lnTo>
                  <a:lnTo>
                    <a:pt x="78" y="769"/>
                  </a:lnTo>
                  <a:lnTo>
                    <a:pt x="76" y="767"/>
                  </a:lnTo>
                  <a:lnTo>
                    <a:pt x="62" y="768"/>
                  </a:lnTo>
                  <a:lnTo>
                    <a:pt x="60" y="766"/>
                  </a:lnTo>
                  <a:lnTo>
                    <a:pt x="67" y="761"/>
                  </a:lnTo>
                  <a:lnTo>
                    <a:pt x="53" y="764"/>
                  </a:lnTo>
                  <a:lnTo>
                    <a:pt x="34" y="761"/>
                  </a:lnTo>
                  <a:lnTo>
                    <a:pt x="33" y="759"/>
                  </a:lnTo>
                  <a:lnTo>
                    <a:pt x="36" y="743"/>
                  </a:lnTo>
                  <a:lnTo>
                    <a:pt x="66" y="746"/>
                  </a:lnTo>
                  <a:lnTo>
                    <a:pt x="92" y="707"/>
                  </a:lnTo>
                  <a:lnTo>
                    <a:pt x="121" y="715"/>
                  </a:lnTo>
                  <a:lnTo>
                    <a:pt x="127" y="710"/>
                  </a:lnTo>
                  <a:lnTo>
                    <a:pt x="109" y="692"/>
                  </a:lnTo>
                  <a:lnTo>
                    <a:pt x="117" y="683"/>
                  </a:lnTo>
                  <a:lnTo>
                    <a:pt x="137" y="673"/>
                  </a:lnTo>
                  <a:lnTo>
                    <a:pt x="194" y="646"/>
                  </a:lnTo>
                  <a:lnTo>
                    <a:pt x="217" y="636"/>
                  </a:lnTo>
                  <a:lnTo>
                    <a:pt x="225" y="651"/>
                  </a:lnTo>
                  <a:lnTo>
                    <a:pt x="224" y="656"/>
                  </a:lnTo>
                  <a:lnTo>
                    <a:pt x="233" y="657"/>
                  </a:lnTo>
                  <a:lnTo>
                    <a:pt x="234" y="651"/>
                  </a:lnTo>
                  <a:lnTo>
                    <a:pt x="241" y="651"/>
                  </a:lnTo>
                  <a:lnTo>
                    <a:pt x="253" y="647"/>
                  </a:lnTo>
                  <a:lnTo>
                    <a:pt x="254" y="645"/>
                  </a:lnTo>
                  <a:lnTo>
                    <a:pt x="250" y="640"/>
                  </a:lnTo>
                  <a:lnTo>
                    <a:pt x="263" y="630"/>
                  </a:lnTo>
                  <a:lnTo>
                    <a:pt x="269" y="630"/>
                  </a:lnTo>
                  <a:lnTo>
                    <a:pt x="280" y="622"/>
                  </a:lnTo>
                  <a:lnTo>
                    <a:pt x="278" y="619"/>
                  </a:lnTo>
                  <a:lnTo>
                    <a:pt x="259" y="630"/>
                  </a:lnTo>
                  <a:lnTo>
                    <a:pt x="233" y="645"/>
                  </a:lnTo>
                  <a:lnTo>
                    <a:pt x="225" y="635"/>
                  </a:lnTo>
                  <a:lnTo>
                    <a:pt x="229" y="625"/>
                  </a:lnTo>
                  <a:lnTo>
                    <a:pt x="221" y="628"/>
                  </a:lnTo>
                  <a:lnTo>
                    <a:pt x="220" y="618"/>
                  </a:lnTo>
                  <a:lnTo>
                    <a:pt x="266" y="561"/>
                  </a:lnTo>
                  <a:lnTo>
                    <a:pt x="277" y="569"/>
                  </a:lnTo>
                  <a:lnTo>
                    <a:pt x="286" y="563"/>
                  </a:lnTo>
                  <a:lnTo>
                    <a:pt x="282" y="547"/>
                  </a:lnTo>
                  <a:lnTo>
                    <a:pt x="285" y="535"/>
                  </a:lnTo>
                  <a:lnTo>
                    <a:pt x="306" y="516"/>
                  </a:lnTo>
                  <a:lnTo>
                    <a:pt x="316" y="520"/>
                  </a:lnTo>
                  <a:lnTo>
                    <a:pt x="320" y="514"/>
                  </a:lnTo>
                  <a:lnTo>
                    <a:pt x="310" y="506"/>
                  </a:lnTo>
                  <a:lnTo>
                    <a:pt x="320" y="487"/>
                  </a:lnTo>
                  <a:lnTo>
                    <a:pt x="329" y="498"/>
                  </a:lnTo>
                  <a:lnTo>
                    <a:pt x="331" y="495"/>
                  </a:lnTo>
                  <a:lnTo>
                    <a:pt x="324" y="478"/>
                  </a:lnTo>
                  <a:lnTo>
                    <a:pt x="335" y="456"/>
                  </a:lnTo>
                  <a:lnTo>
                    <a:pt x="346" y="459"/>
                  </a:lnTo>
                  <a:lnTo>
                    <a:pt x="345" y="445"/>
                  </a:lnTo>
                  <a:lnTo>
                    <a:pt x="328" y="453"/>
                  </a:lnTo>
                  <a:lnTo>
                    <a:pt x="328" y="450"/>
                  </a:lnTo>
                  <a:lnTo>
                    <a:pt x="344" y="435"/>
                  </a:lnTo>
                  <a:lnTo>
                    <a:pt x="347" y="428"/>
                  </a:lnTo>
                  <a:lnTo>
                    <a:pt x="357" y="427"/>
                  </a:lnTo>
                  <a:lnTo>
                    <a:pt x="359" y="422"/>
                  </a:lnTo>
                  <a:lnTo>
                    <a:pt x="350" y="417"/>
                  </a:lnTo>
                  <a:lnTo>
                    <a:pt x="356" y="393"/>
                  </a:lnTo>
                  <a:lnTo>
                    <a:pt x="373" y="368"/>
                  </a:lnTo>
                  <a:lnTo>
                    <a:pt x="383" y="368"/>
                  </a:lnTo>
                  <a:lnTo>
                    <a:pt x="394" y="353"/>
                  </a:lnTo>
                  <a:lnTo>
                    <a:pt x="390" y="344"/>
                  </a:lnTo>
                  <a:lnTo>
                    <a:pt x="406" y="322"/>
                  </a:lnTo>
                  <a:lnTo>
                    <a:pt x="411" y="322"/>
                  </a:lnTo>
                  <a:lnTo>
                    <a:pt x="414" y="328"/>
                  </a:lnTo>
                  <a:lnTo>
                    <a:pt x="425" y="330"/>
                  </a:lnTo>
                  <a:lnTo>
                    <a:pt x="436" y="319"/>
                  </a:lnTo>
                  <a:lnTo>
                    <a:pt x="425" y="323"/>
                  </a:lnTo>
                  <a:lnTo>
                    <a:pt x="420" y="321"/>
                  </a:lnTo>
                  <a:lnTo>
                    <a:pt x="419" y="319"/>
                  </a:lnTo>
                  <a:lnTo>
                    <a:pt x="424" y="318"/>
                  </a:lnTo>
                  <a:lnTo>
                    <a:pt x="427" y="311"/>
                  </a:lnTo>
                  <a:lnTo>
                    <a:pt x="425" y="295"/>
                  </a:lnTo>
                  <a:lnTo>
                    <a:pt x="431" y="286"/>
                  </a:lnTo>
                  <a:lnTo>
                    <a:pt x="431" y="281"/>
                  </a:lnTo>
                  <a:lnTo>
                    <a:pt x="438" y="280"/>
                  </a:lnTo>
                  <a:lnTo>
                    <a:pt x="440" y="272"/>
                  </a:lnTo>
                  <a:lnTo>
                    <a:pt x="443" y="271"/>
                  </a:lnTo>
                  <a:lnTo>
                    <a:pt x="447" y="293"/>
                  </a:lnTo>
                  <a:lnTo>
                    <a:pt x="451" y="292"/>
                  </a:lnTo>
                  <a:lnTo>
                    <a:pt x="451" y="285"/>
                  </a:lnTo>
                  <a:lnTo>
                    <a:pt x="456" y="287"/>
                  </a:lnTo>
                  <a:lnTo>
                    <a:pt x="452" y="273"/>
                  </a:lnTo>
                  <a:lnTo>
                    <a:pt x="456" y="274"/>
                  </a:lnTo>
                  <a:lnTo>
                    <a:pt x="456" y="269"/>
                  </a:lnTo>
                  <a:lnTo>
                    <a:pt x="450" y="260"/>
                  </a:lnTo>
                  <a:lnTo>
                    <a:pt x="452" y="256"/>
                  </a:lnTo>
                  <a:lnTo>
                    <a:pt x="460" y="250"/>
                  </a:lnTo>
                  <a:lnTo>
                    <a:pt x="467" y="252"/>
                  </a:lnTo>
                  <a:lnTo>
                    <a:pt x="468" y="255"/>
                  </a:lnTo>
                  <a:lnTo>
                    <a:pt x="483" y="260"/>
                  </a:lnTo>
                  <a:lnTo>
                    <a:pt x="487" y="248"/>
                  </a:lnTo>
                  <a:lnTo>
                    <a:pt x="493" y="248"/>
                  </a:lnTo>
                  <a:lnTo>
                    <a:pt x="488" y="242"/>
                  </a:lnTo>
                  <a:lnTo>
                    <a:pt x="482" y="246"/>
                  </a:lnTo>
                  <a:lnTo>
                    <a:pt x="473" y="241"/>
                  </a:lnTo>
                  <a:lnTo>
                    <a:pt x="465" y="247"/>
                  </a:lnTo>
                  <a:lnTo>
                    <a:pt x="458" y="243"/>
                  </a:lnTo>
                  <a:lnTo>
                    <a:pt x="465" y="233"/>
                  </a:lnTo>
                  <a:lnTo>
                    <a:pt x="489" y="227"/>
                  </a:lnTo>
                  <a:lnTo>
                    <a:pt x="485" y="222"/>
                  </a:lnTo>
                  <a:lnTo>
                    <a:pt x="487" y="221"/>
                  </a:lnTo>
                  <a:lnTo>
                    <a:pt x="494" y="223"/>
                  </a:lnTo>
                  <a:lnTo>
                    <a:pt x="492" y="214"/>
                  </a:lnTo>
                  <a:lnTo>
                    <a:pt x="490" y="212"/>
                  </a:lnTo>
                  <a:lnTo>
                    <a:pt x="488" y="207"/>
                  </a:lnTo>
                  <a:lnTo>
                    <a:pt x="490" y="197"/>
                  </a:lnTo>
                  <a:lnTo>
                    <a:pt x="498" y="191"/>
                  </a:lnTo>
                  <a:lnTo>
                    <a:pt x="507" y="187"/>
                  </a:lnTo>
                  <a:lnTo>
                    <a:pt x="504" y="175"/>
                  </a:lnTo>
                  <a:lnTo>
                    <a:pt x="508" y="163"/>
                  </a:lnTo>
                  <a:lnTo>
                    <a:pt x="511" y="166"/>
                  </a:lnTo>
                  <a:lnTo>
                    <a:pt x="509" y="176"/>
                  </a:lnTo>
                  <a:lnTo>
                    <a:pt x="514" y="173"/>
                  </a:lnTo>
                  <a:lnTo>
                    <a:pt x="522" y="180"/>
                  </a:lnTo>
                  <a:lnTo>
                    <a:pt x="527" y="174"/>
                  </a:lnTo>
                  <a:lnTo>
                    <a:pt x="519" y="167"/>
                  </a:lnTo>
                  <a:lnTo>
                    <a:pt x="515" y="159"/>
                  </a:lnTo>
                  <a:lnTo>
                    <a:pt x="522" y="158"/>
                  </a:lnTo>
                  <a:lnTo>
                    <a:pt x="532" y="170"/>
                  </a:lnTo>
                  <a:lnTo>
                    <a:pt x="538" y="173"/>
                  </a:lnTo>
                  <a:lnTo>
                    <a:pt x="543" y="182"/>
                  </a:lnTo>
                  <a:lnTo>
                    <a:pt x="547" y="182"/>
                  </a:lnTo>
                  <a:lnTo>
                    <a:pt x="547" y="177"/>
                  </a:lnTo>
                  <a:lnTo>
                    <a:pt x="543" y="170"/>
                  </a:lnTo>
                  <a:lnTo>
                    <a:pt x="538" y="169"/>
                  </a:lnTo>
                  <a:lnTo>
                    <a:pt x="532" y="161"/>
                  </a:lnTo>
                  <a:lnTo>
                    <a:pt x="530" y="148"/>
                  </a:lnTo>
                  <a:lnTo>
                    <a:pt x="535" y="138"/>
                  </a:lnTo>
                  <a:lnTo>
                    <a:pt x="549" y="136"/>
                  </a:lnTo>
                  <a:lnTo>
                    <a:pt x="549" y="161"/>
                  </a:lnTo>
                  <a:lnTo>
                    <a:pt x="551" y="163"/>
                  </a:lnTo>
                  <a:lnTo>
                    <a:pt x="554" y="140"/>
                  </a:lnTo>
                  <a:lnTo>
                    <a:pt x="561" y="125"/>
                  </a:lnTo>
                  <a:lnTo>
                    <a:pt x="567" y="123"/>
                  </a:lnTo>
                  <a:lnTo>
                    <a:pt x="569" y="133"/>
                  </a:lnTo>
                  <a:lnTo>
                    <a:pt x="570" y="155"/>
                  </a:lnTo>
                  <a:lnTo>
                    <a:pt x="566" y="167"/>
                  </a:lnTo>
                  <a:lnTo>
                    <a:pt x="565" y="172"/>
                  </a:lnTo>
                  <a:lnTo>
                    <a:pt x="568" y="167"/>
                  </a:lnTo>
                  <a:lnTo>
                    <a:pt x="572" y="156"/>
                  </a:lnTo>
                  <a:lnTo>
                    <a:pt x="579" y="148"/>
                  </a:lnTo>
                  <a:lnTo>
                    <a:pt x="576" y="137"/>
                  </a:lnTo>
                  <a:lnTo>
                    <a:pt x="579" y="135"/>
                  </a:lnTo>
                  <a:lnTo>
                    <a:pt x="584" y="123"/>
                  </a:lnTo>
                  <a:lnTo>
                    <a:pt x="588" y="121"/>
                  </a:lnTo>
                  <a:lnTo>
                    <a:pt x="589" y="131"/>
                  </a:lnTo>
                  <a:lnTo>
                    <a:pt x="591" y="128"/>
                  </a:lnTo>
                  <a:lnTo>
                    <a:pt x="593" y="128"/>
                  </a:lnTo>
                  <a:lnTo>
                    <a:pt x="595" y="122"/>
                  </a:lnTo>
                  <a:lnTo>
                    <a:pt x="598" y="122"/>
                  </a:lnTo>
                  <a:lnTo>
                    <a:pt x="595" y="112"/>
                  </a:lnTo>
                  <a:lnTo>
                    <a:pt x="599" y="115"/>
                  </a:lnTo>
                  <a:lnTo>
                    <a:pt x="615" y="133"/>
                  </a:lnTo>
                  <a:lnTo>
                    <a:pt x="619" y="136"/>
                  </a:lnTo>
                  <a:lnTo>
                    <a:pt x="616" y="123"/>
                  </a:lnTo>
                  <a:lnTo>
                    <a:pt x="615" y="106"/>
                  </a:lnTo>
                  <a:lnTo>
                    <a:pt x="612" y="106"/>
                  </a:lnTo>
                  <a:lnTo>
                    <a:pt x="602" y="102"/>
                  </a:lnTo>
                  <a:lnTo>
                    <a:pt x="601" y="89"/>
                  </a:lnTo>
                  <a:lnTo>
                    <a:pt x="609" y="101"/>
                  </a:lnTo>
                  <a:lnTo>
                    <a:pt x="609" y="92"/>
                  </a:lnTo>
                  <a:lnTo>
                    <a:pt x="611" y="89"/>
                  </a:lnTo>
                  <a:lnTo>
                    <a:pt x="613" y="91"/>
                  </a:lnTo>
                  <a:lnTo>
                    <a:pt x="616" y="89"/>
                  </a:lnTo>
                  <a:lnTo>
                    <a:pt x="617" y="93"/>
                  </a:lnTo>
                  <a:lnTo>
                    <a:pt x="619" y="92"/>
                  </a:lnTo>
                  <a:lnTo>
                    <a:pt x="622" y="100"/>
                  </a:lnTo>
                  <a:lnTo>
                    <a:pt x="628" y="100"/>
                  </a:lnTo>
                  <a:lnTo>
                    <a:pt x="626" y="94"/>
                  </a:lnTo>
                  <a:lnTo>
                    <a:pt x="638" y="93"/>
                  </a:lnTo>
                  <a:lnTo>
                    <a:pt x="643" y="95"/>
                  </a:lnTo>
                  <a:lnTo>
                    <a:pt x="640" y="101"/>
                  </a:lnTo>
                  <a:lnTo>
                    <a:pt x="648" y="102"/>
                  </a:lnTo>
                  <a:lnTo>
                    <a:pt x="645" y="104"/>
                  </a:lnTo>
                  <a:lnTo>
                    <a:pt x="649" y="112"/>
                  </a:lnTo>
                  <a:lnTo>
                    <a:pt x="653" y="111"/>
                  </a:lnTo>
                  <a:lnTo>
                    <a:pt x="653" y="97"/>
                  </a:lnTo>
                  <a:lnTo>
                    <a:pt x="651" y="93"/>
                  </a:lnTo>
                  <a:lnTo>
                    <a:pt x="665" y="68"/>
                  </a:lnTo>
                  <a:lnTo>
                    <a:pt x="678" y="66"/>
                  </a:lnTo>
                  <a:lnTo>
                    <a:pt x="675" y="61"/>
                  </a:lnTo>
                  <a:lnTo>
                    <a:pt x="685" y="50"/>
                  </a:lnTo>
                  <a:lnTo>
                    <a:pt x="679" y="44"/>
                  </a:lnTo>
                  <a:lnTo>
                    <a:pt x="675" y="37"/>
                  </a:lnTo>
                  <a:lnTo>
                    <a:pt x="682" y="39"/>
                  </a:lnTo>
                  <a:lnTo>
                    <a:pt x="681" y="27"/>
                  </a:lnTo>
                  <a:lnTo>
                    <a:pt x="686" y="26"/>
                  </a:lnTo>
                  <a:lnTo>
                    <a:pt x="687" y="29"/>
                  </a:lnTo>
                  <a:lnTo>
                    <a:pt x="692" y="22"/>
                  </a:lnTo>
                  <a:lnTo>
                    <a:pt x="692" y="26"/>
                  </a:lnTo>
                  <a:lnTo>
                    <a:pt x="699" y="30"/>
                  </a:lnTo>
                  <a:lnTo>
                    <a:pt x="700" y="36"/>
                  </a:lnTo>
                  <a:lnTo>
                    <a:pt x="704" y="35"/>
                  </a:lnTo>
                  <a:lnTo>
                    <a:pt x="711" y="28"/>
                  </a:lnTo>
                  <a:lnTo>
                    <a:pt x="717" y="30"/>
                  </a:lnTo>
                  <a:lnTo>
                    <a:pt x="705" y="54"/>
                  </a:lnTo>
                  <a:lnTo>
                    <a:pt x="704" y="79"/>
                  </a:lnTo>
                  <a:lnTo>
                    <a:pt x="702" y="82"/>
                  </a:lnTo>
                  <a:lnTo>
                    <a:pt x="700" y="86"/>
                  </a:lnTo>
                  <a:lnTo>
                    <a:pt x="702" y="98"/>
                  </a:lnTo>
                  <a:lnTo>
                    <a:pt x="706" y="95"/>
                  </a:lnTo>
                  <a:lnTo>
                    <a:pt x="711" y="81"/>
                  </a:lnTo>
                  <a:lnTo>
                    <a:pt x="718" y="57"/>
                  </a:lnTo>
                  <a:lnTo>
                    <a:pt x="732" y="28"/>
                  </a:lnTo>
                  <a:lnTo>
                    <a:pt x="733" y="21"/>
                  </a:lnTo>
                  <a:lnTo>
                    <a:pt x="739" y="19"/>
                  </a:lnTo>
                  <a:lnTo>
                    <a:pt x="742" y="35"/>
                  </a:lnTo>
                  <a:lnTo>
                    <a:pt x="739" y="40"/>
                  </a:lnTo>
                  <a:lnTo>
                    <a:pt x="744" y="47"/>
                  </a:lnTo>
                  <a:lnTo>
                    <a:pt x="744" y="64"/>
                  </a:lnTo>
                  <a:lnTo>
                    <a:pt x="750" y="55"/>
                  </a:lnTo>
                  <a:lnTo>
                    <a:pt x="756" y="55"/>
                  </a:lnTo>
                  <a:lnTo>
                    <a:pt x="754" y="47"/>
                  </a:lnTo>
                  <a:lnTo>
                    <a:pt x="755" y="42"/>
                  </a:lnTo>
                  <a:lnTo>
                    <a:pt x="760" y="40"/>
                  </a:lnTo>
                  <a:lnTo>
                    <a:pt x="758" y="35"/>
                  </a:lnTo>
                  <a:lnTo>
                    <a:pt x="762" y="19"/>
                  </a:lnTo>
                  <a:lnTo>
                    <a:pt x="763" y="1"/>
                  </a:lnTo>
                  <a:lnTo>
                    <a:pt x="769" y="6"/>
                  </a:lnTo>
                  <a:lnTo>
                    <a:pt x="775" y="0"/>
                  </a:lnTo>
                  <a:lnTo>
                    <a:pt x="782" y="2"/>
                  </a:lnTo>
                  <a:lnTo>
                    <a:pt x="782" y="7"/>
                  </a:lnTo>
                  <a:lnTo>
                    <a:pt x="788" y="6"/>
                  </a:lnTo>
                  <a:lnTo>
                    <a:pt x="789" y="14"/>
                  </a:lnTo>
                  <a:lnTo>
                    <a:pt x="787" y="21"/>
                  </a:lnTo>
                  <a:lnTo>
                    <a:pt x="778" y="22"/>
                  </a:lnTo>
                  <a:lnTo>
                    <a:pt x="775" y="26"/>
                  </a:lnTo>
                  <a:lnTo>
                    <a:pt x="780" y="30"/>
                  </a:lnTo>
                  <a:lnTo>
                    <a:pt x="775" y="38"/>
                  </a:lnTo>
                  <a:lnTo>
                    <a:pt x="779" y="37"/>
                  </a:lnTo>
                  <a:lnTo>
                    <a:pt x="786" y="30"/>
                  </a:lnTo>
                  <a:lnTo>
                    <a:pt x="789" y="35"/>
                  </a:lnTo>
                  <a:lnTo>
                    <a:pt x="781" y="48"/>
                  </a:lnTo>
                  <a:lnTo>
                    <a:pt x="783" y="50"/>
                  </a:lnTo>
                  <a:lnTo>
                    <a:pt x="789" y="48"/>
                  </a:lnTo>
                  <a:lnTo>
                    <a:pt x="792" y="50"/>
                  </a:lnTo>
                  <a:lnTo>
                    <a:pt x="800" y="46"/>
                  </a:lnTo>
                  <a:lnTo>
                    <a:pt x="795" y="24"/>
                  </a:lnTo>
                  <a:lnTo>
                    <a:pt x="798" y="14"/>
                  </a:lnTo>
                  <a:lnTo>
                    <a:pt x="810" y="11"/>
                  </a:lnTo>
                  <a:lnTo>
                    <a:pt x="814" y="15"/>
                  </a:lnTo>
                  <a:lnTo>
                    <a:pt x="817" y="25"/>
                  </a:lnTo>
                  <a:lnTo>
                    <a:pt x="827" y="19"/>
                  </a:lnTo>
                  <a:lnTo>
                    <a:pt x="829" y="25"/>
                  </a:lnTo>
                  <a:lnTo>
                    <a:pt x="832" y="24"/>
                  </a:lnTo>
                  <a:lnTo>
                    <a:pt x="834" y="18"/>
                  </a:lnTo>
                  <a:lnTo>
                    <a:pt x="847" y="25"/>
                  </a:lnTo>
                  <a:lnTo>
                    <a:pt x="843" y="29"/>
                  </a:lnTo>
                  <a:lnTo>
                    <a:pt x="848" y="30"/>
                  </a:lnTo>
                  <a:lnTo>
                    <a:pt x="856" y="29"/>
                  </a:lnTo>
                  <a:lnTo>
                    <a:pt x="862" y="35"/>
                  </a:lnTo>
                  <a:lnTo>
                    <a:pt x="869" y="36"/>
                  </a:lnTo>
                  <a:lnTo>
                    <a:pt x="871" y="42"/>
                  </a:lnTo>
                  <a:lnTo>
                    <a:pt x="862" y="50"/>
                  </a:lnTo>
                  <a:lnTo>
                    <a:pt x="852" y="62"/>
                  </a:lnTo>
                  <a:lnTo>
                    <a:pt x="847" y="69"/>
                  </a:lnTo>
                  <a:lnTo>
                    <a:pt x="807" y="68"/>
                  </a:lnTo>
                  <a:lnTo>
                    <a:pt x="807" y="72"/>
                  </a:lnTo>
                  <a:lnTo>
                    <a:pt x="810" y="75"/>
                  </a:lnTo>
                  <a:lnTo>
                    <a:pt x="820" y="76"/>
                  </a:lnTo>
                  <a:lnTo>
                    <a:pt x="836" y="84"/>
                  </a:lnTo>
                  <a:lnTo>
                    <a:pt x="834" y="87"/>
                  </a:lnTo>
                  <a:lnTo>
                    <a:pt x="845" y="84"/>
                  </a:lnTo>
                  <a:lnTo>
                    <a:pt x="848" y="87"/>
                  </a:lnTo>
                  <a:lnTo>
                    <a:pt x="848" y="93"/>
                  </a:lnTo>
                  <a:lnTo>
                    <a:pt x="842" y="98"/>
                  </a:lnTo>
                  <a:lnTo>
                    <a:pt x="841" y="105"/>
                  </a:lnTo>
                  <a:lnTo>
                    <a:pt x="846" y="101"/>
                  </a:lnTo>
                  <a:lnTo>
                    <a:pt x="854" y="100"/>
                  </a:lnTo>
                  <a:lnTo>
                    <a:pt x="855" y="95"/>
                  </a:lnTo>
                  <a:lnTo>
                    <a:pt x="858" y="98"/>
                  </a:lnTo>
                  <a:lnTo>
                    <a:pt x="864" y="98"/>
                  </a:lnTo>
                  <a:lnTo>
                    <a:pt x="865" y="89"/>
                  </a:lnTo>
                  <a:lnTo>
                    <a:pt x="878" y="88"/>
                  </a:lnTo>
                  <a:lnTo>
                    <a:pt x="880" y="89"/>
                  </a:lnTo>
                  <a:lnTo>
                    <a:pt x="877" y="107"/>
                  </a:lnTo>
                  <a:lnTo>
                    <a:pt x="868" y="107"/>
                  </a:lnTo>
                  <a:lnTo>
                    <a:pt x="860" y="108"/>
                  </a:lnTo>
                  <a:lnTo>
                    <a:pt x="857" y="125"/>
                  </a:lnTo>
                  <a:lnTo>
                    <a:pt x="842" y="138"/>
                  </a:lnTo>
                  <a:lnTo>
                    <a:pt x="837" y="156"/>
                  </a:lnTo>
                  <a:lnTo>
                    <a:pt x="830" y="140"/>
                  </a:lnTo>
                  <a:lnTo>
                    <a:pt x="838" y="125"/>
                  </a:lnTo>
                  <a:lnTo>
                    <a:pt x="829" y="104"/>
                  </a:lnTo>
                  <a:lnTo>
                    <a:pt x="818" y="97"/>
                  </a:lnTo>
                  <a:lnTo>
                    <a:pt x="808" y="95"/>
                  </a:lnTo>
                  <a:lnTo>
                    <a:pt x="794" y="82"/>
                  </a:lnTo>
                  <a:lnTo>
                    <a:pt x="784" y="82"/>
                  </a:lnTo>
                  <a:lnTo>
                    <a:pt x="772" y="90"/>
                  </a:lnTo>
                  <a:lnTo>
                    <a:pt x="762" y="97"/>
                  </a:lnTo>
                  <a:lnTo>
                    <a:pt x="754" y="99"/>
                  </a:lnTo>
                  <a:lnTo>
                    <a:pt x="741" y="106"/>
                  </a:lnTo>
                  <a:lnTo>
                    <a:pt x="734" y="122"/>
                  </a:lnTo>
                  <a:lnTo>
                    <a:pt x="733" y="153"/>
                  </a:lnTo>
                  <a:lnTo>
                    <a:pt x="737" y="179"/>
                  </a:lnTo>
                  <a:lnTo>
                    <a:pt x="725" y="191"/>
                  </a:lnTo>
                  <a:lnTo>
                    <a:pt x="715" y="206"/>
                  </a:lnTo>
                  <a:lnTo>
                    <a:pt x="698" y="206"/>
                  </a:lnTo>
                  <a:lnTo>
                    <a:pt x="687" y="196"/>
                  </a:lnTo>
                  <a:lnTo>
                    <a:pt x="674" y="211"/>
                  </a:lnTo>
                  <a:lnTo>
                    <a:pt x="664" y="215"/>
                  </a:lnTo>
                  <a:lnTo>
                    <a:pt x="647" y="211"/>
                  </a:lnTo>
                  <a:lnTo>
                    <a:pt x="637" y="207"/>
                  </a:lnTo>
                  <a:lnTo>
                    <a:pt x="628" y="190"/>
                  </a:lnTo>
                  <a:lnTo>
                    <a:pt x="615" y="176"/>
                  </a:lnTo>
                  <a:lnTo>
                    <a:pt x="600" y="168"/>
                  </a:lnTo>
                  <a:lnTo>
                    <a:pt x="591" y="187"/>
                  </a:lnTo>
                  <a:lnTo>
                    <a:pt x="581" y="191"/>
                  </a:lnTo>
                  <a:lnTo>
                    <a:pt x="572" y="192"/>
                  </a:lnTo>
                  <a:lnTo>
                    <a:pt x="567" y="215"/>
                  </a:lnTo>
                  <a:lnTo>
                    <a:pt x="570" y="240"/>
                  </a:lnTo>
                  <a:lnTo>
                    <a:pt x="558" y="245"/>
                  </a:lnTo>
                  <a:lnTo>
                    <a:pt x="543" y="241"/>
                  </a:lnTo>
                  <a:lnTo>
                    <a:pt x="531" y="239"/>
                  </a:lnTo>
                  <a:lnTo>
                    <a:pt x="519" y="239"/>
                  </a:lnTo>
                  <a:lnTo>
                    <a:pt x="509" y="248"/>
                  </a:lnTo>
                  <a:lnTo>
                    <a:pt x="507" y="278"/>
                  </a:lnTo>
                  <a:lnTo>
                    <a:pt x="494" y="280"/>
                  </a:lnTo>
                  <a:lnTo>
                    <a:pt x="480" y="278"/>
                  </a:lnTo>
                  <a:lnTo>
                    <a:pt x="469" y="289"/>
                  </a:lnTo>
                  <a:lnTo>
                    <a:pt x="462" y="305"/>
                  </a:lnTo>
                  <a:lnTo>
                    <a:pt x="450" y="329"/>
                  </a:lnTo>
                  <a:lnTo>
                    <a:pt x="456" y="349"/>
                  </a:lnTo>
                  <a:lnTo>
                    <a:pt x="444" y="378"/>
                  </a:lnTo>
                  <a:lnTo>
                    <a:pt x="433" y="396"/>
                  </a:lnTo>
                  <a:lnTo>
                    <a:pt x="423" y="414"/>
                  </a:lnTo>
                  <a:lnTo>
                    <a:pt x="415" y="436"/>
                  </a:lnTo>
                  <a:lnTo>
                    <a:pt x="400" y="441"/>
                  </a:lnTo>
                  <a:lnTo>
                    <a:pt x="390" y="516"/>
                  </a:lnTo>
                  <a:lnTo>
                    <a:pt x="379" y="539"/>
                  </a:lnTo>
                  <a:lnTo>
                    <a:pt x="366" y="559"/>
                  </a:lnTo>
                  <a:lnTo>
                    <a:pt x="376" y="576"/>
                  </a:lnTo>
                  <a:lnTo>
                    <a:pt x="378" y="604"/>
                  </a:lnTo>
                  <a:lnTo>
                    <a:pt x="362" y="611"/>
                  </a:lnTo>
                  <a:lnTo>
                    <a:pt x="350" y="608"/>
                  </a:lnTo>
                  <a:lnTo>
                    <a:pt x="336" y="612"/>
                  </a:lnTo>
                  <a:lnTo>
                    <a:pt x="325" y="619"/>
                  </a:lnTo>
                  <a:lnTo>
                    <a:pt x="308" y="638"/>
                  </a:lnTo>
                  <a:lnTo>
                    <a:pt x="300" y="662"/>
                  </a:lnTo>
                  <a:lnTo>
                    <a:pt x="305" y="683"/>
                  </a:lnTo>
                  <a:lnTo>
                    <a:pt x="300" y="708"/>
                  </a:lnTo>
                  <a:lnTo>
                    <a:pt x="297" y="737"/>
                  </a:lnTo>
                  <a:lnTo>
                    <a:pt x="300" y="764"/>
                  </a:lnTo>
                  <a:lnTo>
                    <a:pt x="299" y="795"/>
                  </a:lnTo>
                  <a:lnTo>
                    <a:pt x="320" y="817"/>
                  </a:lnTo>
                  <a:lnTo>
                    <a:pt x="317" y="845"/>
                  </a:lnTo>
                  <a:lnTo>
                    <a:pt x="298" y="857"/>
                  </a:lnTo>
                  <a:lnTo>
                    <a:pt x="307" y="890"/>
                  </a:lnTo>
                  <a:lnTo>
                    <a:pt x="302" y="918"/>
                  </a:lnTo>
                  <a:lnTo>
                    <a:pt x="298" y="943"/>
                  </a:lnTo>
                  <a:lnTo>
                    <a:pt x="286" y="948"/>
                  </a:lnTo>
                  <a:lnTo>
                    <a:pt x="271" y="971"/>
                  </a:lnTo>
                  <a:lnTo>
                    <a:pt x="270" y="999"/>
                  </a:lnTo>
                  <a:lnTo>
                    <a:pt x="262" y="1028"/>
                  </a:lnTo>
                  <a:lnTo>
                    <a:pt x="250" y="1035"/>
                  </a:lnTo>
                  <a:lnTo>
                    <a:pt x="250" y="1015"/>
                  </a:lnTo>
                  <a:lnTo>
                    <a:pt x="247" y="1009"/>
                  </a:lnTo>
                  <a:lnTo>
                    <a:pt x="229" y="1003"/>
                  </a:lnTo>
                  <a:lnTo>
                    <a:pt x="227" y="972"/>
                  </a:lnTo>
                  <a:lnTo>
                    <a:pt x="227" y="959"/>
                  </a:lnTo>
                  <a:lnTo>
                    <a:pt x="232" y="956"/>
                  </a:lnTo>
                  <a:lnTo>
                    <a:pt x="232" y="951"/>
                  </a:lnTo>
                  <a:lnTo>
                    <a:pt x="229" y="949"/>
                  </a:lnTo>
                  <a:lnTo>
                    <a:pt x="222" y="950"/>
                  </a:lnTo>
                  <a:lnTo>
                    <a:pt x="221" y="964"/>
                  </a:lnTo>
                  <a:lnTo>
                    <a:pt x="224" y="971"/>
                  </a:lnTo>
                  <a:lnTo>
                    <a:pt x="222" y="975"/>
                  </a:lnTo>
                  <a:lnTo>
                    <a:pt x="218" y="977"/>
                  </a:lnTo>
                  <a:lnTo>
                    <a:pt x="218" y="971"/>
                  </a:lnTo>
                  <a:lnTo>
                    <a:pt x="215" y="965"/>
                  </a:lnTo>
                  <a:lnTo>
                    <a:pt x="212" y="962"/>
                  </a:lnTo>
                  <a:lnTo>
                    <a:pt x="214" y="971"/>
                  </a:lnTo>
                  <a:lnTo>
                    <a:pt x="210" y="976"/>
                  </a:lnTo>
                  <a:lnTo>
                    <a:pt x="217" y="989"/>
                  </a:lnTo>
                  <a:lnTo>
                    <a:pt x="211" y="1002"/>
                  </a:lnTo>
                  <a:close/>
                  <a:moveTo>
                    <a:pt x="62" y="739"/>
                  </a:moveTo>
                  <a:lnTo>
                    <a:pt x="60" y="739"/>
                  </a:lnTo>
                  <a:lnTo>
                    <a:pt x="60" y="735"/>
                  </a:lnTo>
                  <a:lnTo>
                    <a:pt x="60" y="728"/>
                  </a:lnTo>
                  <a:lnTo>
                    <a:pt x="63" y="725"/>
                  </a:lnTo>
                  <a:lnTo>
                    <a:pt x="67" y="727"/>
                  </a:lnTo>
                  <a:lnTo>
                    <a:pt x="69" y="730"/>
                  </a:lnTo>
                  <a:lnTo>
                    <a:pt x="67" y="733"/>
                  </a:lnTo>
                  <a:lnTo>
                    <a:pt x="63" y="737"/>
                  </a:lnTo>
                  <a:lnTo>
                    <a:pt x="62" y="739"/>
                  </a:lnTo>
                  <a:close/>
                  <a:moveTo>
                    <a:pt x="3" y="986"/>
                  </a:moveTo>
                  <a:lnTo>
                    <a:pt x="0" y="986"/>
                  </a:lnTo>
                  <a:lnTo>
                    <a:pt x="1" y="977"/>
                  </a:lnTo>
                  <a:lnTo>
                    <a:pt x="2" y="971"/>
                  </a:lnTo>
                  <a:lnTo>
                    <a:pt x="4" y="970"/>
                  </a:lnTo>
                  <a:lnTo>
                    <a:pt x="5" y="972"/>
                  </a:lnTo>
                  <a:lnTo>
                    <a:pt x="5" y="976"/>
                  </a:lnTo>
                  <a:lnTo>
                    <a:pt x="3" y="986"/>
                  </a:lnTo>
                  <a:close/>
                  <a:moveTo>
                    <a:pt x="13" y="823"/>
                  </a:moveTo>
                  <a:lnTo>
                    <a:pt x="13" y="826"/>
                  </a:lnTo>
                  <a:lnTo>
                    <a:pt x="9" y="833"/>
                  </a:lnTo>
                  <a:lnTo>
                    <a:pt x="8" y="834"/>
                  </a:lnTo>
                  <a:lnTo>
                    <a:pt x="5" y="834"/>
                  </a:lnTo>
                  <a:lnTo>
                    <a:pt x="4" y="833"/>
                  </a:lnTo>
                  <a:lnTo>
                    <a:pt x="5" y="830"/>
                  </a:lnTo>
                  <a:lnTo>
                    <a:pt x="6" y="829"/>
                  </a:lnTo>
                  <a:lnTo>
                    <a:pt x="9" y="825"/>
                  </a:lnTo>
                  <a:lnTo>
                    <a:pt x="12" y="824"/>
                  </a:lnTo>
                  <a:lnTo>
                    <a:pt x="13" y="822"/>
                  </a:lnTo>
                  <a:lnTo>
                    <a:pt x="13" y="823"/>
                  </a:lnTo>
                  <a:close/>
                  <a:moveTo>
                    <a:pt x="170" y="640"/>
                  </a:moveTo>
                  <a:lnTo>
                    <a:pt x="174" y="639"/>
                  </a:lnTo>
                  <a:lnTo>
                    <a:pt x="174" y="637"/>
                  </a:lnTo>
                  <a:lnTo>
                    <a:pt x="178" y="638"/>
                  </a:lnTo>
                  <a:lnTo>
                    <a:pt x="181" y="636"/>
                  </a:lnTo>
                  <a:lnTo>
                    <a:pt x="182" y="633"/>
                  </a:lnTo>
                  <a:lnTo>
                    <a:pt x="190" y="630"/>
                  </a:lnTo>
                  <a:lnTo>
                    <a:pt x="196" y="630"/>
                  </a:lnTo>
                  <a:lnTo>
                    <a:pt x="195" y="633"/>
                  </a:lnTo>
                  <a:lnTo>
                    <a:pt x="197" y="636"/>
                  </a:lnTo>
                  <a:lnTo>
                    <a:pt x="198" y="640"/>
                  </a:lnTo>
                  <a:lnTo>
                    <a:pt x="183" y="643"/>
                  </a:lnTo>
                  <a:lnTo>
                    <a:pt x="175" y="647"/>
                  </a:lnTo>
                  <a:lnTo>
                    <a:pt x="172" y="643"/>
                  </a:lnTo>
                  <a:lnTo>
                    <a:pt x="170" y="640"/>
                  </a:lnTo>
                  <a:close/>
                  <a:moveTo>
                    <a:pt x="410" y="303"/>
                  </a:moveTo>
                  <a:lnTo>
                    <a:pt x="407" y="300"/>
                  </a:lnTo>
                  <a:lnTo>
                    <a:pt x="406" y="297"/>
                  </a:lnTo>
                  <a:lnTo>
                    <a:pt x="411" y="299"/>
                  </a:lnTo>
                  <a:lnTo>
                    <a:pt x="415" y="299"/>
                  </a:lnTo>
                  <a:lnTo>
                    <a:pt x="418" y="296"/>
                  </a:lnTo>
                  <a:lnTo>
                    <a:pt x="420" y="293"/>
                  </a:lnTo>
                  <a:lnTo>
                    <a:pt x="422" y="297"/>
                  </a:lnTo>
                  <a:lnTo>
                    <a:pt x="421" y="301"/>
                  </a:lnTo>
                  <a:lnTo>
                    <a:pt x="417" y="304"/>
                  </a:lnTo>
                  <a:lnTo>
                    <a:pt x="414" y="308"/>
                  </a:lnTo>
                  <a:lnTo>
                    <a:pt x="409" y="312"/>
                  </a:lnTo>
                  <a:lnTo>
                    <a:pt x="405" y="312"/>
                  </a:lnTo>
                  <a:lnTo>
                    <a:pt x="403" y="311"/>
                  </a:lnTo>
                  <a:lnTo>
                    <a:pt x="406" y="305"/>
                  </a:lnTo>
                  <a:lnTo>
                    <a:pt x="410" y="305"/>
                  </a:lnTo>
                  <a:lnTo>
                    <a:pt x="410" y="303"/>
                  </a:lnTo>
                  <a:close/>
                  <a:moveTo>
                    <a:pt x="714" y="10"/>
                  </a:moveTo>
                  <a:lnTo>
                    <a:pt x="717" y="14"/>
                  </a:lnTo>
                  <a:lnTo>
                    <a:pt x="719" y="15"/>
                  </a:lnTo>
                  <a:lnTo>
                    <a:pt x="720" y="18"/>
                  </a:lnTo>
                  <a:lnTo>
                    <a:pt x="721" y="19"/>
                  </a:lnTo>
                  <a:lnTo>
                    <a:pt x="716" y="21"/>
                  </a:lnTo>
                  <a:lnTo>
                    <a:pt x="713" y="23"/>
                  </a:lnTo>
                  <a:lnTo>
                    <a:pt x="711" y="22"/>
                  </a:lnTo>
                  <a:lnTo>
                    <a:pt x="708" y="23"/>
                  </a:lnTo>
                  <a:lnTo>
                    <a:pt x="706" y="22"/>
                  </a:lnTo>
                  <a:lnTo>
                    <a:pt x="704" y="24"/>
                  </a:lnTo>
                  <a:lnTo>
                    <a:pt x="703" y="21"/>
                  </a:lnTo>
                  <a:lnTo>
                    <a:pt x="707" y="18"/>
                  </a:lnTo>
                  <a:lnTo>
                    <a:pt x="707" y="15"/>
                  </a:lnTo>
                  <a:lnTo>
                    <a:pt x="703" y="15"/>
                  </a:lnTo>
                  <a:lnTo>
                    <a:pt x="700" y="17"/>
                  </a:lnTo>
                  <a:lnTo>
                    <a:pt x="700" y="14"/>
                  </a:lnTo>
                  <a:lnTo>
                    <a:pt x="704" y="13"/>
                  </a:lnTo>
                  <a:lnTo>
                    <a:pt x="708" y="14"/>
                  </a:lnTo>
                  <a:lnTo>
                    <a:pt x="709" y="10"/>
                  </a:lnTo>
                  <a:lnTo>
                    <a:pt x="708" y="7"/>
                  </a:lnTo>
                  <a:lnTo>
                    <a:pt x="712" y="10"/>
                  </a:lnTo>
                  <a:lnTo>
                    <a:pt x="714" y="10"/>
                  </a:lnTo>
                  <a:close/>
                  <a:moveTo>
                    <a:pt x="667" y="62"/>
                  </a:moveTo>
                  <a:lnTo>
                    <a:pt x="666" y="65"/>
                  </a:lnTo>
                  <a:lnTo>
                    <a:pt x="661" y="59"/>
                  </a:lnTo>
                  <a:lnTo>
                    <a:pt x="659" y="48"/>
                  </a:lnTo>
                  <a:lnTo>
                    <a:pt x="660" y="46"/>
                  </a:lnTo>
                  <a:lnTo>
                    <a:pt x="661" y="50"/>
                  </a:lnTo>
                  <a:lnTo>
                    <a:pt x="664" y="48"/>
                  </a:lnTo>
                  <a:lnTo>
                    <a:pt x="668" y="51"/>
                  </a:lnTo>
                  <a:lnTo>
                    <a:pt x="670" y="56"/>
                  </a:lnTo>
                  <a:lnTo>
                    <a:pt x="670" y="60"/>
                  </a:lnTo>
                  <a:lnTo>
                    <a:pt x="671" y="61"/>
                  </a:lnTo>
                  <a:lnTo>
                    <a:pt x="667" y="62"/>
                  </a:lnTo>
                  <a:close/>
                  <a:moveTo>
                    <a:pt x="654" y="80"/>
                  </a:moveTo>
                  <a:lnTo>
                    <a:pt x="652" y="79"/>
                  </a:lnTo>
                  <a:lnTo>
                    <a:pt x="652" y="84"/>
                  </a:lnTo>
                  <a:lnTo>
                    <a:pt x="650" y="84"/>
                  </a:lnTo>
                  <a:lnTo>
                    <a:pt x="645" y="84"/>
                  </a:lnTo>
                  <a:lnTo>
                    <a:pt x="642" y="81"/>
                  </a:lnTo>
                  <a:lnTo>
                    <a:pt x="641" y="78"/>
                  </a:lnTo>
                  <a:lnTo>
                    <a:pt x="641" y="75"/>
                  </a:lnTo>
                  <a:lnTo>
                    <a:pt x="641" y="72"/>
                  </a:lnTo>
                  <a:lnTo>
                    <a:pt x="641" y="68"/>
                  </a:lnTo>
                  <a:lnTo>
                    <a:pt x="645" y="69"/>
                  </a:lnTo>
                  <a:lnTo>
                    <a:pt x="645" y="64"/>
                  </a:lnTo>
                  <a:lnTo>
                    <a:pt x="648" y="65"/>
                  </a:lnTo>
                  <a:lnTo>
                    <a:pt x="650" y="65"/>
                  </a:lnTo>
                  <a:lnTo>
                    <a:pt x="652" y="61"/>
                  </a:lnTo>
                  <a:lnTo>
                    <a:pt x="655" y="62"/>
                  </a:lnTo>
                  <a:lnTo>
                    <a:pt x="657" y="66"/>
                  </a:lnTo>
                  <a:lnTo>
                    <a:pt x="658" y="69"/>
                  </a:lnTo>
                  <a:lnTo>
                    <a:pt x="656" y="75"/>
                  </a:lnTo>
                  <a:lnTo>
                    <a:pt x="654" y="80"/>
                  </a:lnTo>
                  <a:close/>
                  <a:moveTo>
                    <a:pt x="621" y="57"/>
                  </a:moveTo>
                  <a:lnTo>
                    <a:pt x="623" y="56"/>
                  </a:lnTo>
                  <a:lnTo>
                    <a:pt x="623" y="54"/>
                  </a:lnTo>
                  <a:lnTo>
                    <a:pt x="625" y="54"/>
                  </a:lnTo>
                  <a:lnTo>
                    <a:pt x="626" y="52"/>
                  </a:lnTo>
                  <a:lnTo>
                    <a:pt x="627" y="55"/>
                  </a:lnTo>
                  <a:lnTo>
                    <a:pt x="628" y="58"/>
                  </a:lnTo>
                  <a:lnTo>
                    <a:pt x="630" y="57"/>
                  </a:lnTo>
                  <a:lnTo>
                    <a:pt x="633" y="55"/>
                  </a:lnTo>
                  <a:lnTo>
                    <a:pt x="633" y="53"/>
                  </a:lnTo>
                  <a:lnTo>
                    <a:pt x="632" y="50"/>
                  </a:lnTo>
                  <a:lnTo>
                    <a:pt x="635" y="50"/>
                  </a:lnTo>
                  <a:lnTo>
                    <a:pt x="637" y="53"/>
                  </a:lnTo>
                  <a:lnTo>
                    <a:pt x="641" y="54"/>
                  </a:lnTo>
                  <a:lnTo>
                    <a:pt x="642" y="57"/>
                  </a:lnTo>
                  <a:lnTo>
                    <a:pt x="643" y="60"/>
                  </a:lnTo>
                  <a:lnTo>
                    <a:pt x="639" y="61"/>
                  </a:lnTo>
                  <a:lnTo>
                    <a:pt x="639" y="64"/>
                  </a:lnTo>
                  <a:lnTo>
                    <a:pt x="638" y="66"/>
                  </a:lnTo>
                  <a:lnTo>
                    <a:pt x="634" y="65"/>
                  </a:lnTo>
                  <a:lnTo>
                    <a:pt x="631" y="69"/>
                  </a:lnTo>
                  <a:lnTo>
                    <a:pt x="629" y="70"/>
                  </a:lnTo>
                  <a:lnTo>
                    <a:pt x="627" y="67"/>
                  </a:lnTo>
                  <a:lnTo>
                    <a:pt x="623" y="71"/>
                  </a:lnTo>
                  <a:lnTo>
                    <a:pt x="621" y="67"/>
                  </a:lnTo>
                  <a:lnTo>
                    <a:pt x="620" y="73"/>
                  </a:lnTo>
                  <a:lnTo>
                    <a:pt x="617" y="64"/>
                  </a:lnTo>
                  <a:lnTo>
                    <a:pt x="613" y="63"/>
                  </a:lnTo>
                  <a:lnTo>
                    <a:pt x="613" y="61"/>
                  </a:lnTo>
                  <a:lnTo>
                    <a:pt x="616" y="59"/>
                  </a:lnTo>
                  <a:lnTo>
                    <a:pt x="620" y="60"/>
                  </a:lnTo>
                  <a:lnTo>
                    <a:pt x="621" y="57"/>
                  </a:lnTo>
                  <a:close/>
                  <a:moveTo>
                    <a:pt x="635" y="90"/>
                  </a:moveTo>
                  <a:lnTo>
                    <a:pt x="632" y="88"/>
                  </a:lnTo>
                  <a:lnTo>
                    <a:pt x="628" y="87"/>
                  </a:lnTo>
                  <a:lnTo>
                    <a:pt x="627" y="83"/>
                  </a:lnTo>
                  <a:lnTo>
                    <a:pt x="628" y="80"/>
                  </a:lnTo>
                  <a:lnTo>
                    <a:pt x="631" y="80"/>
                  </a:lnTo>
                  <a:lnTo>
                    <a:pt x="635" y="82"/>
                  </a:lnTo>
                  <a:lnTo>
                    <a:pt x="638" y="82"/>
                  </a:lnTo>
                  <a:lnTo>
                    <a:pt x="641" y="84"/>
                  </a:lnTo>
                  <a:lnTo>
                    <a:pt x="641" y="89"/>
                  </a:lnTo>
                  <a:lnTo>
                    <a:pt x="636" y="90"/>
                  </a:lnTo>
                  <a:lnTo>
                    <a:pt x="635" y="90"/>
                  </a:lnTo>
                  <a:close/>
                  <a:moveTo>
                    <a:pt x="577" y="97"/>
                  </a:moveTo>
                  <a:lnTo>
                    <a:pt x="579" y="98"/>
                  </a:lnTo>
                  <a:lnTo>
                    <a:pt x="580" y="100"/>
                  </a:lnTo>
                  <a:lnTo>
                    <a:pt x="579" y="106"/>
                  </a:lnTo>
                  <a:lnTo>
                    <a:pt x="580" y="111"/>
                  </a:lnTo>
                  <a:lnTo>
                    <a:pt x="576" y="112"/>
                  </a:lnTo>
                  <a:lnTo>
                    <a:pt x="576" y="106"/>
                  </a:lnTo>
                  <a:lnTo>
                    <a:pt x="574" y="110"/>
                  </a:lnTo>
                  <a:lnTo>
                    <a:pt x="572" y="108"/>
                  </a:lnTo>
                  <a:lnTo>
                    <a:pt x="571" y="102"/>
                  </a:lnTo>
                  <a:lnTo>
                    <a:pt x="572" y="99"/>
                  </a:lnTo>
                  <a:lnTo>
                    <a:pt x="577" y="97"/>
                  </a:lnTo>
                  <a:close/>
                  <a:moveTo>
                    <a:pt x="552" y="103"/>
                  </a:moveTo>
                  <a:lnTo>
                    <a:pt x="554" y="105"/>
                  </a:lnTo>
                  <a:lnTo>
                    <a:pt x="556" y="105"/>
                  </a:lnTo>
                  <a:lnTo>
                    <a:pt x="558" y="108"/>
                  </a:lnTo>
                  <a:lnTo>
                    <a:pt x="559" y="110"/>
                  </a:lnTo>
                  <a:lnTo>
                    <a:pt x="558" y="114"/>
                  </a:lnTo>
                  <a:lnTo>
                    <a:pt x="553" y="113"/>
                  </a:lnTo>
                  <a:lnTo>
                    <a:pt x="550" y="112"/>
                  </a:lnTo>
                  <a:lnTo>
                    <a:pt x="549" y="109"/>
                  </a:lnTo>
                  <a:lnTo>
                    <a:pt x="546" y="102"/>
                  </a:lnTo>
                  <a:lnTo>
                    <a:pt x="544" y="98"/>
                  </a:lnTo>
                  <a:lnTo>
                    <a:pt x="545" y="97"/>
                  </a:lnTo>
                  <a:lnTo>
                    <a:pt x="548" y="98"/>
                  </a:lnTo>
                  <a:lnTo>
                    <a:pt x="549" y="101"/>
                  </a:lnTo>
                  <a:lnTo>
                    <a:pt x="550" y="105"/>
                  </a:lnTo>
                  <a:lnTo>
                    <a:pt x="552" y="103"/>
                  </a:lnTo>
                  <a:close/>
                  <a:moveTo>
                    <a:pt x="525" y="116"/>
                  </a:moveTo>
                  <a:lnTo>
                    <a:pt x="523" y="119"/>
                  </a:lnTo>
                  <a:lnTo>
                    <a:pt x="521" y="118"/>
                  </a:lnTo>
                  <a:lnTo>
                    <a:pt x="519" y="114"/>
                  </a:lnTo>
                  <a:lnTo>
                    <a:pt x="520" y="112"/>
                  </a:lnTo>
                  <a:lnTo>
                    <a:pt x="525" y="113"/>
                  </a:lnTo>
                  <a:lnTo>
                    <a:pt x="530" y="113"/>
                  </a:lnTo>
                  <a:lnTo>
                    <a:pt x="532" y="113"/>
                  </a:lnTo>
                  <a:lnTo>
                    <a:pt x="533" y="115"/>
                  </a:lnTo>
                  <a:lnTo>
                    <a:pt x="533" y="118"/>
                  </a:lnTo>
                  <a:lnTo>
                    <a:pt x="533" y="122"/>
                  </a:lnTo>
                  <a:lnTo>
                    <a:pt x="535" y="124"/>
                  </a:lnTo>
                  <a:lnTo>
                    <a:pt x="535" y="119"/>
                  </a:lnTo>
                  <a:lnTo>
                    <a:pt x="539" y="117"/>
                  </a:lnTo>
                  <a:lnTo>
                    <a:pt x="541" y="118"/>
                  </a:lnTo>
                  <a:lnTo>
                    <a:pt x="545" y="119"/>
                  </a:lnTo>
                  <a:lnTo>
                    <a:pt x="545" y="122"/>
                  </a:lnTo>
                  <a:lnTo>
                    <a:pt x="542" y="127"/>
                  </a:lnTo>
                  <a:lnTo>
                    <a:pt x="540" y="131"/>
                  </a:lnTo>
                  <a:lnTo>
                    <a:pt x="536" y="134"/>
                  </a:lnTo>
                  <a:lnTo>
                    <a:pt x="533" y="133"/>
                  </a:lnTo>
                  <a:lnTo>
                    <a:pt x="530" y="129"/>
                  </a:lnTo>
                  <a:lnTo>
                    <a:pt x="525" y="127"/>
                  </a:lnTo>
                  <a:lnTo>
                    <a:pt x="523" y="122"/>
                  </a:lnTo>
                  <a:lnTo>
                    <a:pt x="525" y="124"/>
                  </a:lnTo>
                  <a:lnTo>
                    <a:pt x="525" y="120"/>
                  </a:lnTo>
                  <a:lnTo>
                    <a:pt x="526" y="117"/>
                  </a:lnTo>
                  <a:lnTo>
                    <a:pt x="525" y="116"/>
                  </a:lnTo>
                  <a:close/>
                  <a:moveTo>
                    <a:pt x="508" y="144"/>
                  </a:moveTo>
                  <a:lnTo>
                    <a:pt x="511" y="144"/>
                  </a:lnTo>
                  <a:lnTo>
                    <a:pt x="514" y="144"/>
                  </a:lnTo>
                  <a:lnTo>
                    <a:pt x="515" y="142"/>
                  </a:lnTo>
                  <a:lnTo>
                    <a:pt x="516" y="137"/>
                  </a:lnTo>
                  <a:lnTo>
                    <a:pt x="519" y="141"/>
                  </a:lnTo>
                  <a:lnTo>
                    <a:pt x="522" y="138"/>
                  </a:lnTo>
                  <a:lnTo>
                    <a:pt x="522" y="130"/>
                  </a:lnTo>
                  <a:lnTo>
                    <a:pt x="527" y="133"/>
                  </a:lnTo>
                  <a:lnTo>
                    <a:pt x="530" y="137"/>
                  </a:lnTo>
                  <a:lnTo>
                    <a:pt x="525" y="147"/>
                  </a:lnTo>
                  <a:lnTo>
                    <a:pt x="525" y="151"/>
                  </a:lnTo>
                  <a:lnTo>
                    <a:pt x="522" y="153"/>
                  </a:lnTo>
                  <a:lnTo>
                    <a:pt x="512" y="156"/>
                  </a:lnTo>
                  <a:lnTo>
                    <a:pt x="509" y="156"/>
                  </a:lnTo>
                  <a:lnTo>
                    <a:pt x="504" y="155"/>
                  </a:lnTo>
                  <a:lnTo>
                    <a:pt x="504" y="152"/>
                  </a:lnTo>
                  <a:lnTo>
                    <a:pt x="508" y="152"/>
                  </a:lnTo>
                  <a:lnTo>
                    <a:pt x="509" y="149"/>
                  </a:lnTo>
                  <a:lnTo>
                    <a:pt x="508" y="144"/>
                  </a:lnTo>
                  <a:close/>
                  <a:moveTo>
                    <a:pt x="471" y="187"/>
                  </a:moveTo>
                  <a:lnTo>
                    <a:pt x="468" y="186"/>
                  </a:lnTo>
                  <a:lnTo>
                    <a:pt x="467" y="184"/>
                  </a:lnTo>
                  <a:lnTo>
                    <a:pt x="471" y="185"/>
                  </a:lnTo>
                  <a:lnTo>
                    <a:pt x="472" y="182"/>
                  </a:lnTo>
                  <a:lnTo>
                    <a:pt x="472" y="179"/>
                  </a:lnTo>
                  <a:lnTo>
                    <a:pt x="468" y="178"/>
                  </a:lnTo>
                  <a:lnTo>
                    <a:pt x="472" y="177"/>
                  </a:lnTo>
                  <a:lnTo>
                    <a:pt x="469" y="174"/>
                  </a:lnTo>
                  <a:lnTo>
                    <a:pt x="471" y="173"/>
                  </a:lnTo>
                  <a:lnTo>
                    <a:pt x="474" y="170"/>
                  </a:lnTo>
                  <a:lnTo>
                    <a:pt x="478" y="173"/>
                  </a:lnTo>
                  <a:lnTo>
                    <a:pt x="481" y="169"/>
                  </a:lnTo>
                  <a:lnTo>
                    <a:pt x="478" y="165"/>
                  </a:lnTo>
                  <a:lnTo>
                    <a:pt x="481" y="163"/>
                  </a:lnTo>
                  <a:lnTo>
                    <a:pt x="485" y="165"/>
                  </a:lnTo>
                  <a:lnTo>
                    <a:pt x="487" y="162"/>
                  </a:lnTo>
                  <a:lnTo>
                    <a:pt x="485" y="155"/>
                  </a:lnTo>
                  <a:lnTo>
                    <a:pt x="488" y="160"/>
                  </a:lnTo>
                  <a:lnTo>
                    <a:pt x="489" y="156"/>
                  </a:lnTo>
                  <a:lnTo>
                    <a:pt x="490" y="155"/>
                  </a:lnTo>
                  <a:lnTo>
                    <a:pt x="493" y="155"/>
                  </a:lnTo>
                  <a:lnTo>
                    <a:pt x="497" y="162"/>
                  </a:lnTo>
                  <a:lnTo>
                    <a:pt x="498" y="165"/>
                  </a:lnTo>
                  <a:lnTo>
                    <a:pt x="501" y="172"/>
                  </a:lnTo>
                  <a:lnTo>
                    <a:pt x="498" y="178"/>
                  </a:lnTo>
                  <a:lnTo>
                    <a:pt x="498" y="182"/>
                  </a:lnTo>
                  <a:lnTo>
                    <a:pt x="498" y="188"/>
                  </a:lnTo>
                  <a:lnTo>
                    <a:pt x="494" y="190"/>
                  </a:lnTo>
                  <a:lnTo>
                    <a:pt x="489" y="191"/>
                  </a:lnTo>
                  <a:lnTo>
                    <a:pt x="489" y="187"/>
                  </a:lnTo>
                  <a:lnTo>
                    <a:pt x="485" y="188"/>
                  </a:lnTo>
                  <a:lnTo>
                    <a:pt x="482" y="196"/>
                  </a:lnTo>
                  <a:lnTo>
                    <a:pt x="477" y="196"/>
                  </a:lnTo>
                  <a:lnTo>
                    <a:pt x="472" y="197"/>
                  </a:lnTo>
                  <a:lnTo>
                    <a:pt x="468" y="200"/>
                  </a:lnTo>
                  <a:lnTo>
                    <a:pt x="466" y="196"/>
                  </a:lnTo>
                  <a:lnTo>
                    <a:pt x="472" y="192"/>
                  </a:lnTo>
                  <a:lnTo>
                    <a:pt x="473" y="189"/>
                  </a:lnTo>
                  <a:lnTo>
                    <a:pt x="471" y="187"/>
                  </a:lnTo>
                  <a:close/>
                  <a:moveTo>
                    <a:pt x="435" y="188"/>
                  </a:moveTo>
                  <a:lnTo>
                    <a:pt x="438" y="187"/>
                  </a:lnTo>
                  <a:lnTo>
                    <a:pt x="439" y="178"/>
                  </a:lnTo>
                  <a:lnTo>
                    <a:pt x="442" y="178"/>
                  </a:lnTo>
                  <a:lnTo>
                    <a:pt x="447" y="181"/>
                  </a:lnTo>
                  <a:lnTo>
                    <a:pt x="446" y="185"/>
                  </a:lnTo>
                  <a:lnTo>
                    <a:pt x="445" y="191"/>
                  </a:lnTo>
                  <a:lnTo>
                    <a:pt x="443" y="197"/>
                  </a:lnTo>
                  <a:lnTo>
                    <a:pt x="442" y="199"/>
                  </a:lnTo>
                  <a:lnTo>
                    <a:pt x="439" y="202"/>
                  </a:lnTo>
                  <a:lnTo>
                    <a:pt x="436" y="203"/>
                  </a:lnTo>
                  <a:lnTo>
                    <a:pt x="432" y="205"/>
                  </a:lnTo>
                  <a:lnTo>
                    <a:pt x="429" y="205"/>
                  </a:lnTo>
                  <a:lnTo>
                    <a:pt x="428" y="202"/>
                  </a:lnTo>
                  <a:lnTo>
                    <a:pt x="428" y="195"/>
                  </a:lnTo>
                  <a:lnTo>
                    <a:pt x="432" y="193"/>
                  </a:lnTo>
                  <a:lnTo>
                    <a:pt x="435" y="191"/>
                  </a:lnTo>
                  <a:lnTo>
                    <a:pt x="435" y="188"/>
                  </a:lnTo>
                  <a:close/>
                  <a:moveTo>
                    <a:pt x="395" y="230"/>
                  </a:moveTo>
                  <a:lnTo>
                    <a:pt x="396" y="228"/>
                  </a:lnTo>
                  <a:lnTo>
                    <a:pt x="396" y="226"/>
                  </a:lnTo>
                  <a:lnTo>
                    <a:pt x="396" y="223"/>
                  </a:lnTo>
                  <a:lnTo>
                    <a:pt x="399" y="225"/>
                  </a:lnTo>
                  <a:lnTo>
                    <a:pt x="400" y="222"/>
                  </a:lnTo>
                  <a:lnTo>
                    <a:pt x="403" y="223"/>
                  </a:lnTo>
                  <a:lnTo>
                    <a:pt x="404" y="220"/>
                  </a:lnTo>
                  <a:lnTo>
                    <a:pt x="406" y="213"/>
                  </a:lnTo>
                  <a:lnTo>
                    <a:pt x="409" y="218"/>
                  </a:lnTo>
                  <a:lnTo>
                    <a:pt x="414" y="218"/>
                  </a:lnTo>
                  <a:lnTo>
                    <a:pt x="414" y="213"/>
                  </a:lnTo>
                  <a:lnTo>
                    <a:pt x="414" y="207"/>
                  </a:lnTo>
                  <a:lnTo>
                    <a:pt x="420" y="218"/>
                  </a:lnTo>
                  <a:lnTo>
                    <a:pt x="420" y="224"/>
                  </a:lnTo>
                  <a:lnTo>
                    <a:pt x="421" y="228"/>
                  </a:lnTo>
                  <a:lnTo>
                    <a:pt x="421" y="233"/>
                  </a:lnTo>
                  <a:lnTo>
                    <a:pt x="417" y="234"/>
                  </a:lnTo>
                  <a:lnTo>
                    <a:pt x="414" y="238"/>
                  </a:lnTo>
                  <a:lnTo>
                    <a:pt x="409" y="238"/>
                  </a:lnTo>
                  <a:lnTo>
                    <a:pt x="407" y="234"/>
                  </a:lnTo>
                  <a:lnTo>
                    <a:pt x="411" y="230"/>
                  </a:lnTo>
                  <a:lnTo>
                    <a:pt x="413" y="226"/>
                  </a:lnTo>
                  <a:lnTo>
                    <a:pt x="410" y="231"/>
                  </a:lnTo>
                  <a:lnTo>
                    <a:pt x="406" y="230"/>
                  </a:lnTo>
                  <a:lnTo>
                    <a:pt x="403" y="232"/>
                  </a:lnTo>
                  <a:lnTo>
                    <a:pt x="396" y="238"/>
                  </a:lnTo>
                  <a:lnTo>
                    <a:pt x="394" y="234"/>
                  </a:lnTo>
                  <a:lnTo>
                    <a:pt x="394" y="231"/>
                  </a:lnTo>
                  <a:lnTo>
                    <a:pt x="395" y="230"/>
                  </a:lnTo>
                  <a:close/>
                  <a:moveTo>
                    <a:pt x="431" y="210"/>
                  </a:moveTo>
                  <a:lnTo>
                    <a:pt x="432" y="209"/>
                  </a:lnTo>
                  <a:lnTo>
                    <a:pt x="436" y="208"/>
                  </a:lnTo>
                  <a:lnTo>
                    <a:pt x="437" y="212"/>
                  </a:lnTo>
                  <a:lnTo>
                    <a:pt x="438" y="217"/>
                  </a:lnTo>
                  <a:lnTo>
                    <a:pt x="436" y="222"/>
                  </a:lnTo>
                  <a:lnTo>
                    <a:pt x="438" y="220"/>
                  </a:lnTo>
                  <a:lnTo>
                    <a:pt x="440" y="225"/>
                  </a:lnTo>
                  <a:lnTo>
                    <a:pt x="438" y="232"/>
                  </a:lnTo>
                  <a:lnTo>
                    <a:pt x="437" y="235"/>
                  </a:lnTo>
                  <a:lnTo>
                    <a:pt x="440" y="233"/>
                  </a:lnTo>
                  <a:lnTo>
                    <a:pt x="443" y="225"/>
                  </a:lnTo>
                  <a:lnTo>
                    <a:pt x="447" y="224"/>
                  </a:lnTo>
                  <a:lnTo>
                    <a:pt x="446" y="220"/>
                  </a:lnTo>
                  <a:lnTo>
                    <a:pt x="449" y="214"/>
                  </a:lnTo>
                  <a:lnTo>
                    <a:pt x="454" y="217"/>
                  </a:lnTo>
                  <a:lnTo>
                    <a:pt x="458" y="222"/>
                  </a:lnTo>
                  <a:lnTo>
                    <a:pt x="460" y="229"/>
                  </a:lnTo>
                  <a:lnTo>
                    <a:pt x="458" y="234"/>
                  </a:lnTo>
                  <a:lnTo>
                    <a:pt x="455" y="238"/>
                  </a:lnTo>
                  <a:lnTo>
                    <a:pt x="449" y="240"/>
                  </a:lnTo>
                  <a:lnTo>
                    <a:pt x="445" y="245"/>
                  </a:lnTo>
                  <a:lnTo>
                    <a:pt x="443" y="250"/>
                  </a:lnTo>
                  <a:lnTo>
                    <a:pt x="440" y="245"/>
                  </a:lnTo>
                  <a:lnTo>
                    <a:pt x="439" y="247"/>
                  </a:lnTo>
                  <a:lnTo>
                    <a:pt x="436" y="249"/>
                  </a:lnTo>
                  <a:lnTo>
                    <a:pt x="433" y="254"/>
                  </a:lnTo>
                  <a:lnTo>
                    <a:pt x="433" y="257"/>
                  </a:lnTo>
                  <a:lnTo>
                    <a:pt x="431" y="260"/>
                  </a:lnTo>
                  <a:lnTo>
                    <a:pt x="428" y="256"/>
                  </a:lnTo>
                  <a:lnTo>
                    <a:pt x="427" y="250"/>
                  </a:lnTo>
                  <a:lnTo>
                    <a:pt x="428" y="247"/>
                  </a:lnTo>
                  <a:lnTo>
                    <a:pt x="422" y="255"/>
                  </a:lnTo>
                  <a:lnTo>
                    <a:pt x="417" y="261"/>
                  </a:lnTo>
                  <a:lnTo>
                    <a:pt x="411" y="266"/>
                  </a:lnTo>
                  <a:lnTo>
                    <a:pt x="406" y="269"/>
                  </a:lnTo>
                  <a:lnTo>
                    <a:pt x="406" y="265"/>
                  </a:lnTo>
                  <a:lnTo>
                    <a:pt x="403" y="263"/>
                  </a:lnTo>
                  <a:lnTo>
                    <a:pt x="399" y="268"/>
                  </a:lnTo>
                  <a:lnTo>
                    <a:pt x="394" y="270"/>
                  </a:lnTo>
                  <a:lnTo>
                    <a:pt x="389" y="271"/>
                  </a:lnTo>
                  <a:lnTo>
                    <a:pt x="389" y="269"/>
                  </a:lnTo>
                  <a:lnTo>
                    <a:pt x="389" y="265"/>
                  </a:lnTo>
                  <a:lnTo>
                    <a:pt x="389" y="261"/>
                  </a:lnTo>
                  <a:lnTo>
                    <a:pt x="392" y="260"/>
                  </a:lnTo>
                  <a:lnTo>
                    <a:pt x="394" y="256"/>
                  </a:lnTo>
                  <a:lnTo>
                    <a:pt x="398" y="256"/>
                  </a:lnTo>
                  <a:lnTo>
                    <a:pt x="403" y="253"/>
                  </a:lnTo>
                  <a:lnTo>
                    <a:pt x="405" y="254"/>
                  </a:lnTo>
                  <a:lnTo>
                    <a:pt x="409" y="250"/>
                  </a:lnTo>
                  <a:lnTo>
                    <a:pt x="415" y="249"/>
                  </a:lnTo>
                  <a:lnTo>
                    <a:pt x="420" y="246"/>
                  </a:lnTo>
                  <a:lnTo>
                    <a:pt x="418" y="242"/>
                  </a:lnTo>
                  <a:lnTo>
                    <a:pt x="425" y="234"/>
                  </a:lnTo>
                  <a:lnTo>
                    <a:pt x="425" y="228"/>
                  </a:lnTo>
                  <a:lnTo>
                    <a:pt x="428" y="227"/>
                  </a:lnTo>
                  <a:lnTo>
                    <a:pt x="428" y="223"/>
                  </a:lnTo>
                  <a:lnTo>
                    <a:pt x="428" y="218"/>
                  </a:lnTo>
                  <a:lnTo>
                    <a:pt x="429" y="216"/>
                  </a:lnTo>
                  <a:lnTo>
                    <a:pt x="430" y="211"/>
                  </a:lnTo>
                  <a:lnTo>
                    <a:pt x="431" y="210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Freeform 147"/>
            <p:cNvSpPr>
              <a:spLocks noEditPoints="1"/>
            </p:cNvSpPr>
            <p:nvPr/>
          </p:nvSpPr>
          <p:spPr bwMode="auto">
            <a:xfrm>
              <a:off x="2606353" y="1484313"/>
              <a:ext cx="757238" cy="1866900"/>
            </a:xfrm>
            <a:custGeom>
              <a:avLst/>
              <a:gdLst>
                <a:gd name="T0" fmla="*/ 2147483647 w 478"/>
                <a:gd name="T1" fmla="*/ 2147483647 h 1133"/>
                <a:gd name="T2" fmla="*/ 2147483647 w 478"/>
                <a:gd name="T3" fmla="*/ 2147483647 h 1133"/>
                <a:gd name="T4" fmla="*/ 2147483647 w 478"/>
                <a:gd name="T5" fmla="*/ 2147483647 h 1133"/>
                <a:gd name="T6" fmla="*/ 2147483647 w 478"/>
                <a:gd name="T7" fmla="*/ 2147483647 h 1133"/>
                <a:gd name="T8" fmla="*/ 2147483647 w 478"/>
                <a:gd name="T9" fmla="*/ 2147483647 h 1133"/>
                <a:gd name="T10" fmla="*/ 2147483647 w 478"/>
                <a:gd name="T11" fmla="*/ 2147483647 h 1133"/>
                <a:gd name="T12" fmla="*/ 2147483647 w 478"/>
                <a:gd name="T13" fmla="*/ 2147483647 h 1133"/>
                <a:gd name="T14" fmla="*/ 2147483647 w 478"/>
                <a:gd name="T15" fmla="*/ 2147483647 h 1133"/>
                <a:gd name="T16" fmla="*/ 2147483647 w 478"/>
                <a:gd name="T17" fmla="*/ 2147483647 h 1133"/>
                <a:gd name="T18" fmla="*/ 2147483647 w 478"/>
                <a:gd name="T19" fmla="*/ 2147483647 h 1133"/>
                <a:gd name="T20" fmla="*/ 2147483647 w 478"/>
                <a:gd name="T21" fmla="*/ 2147483647 h 1133"/>
                <a:gd name="T22" fmla="*/ 2147483647 w 478"/>
                <a:gd name="T23" fmla="*/ 2147483647 h 1133"/>
                <a:gd name="T24" fmla="*/ 2147483647 w 478"/>
                <a:gd name="T25" fmla="*/ 2147483647 h 1133"/>
                <a:gd name="T26" fmla="*/ 2147483647 w 478"/>
                <a:gd name="T27" fmla="*/ 2147483647 h 1133"/>
                <a:gd name="T28" fmla="*/ 2147483647 w 478"/>
                <a:gd name="T29" fmla="*/ 2147483647 h 1133"/>
                <a:gd name="T30" fmla="*/ 2147483647 w 478"/>
                <a:gd name="T31" fmla="*/ 2147483647 h 1133"/>
                <a:gd name="T32" fmla="*/ 2147483647 w 478"/>
                <a:gd name="T33" fmla="*/ 2147483647 h 1133"/>
                <a:gd name="T34" fmla="*/ 2147483647 w 478"/>
                <a:gd name="T35" fmla="*/ 2147483647 h 1133"/>
                <a:gd name="T36" fmla="*/ 2147483647 w 478"/>
                <a:gd name="T37" fmla="*/ 2147483647 h 1133"/>
                <a:gd name="T38" fmla="*/ 2147483647 w 478"/>
                <a:gd name="T39" fmla="*/ 2147483647 h 1133"/>
                <a:gd name="T40" fmla="*/ 2147483647 w 478"/>
                <a:gd name="T41" fmla="*/ 2147483647 h 1133"/>
                <a:gd name="T42" fmla="*/ 2147483647 w 478"/>
                <a:gd name="T43" fmla="*/ 2147483647 h 1133"/>
                <a:gd name="T44" fmla="*/ 2147483647 w 478"/>
                <a:gd name="T45" fmla="*/ 2147483647 h 1133"/>
                <a:gd name="T46" fmla="*/ 2147483647 w 478"/>
                <a:gd name="T47" fmla="*/ 2147483647 h 1133"/>
                <a:gd name="T48" fmla="*/ 2147483647 w 478"/>
                <a:gd name="T49" fmla="*/ 2147483647 h 1133"/>
                <a:gd name="T50" fmla="*/ 2147483647 w 478"/>
                <a:gd name="T51" fmla="*/ 2147483647 h 1133"/>
                <a:gd name="T52" fmla="*/ 2147483647 w 478"/>
                <a:gd name="T53" fmla="*/ 2147483647 h 1133"/>
                <a:gd name="T54" fmla="*/ 2147483647 w 478"/>
                <a:gd name="T55" fmla="*/ 2147483647 h 1133"/>
                <a:gd name="T56" fmla="*/ 2147483647 w 478"/>
                <a:gd name="T57" fmla="*/ 2147483647 h 1133"/>
                <a:gd name="T58" fmla="*/ 2147483647 w 478"/>
                <a:gd name="T59" fmla="*/ 2147483647 h 1133"/>
                <a:gd name="T60" fmla="*/ 2147483647 w 478"/>
                <a:gd name="T61" fmla="*/ 2147483647 h 1133"/>
                <a:gd name="T62" fmla="*/ 2147483647 w 478"/>
                <a:gd name="T63" fmla="*/ 2147483647 h 1133"/>
                <a:gd name="T64" fmla="*/ 2147483647 w 478"/>
                <a:gd name="T65" fmla="*/ 2147483647 h 1133"/>
                <a:gd name="T66" fmla="*/ 2147483647 w 478"/>
                <a:gd name="T67" fmla="*/ 2147483647 h 1133"/>
                <a:gd name="T68" fmla="*/ 2147483647 w 478"/>
                <a:gd name="T69" fmla="*/ 2147483647 h 1133"/>
                <a:gd name="T70" fmla="*/ 2147483647 w 478"/>
                <a:gd name="T71" fmla="*/ 2147483647 h 1133"/>
                <a:gd name="T72" fmla="*/ 2147483647 w 478"/>
                <a:gd name="T73" fmla="*/ 2147483647 h 1133"/>
                <a:gd name="T74" fmla="*/ 2147483647 w 478"/>
                <a:gd name="T75" fmla="*/ 2147483647 h 1133"/>
                <a:gd name="T76" fmla="*/ 2147483647 w 478"/>
                <a:gd name="T77" fmla="*/ 2147483647 h 1133"/>
                <a:gd name="T78" fmla="*/ 2147483647 w 478"/>
                <a:gd name="T79" fmla="*/ 2147483647 h 1133"/>
                <a:gd name="T80" fmla="*/ 2147483647 w 478"/>
                <a:gd name="T81" fmla="*/ 2147483647 h 1133"/>
                <a:gd name="T82" fmla="*/ 2147483647 w 478"/>
                <a:gd name="T83" fmla="*/ 2147483647 h 1133"/>
                <a:gd name="T84" fmla="*/ 2147483647 w 478"/>
                <a:gd name="T85" fmla="*/ 2147483647 h 1133"/>
                <a:gd name="T86" fmla="*/ 2147483647 w 478"/>
                <a:gd name="T87" fmla="*/ 2147483647 h 1133"/>
                <a:gd name="T88" fmla="*/ 2147483647 w 478"/>
                <a:gd name="T89" fmla="*/ 2147483647 h 1133"/>
                <a:gd name="T90" fmla="*/ 2147483647 w 478"/>
                <a:gd name="T91" fmla="*/ 2147483647 h 1133"/>
                <a:gd name="T92" fmla="*/ 2147483647 w 478"/>
                <a:gd name="T93" fmla="*/ 2147483647 h 1133"/>
                <a:gd name="T94" fmla="*/ 2147483647 w 478"/>
                <a:gd name="T95" fmla="*/ 2147483647 h 1133"/>
                <a:gd name="T96" fmla="*/ 2147483647 w 478"/>
                <a:gd name="T97" fmla="*/ 2147483647 h 1133"/>
                <a:gd name="T98" fmla="*/ 2147483647 w 478"/>
                <a:gd name="T99" fmla="*/ 2147483647 h 1133"/>
                <a:gd name="T100" fmla="*/ 2147483647 w 478"/>
                <a:gd name="T101" fmla="*/ 2147483647 h 1133"/>
                <a:gd name="T102" fmla="*/ 2147483647 w 478"/>
                <a:gd name="T103" fmla="*/ 2147483647 h 1133"/>
                <a:gd name="T104" fmla="*/ 2147483647 w 478"/>
                <a:gd name="T105" fmla="*/ 2147483647 h 1133"/>
                <a:gd name="T106" fmla="*/ 2147483647 w 478"/>
                <a:gd name="T107" fmla="*/ 2147483647 h 1133"/>
                <a:gd name="T108" fmla="*/ 2147483647 w 478"/>
                <a:gd name="T109" fmla="*/ 2147483647 h 1133"/>
                <a:gd name="T110" fmla="*/ 2147483647 w 478"/>
                <a:gd name="T111" fmla="*/ 2147483647 h 1133"/>
                <a:gd name="T112" fmla="*/ 2147483647 w 478"/>
                <a:gd name="T113" fmla="*/ 2147483647 h 1133"/>
                <a:gd name="T114" fmla="*/ 2147483647 w 478"/>
                <a:gd name="T115" fmla="*/ 2147483647 h 11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78"/>
                <a:gd name="T175" fmla="*/ 0 h 1133"/>
                <a:gd name="T176" fmla="*/ 478 w 478"/>
                <a:gd name="T177" fmla="*/ 1133 h 113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78" h="1133">
                  <a:moveTo>
                    <a:pt x="225" y="1060"/>
                  </a:moveTo>
                  <a:lnTo>
                    <a:pt x="225" y="1056"/>
                  </a:lnTo>
                  <a:lnTo>
                    <a:pt x="227" y="1040"/>
                  </a:lnTo>
                  <a:lnTo>
                    <a:pt x="229" y="1028"/>
                  </a:lnTo>
                  <a:lnTo>
                    <a:pt x="236" y="1013"/>
                  </a:lnTo>
                  <a:lnTo>
                    <a:pt x="240" y="1005"/>
                  </a:lnTo>
                  <a:lnTo>
                    <a:pt x="245" y="986"/>
                  </a:lnTo>
                  <a:lnTo>
                    <a:pt x="247" y="979"/>
                  </a:lnTo>
                  <a:lnTo>
                    <a:pt x="250" y="972"/>
                  </a:lnTo>
                  <a:lnTo>
                    <a:pt x="254" y="969"/>
                  </a:lnTo>
                  <a:lnTo>
                    <a:pt x="254" y="972"/>
                  </a:lnTo>
                  <a:lnTo>
                    <a:pt x="251" y="976"/>
                  </a:lnTo>
                  <a:lnTo>
                    <a:pt x="249" y="988"/>
                  </a:lnTo>
                  <a:lnTo>
                    <a:pt x="246" y="1001"/>
                  </a:lnTo>
                  <a:lnTo>
                    <a:pt x="242" y="1012"/>
                  </a:lnTo>
                  <a:lnTo>
                    <a:pt x="237" y="1027"/>
                  </a:lnTo>
                  <a:lnTo>
                    <a:pt x="235" y="1042"/>
                  </a:lnTo>
                  <a:lnTo>
                    <a:pt x="232" y="1052"/>
                  </a:lnTo>
                  <a:lnTo>
                    <a:pt x="225" y="1060"/>
                  </a:lnTo>
                  <a:close/>
                  <a:moveTo>
                    <a:pt x="290" y="505"/>
                  </a:moveTo>
                  <a:lnTo>
                    <a:pt x="292" y="507"/>
                  </a:lnTo>
                  <a:lnTo>
                    <a:pt x="290" y="511"/>
                  </a:lnTo>
                  <a:lnTo>
                    <a:pt x="289" y="516"/>
                  </a:lnTo>
                  <a:lnTo>
                    <a:pt x="284" y="514"/>
                  </a:lnTo>
                  <a:lnTo>
                    <a:pt x="282" y="521"/>
                  </a:lnTo>
                  <a:lnTo>
                    <a:pt x="279" y="521"/>
                  </a:lnTo>
                  <a:lnTo>
                    <a:pt x="276" y="519"/>
                  </a:lnTo>
                  <a:lnTo>
                    <a:pt x="272" y="517"/>
                  </a:lnTo>
                  <a:lnTo>
                    <a:pt x="271" y="513"/>
                  </a:lnTo>
                  <a:lnTo>
                    <a:pt x="271" y="510"/>
                  </a:lnTo>
                  <a:lnTo>
                    <a:pt x="271" y="516"/>
                  </a:lnTo>
                  <a:lnTo>
                    <a:pt x="273" y="523"/>
                  </a:lnTo>
                  <a:lnTo>
                    <a:pt x="273" y="530"/>
                  </a:lnTo>
                  <a:lnTo>
                    <a:pt x="272" y="536"/>
                  </a:lnTo>
                  <a:lnTo>
                    <a:pt x="273" y="537"/>
                  </a:lnTo>
                  <a:lnTo>
                    <a:pt x="272" y="540"/>
                  </a:lnTo>
                  <a:lnTo>
                    <a:pt x="269" y="546"/>
                  </a:lnTo>
                  <a:lnTo>
                    <a:pt x="266" y="548"/>
                  </a:lnTo>
                  <a:lnTo>
                    <a:pt x="266" y="549"/>
                  </a:lnTo>
                  <a:lnTo>
                    <a:pt x="258" y="546"/>
                  </a:lnTo>
                  <a:lnTo>
                    <a:pt x="254" y="544"/>
                  </a:lnTo>
                  <a:lnTo>
                    <a:pt x="254" y="554"/>
                  </a:lnTo>
                  <a:lnTo>
                    <a:pt x="256" y="560"/>
                  </a:lnTo>
                  <a:lnTo>
                    <a:pt x="261" y="566"/>
                  </a:lnTo>
                  <a:lnTo>
                    <a:pt x="261" y="570"/>
                  </a:lnTo>
                  <a:lnTo>
                    <a:pt x="258" y="579"/>
                  </a:lnTo>
                  <a:lnTo>
                    <a:pt x="255" y="594"/>
                  </a:lnTo>
                  <a:lnTo>
                    <a:pt x="257" y="602"/>
                  </a:lnTo>
                  <a:lnTo>
                    <a:pt x="259" y="609"/>
                  </a:lnTo>
                  <a:lnTo>
                    <a:pt x="259" y="615"/>
                  </a:lnTo>
                  <a:lnTo>
                    <a:pt x="248" y="609"/>
                  </a:lnTo>
                  <a:lnTo>
                    <a:pt x="249" y="614"/>
                  </a:lnTo>
                  <a:lnTo>
                    <a:pt x="247" y="619"/>
                  </a:lnTo>
                  <a:lnTo>
                    <a:pt x="246" y="624"/>
                  </a:lnTo>
                  <a:lnTo>
                    <a:pt x="247" y="631"/>
                  </a:lnTo>
                  <a:lnTo>
                    <a:pt x="247" y="635"/>
                  </a:lnTo>
                  <a:lnTo>
                    <a:pt x="249" y="641"/>
                  </a:lnTo>
                  <a:lnTo>
                    <a:pt x="248" y="654"/>
                  </a:lnTo>
                  <a:lnTo>
                    <a:pt x="250" y="664"/>
                  </a:lnTo>
                  <a:lnTo>
                    <a:pt x="251" y="674"/>
                  </a:lnTo>
                  <a:lnTo>
                    <a:pt x="254" y="680"/>
                  </a:lnTo>
                  <a:lnTo>
                    <a:pt x="254" y="688"/>
                  </a:lnTo>
                  <a:lnTo>
                    <a:pt x="251" y="694"/>
                  </a:lnTo>
                  <a:lnTo>
                    <a:pt x="258" y="695"/>
                  </a:lnTo>
                  <a:lnTo>
                    <a:pt x="258" y="704"/>
                  </a:lnTo>
                  <a:lnTo>
                    <a:pt x="256" y="711"/>
                  </a:lnTo>
                  <a:lnTo>
                    <a:pt x="250" y="717"/>
                  </a:lnTo>
                  <a:lnTo>
                    <a:pt x="244" y="723"/>
                  </a:lnTo>
                  <a:lnTo>
                    <a:pt x="237" y="727"/>
                  </a:lnTo>
                  <a:lnTo>
                    <a:pt x="230" y="733"/>
                  </a:lnTo>
                  <a:lnTo>
                    <a:pt x="221" y="736"/>
                  </a:lnTo>
                  <a:lnTo>
                    <a:pt x="215" y="740"/>
                  </a:lnTo>
                  <a:lnTo>
                    <a:pt x="221" y="742"/>
                  </a:lnTo>
                  <a:lnTo>
                    <a:pt x="229" y="739"/>
                  </a:lnTo>
                  <a:lnTo>
                    <a:pt x="236" y="739"/>
                  </a:lnTo>
                  <a:lnTo>
                    <a:pt x="241" y="735"/>
                  </a:lnTo>
                  <a:lnTo>
                    <a:pt x="247" y="729"/>
                  </a:lnTo>
                  <a:lnTo>
                    <a:pt x="254" y="724"/>
                  </a:lnTo>
                  <a:lnTo>
                    <a:pt x="260" y="716"/>
                  </a:lnTo>
                  <a:lnTo>
                    <a:pt x="262" y="709"/>
                  </a:lnTo>
                  <a:lnTo>
                    <a:pt x="264" y="701"/>
                  </a:lnTo>
                  <a:lnTo>
                    <a:pt x="264" y="699"/>
                  </a:lnTo>
                  <a:lnTo>
                    <a:pt x="266" y="699"/>
                  </a:lnTo>
                  <a:lnTo>
                    <a:pt x="268" y="703"/>
                  </a:lnTo>
                  <a:lnTo>
                    <a:pt x="272" y="707"/>
                  </a:lnTo>
                  <a:lnTo>
                    <a:pt x="278" y="705"/>
                  </a:lnTo>
                  <a:lnTo>
                    <a:pt x="284" y="704"/>
                  </a:lnTo>
                  <a:lnTo>
                    <a:pt x="287" y="711"/>
                  </a:lnTo>
                  <a:lnTo>
                    <a:pt x="289" y="719"/>
                  </a:lnTo>
                  <a:lnTo>
                    <a:pt x="296" y="722"/>
                  </a:lnTo>
                  <a:lnTo>
                    <a:pt x="305" y="726"/>
                  </a:lnTo>
                  <a:lnTo>
                    <a:pt x="306" y="728"/>
                  </a:lnTo>
                  <a:lnTo>
                    <a:pt x="300" y="729"/>
                  </a:lnTo>
                  <a:lnTo>
                    <a:pt x="303" y="732"/>
                  </a:lnTo>
                  <a:lnTo>
                    <a:pt x="308" y="739"/>
                  </a:lnTo>
                  <a:lnTo>
                    <a:pt x="318" y="746"/>
                  </a:lnTo>
                  <a:lnTo>
                    <a:pt x="321" y="752"/>
                  </a:lnTo>
                  <a:lnTo>
                    <a:pt x="323" y="757"/>
                  </a:lnTo>
                  <a:lnTo>
                    <a:pt x="321" y="764"/>
                  </a:lnTo>
                  <a:lnTo>
                    <a:pt x="320" y="769"/>
                  </a:lnTo>
                  <a:lnTo>
                    <a:pt x="317" y="774"/>
                  </a:lnTo>
                  <a:lnTo>
                    <a:pt x="313" y="781"/>
                  </a:lnTo>
                  <a:lnTo>
                    <a:pt x="309" y="788"/>
                  </a:lnTo>
                  <a:lnTo>
                    <a:pt x="303" y="791"/>
                  </a:lnTo>
                  <a:lnTo>
                    <a:pt x="286" y="802"/>
                  </a:lnTo>
                  <a:lnTo>
                    <a:pt x="280" y="800"/>
                  </a:lnTo>
                  <a:lnTo>
                    <a:pt x="276" y="792"/>
                  </a:lnTo>
                  <a:lnTo>
                    <a:pt x="273" y="790"/>
                  </a:lnTo>
                  <a:lnTo>
                    <a:pt x="271" y="795"/>
                  </a:lnTo>
                  <a:lnTo>
                    <a:pt x="266" y="793"/>
                  </a:lnTo>
                  <a:lnTo>
                    <a:pt x="261" y="788"/>
                  </a:lnTo>
                  <a:lnTo>
                    <a:pt x="260" y="791"/>
                  </a:lnTo>
                  <a:lnTo>
                    <a:pt x="255" y="794"/>
                  </a:lnTo>
                  <a:lnTo>
                    <a:pt x="247" y="787"/>
                  </a:lnTo>
                  <a:lnTo>
                    <a:pt x="237" y="787"/>
                  </a:lnTo>
                  <a:lnTo>
                    <a:pt x="231" y="789"/>
                  </a:lnTo>
                  <a:lnTo>
                    <a:pt x="226" y="787"/>
                  </a:lnTo>
                  <a:lnTo>
                    <a:pt x="224" y="793"/>
                  </a:lnTo>
                  <a:lnTo>
                    <a:pt x="219" y="795"/>
                  </a:lnTo>
                  <a:lnTo>
                    <a:pt x="224" y="797"/>
                  </a:lnTo>
                  <a:lnTo>
                    <a:pt x="234" y="795"/>
                  </a:lnTo>
                  <a:lnTo>
                    <a:pt x="244" y="799"/>
                  </a:lnTo>
                  <a:lnTo>
                    <a:pt x="253" y="803"/>
                  </a:lnTo>
                  <a:lnTo>
                    <a:pt x="257" y="806"/>
                  </a:lnTo>
                  <a:lnTo>
                    <a:pt x="260" y="812"/>
                  </a:lnTo>
                  <a:lnTo>
                    <a:pt x="263" y="809"/>
                  </a:lnTo>
                  <a:lnTo>
                    <a:pt x="272" y="811"/>
                  </a:lnTo>
                  <a:lnTo>
                    <a:pt x="300" y="804"/>
                  </a:lnTo>
                  <a:lnTo>
                    <a:pt x="308" y="801"/>
                  </a:lnTo>
                  <a:lnTo>
                    <a:pt x="312" y="800"/>
                  </a:lnTo>
                  <a:lnTo>
                    <a:pt x="313" y="804"/>
                  </a:lnTo>
                  <a:lnTo>
                    <a:pt x="308" y="808"/>
                  </a:lnTo>
                  <a:lnTo>
                    <a:pt x="308" y="812"/>
                  </a:lnTo>
                  <a:lnTo>
                    <a:pt x="304" y="812"/>
                  </a:lnTo>
                  <a:lnTo>
                    <a:pt x="300" y="809"/>
                  </a:lnTo>
                  <a:lnTo>
                    <a:pt x="302" y="819"/>
                  </a:lnTo>
                  <a:lnTo>
                    <a:pt x="292" y="828"/>
                  </a:lnTo>
                  <a:lnTo>
                    <a:pt x="287" y="838"/>
                  </a:lnTo>
                  <a:lnTo>
                    <a:pt x="280" y="840"/>
                  </a:lnTo>
                  <a:lnTo>
                    <a:pt x="277" y="840"/>
                  </a:lnTo>
                  <a:lnTo>
                    <a:pt x="277" y="831"/>
                  </a:lnTo>
                  <a:lnTo>
                    <a:pt x="271" y="828"/>
                  </a:lnTo>
                  <a:lnTo>
                    <a:pt x="271" y="838"/>
                  </a:lnTo>
                  <a:lnTo>
                    <a:pt x="267" y="844"/>
                  </a:lnTo>
                  <a:lnTo>
                    <a:pt x="263" y="849"/>
                  </a:lnTo>
                  <a:lnTo>
                    <a:pt x="259" y="853"/>
                  </a:lnTo>
                  <a:lnTo>
                    <a:pt x="253" y="852"/>
                  </a:lnTo>
                  <a:lnTo>
                    <a:pt x="248" y="853"/>
                  </a:lnTo>
                  <a:lnTo>
                    <a:pt x="247" y="861"/>
                  </a:lnTo>
                  <a:lnTo>
                    <a:pt x="242" y="864"/>
                  </a:lnTo>
                  <a:lnTo>
                    <a:pt x="232" y="861"/>
                  </a:lnTo>
                  <a:lnTo>
                    <a:pt x="214" y="863"/>
                  </a:lnTo>
                  <a:lnTo>
                    <a:pt x="213" y="865"/>
                  </a:lnTo>
                  <a:lnTo>
                    <a:pt x="224" y="866"/>
                  </a:lnTo>
                  <a:lnTo>
                    <a:pt x="235" y="868"/>
                  </a:lnTo>
                  <a:lnTo>
                    <a:pt x="242" y="874"/>
                  </a:lnTo>
                  <a:lnTo>
                    <a:pt x="240" y="878"/>
                  </a:lnTo>
                  <a:lnTo>
                    <a:pt x="233" y="880"/>
                  </a:lnTo>
                  <a:lnTo>
                    <a:pt x="226" y="878"/>
                  </a:lnTo>
                  <a:lnTo>
                    <a:pt x="224" y="878"/>
                  </a:lnTo>
                  <a:lnTo>
                    <a:pt x="232" y="882"/>
                  </a:lnTo>
                  <a:lnTo>
                    <a:pt x="238" y="887"/>
                  </a:lnTo>
                  <a:lnTo>
                    <a:pt x="239" y="891"/>
                  </a:lnTo>
                  <a:lnTo>
                    <a:pt x="238" y="899"/>
                  </a:lnTo>
                  <a:lnTo>
                    <a:pt x="237" y="904"/>
                  </a:lnTo>
                  <a:lnTo>
                    <a:pt x="238" y="909"/>
                  </a:lnTo>
                  <a:lnTo>
                    <a:pt x="235" y="913"/>
                  </a:lnTo>
                  <a:lnTo>
                    <a:pt x="235" y="916"/>
                  </a:lnTo>
                  <a:lnTo>
                    <a:pt x="237" y="921"/>
                  </a:lnTo>
                  <a:lnTo>
                    <a:pt x="234" y="922"/>
                  </a:lnTo>
                  <a:lnTo>
                    <a:pt x="229" y="920"/>
                  </a:lnTo>
                  <a:lnTo>
                    <a:pt x="228" y="924"/>
                  </a:lnTo>
                  <a:lnTo>
                    <a:pt x="229" y="928"/>
                  </a:lnTo>
                  <a:lnTo>
                    <a:pt x="233" y="933"/>
                  </a:lnTo>
                  <a:lnTo>
                    <a:pt x="235" y="940"/>
                  </a:lnTo>
                  <a:lnTo>
                    <a:pt x="230" y="949"/>
                  </a:lnTo>
                  <a:lnTo>
                    <a:pt x="234" y="954"/>
                  </a:lnTo>
                  <a:lnTo>
                    <a:pt x="235" y="962"/>
                  </a:lnTo>
                  <a:lnTo>
                    <a:pt x="230" y="971"/>
                  </a:lnTo>
                  <a:lnTo>
                    <a:pt x="227" y="981"/>
                  </a:lnTo>
                  <a:lnTo>
                    <a:pt x="228" y="992"/>
                  </a:lnTo>
                  <a:lnTo>
                    <a:pt x="225" y="1003"/>
                  </a:lnTo>
                  <a:lnTo>
                    <a:pt x="224" y="1019"/>
                  </a:lnTo>
                  <a:lnTo>
                    <a:pt x="217" y="1034"/>
                  </a:lnTo>
                  <a:lnTo>
                    <a:pt x="210" y="1053"/>
                  </a:lnTo>
                  <a:lnTo>
                    <a:pt x="206" y="1069"/>
                  </a:lnTo>
                  <a:lnTo>
                    <a:pt x="196" y="1069"/>
                  </a:lnTo>
                  <a:lnTo>
                    <a:pt x="186" y="1066"/>
                  </a:lnTo>
                  <a:lnTo>
                    <a:pt x="177" y="1069"/>
                  </a:lnTo>
                  <a:lnTo>
                    <a:pt x="170" y="1066"/>
                  </a:lnTo>
                  <a:lnTo>
                    <a:pt x="157" y="1066"/>
                  </a:lnTo>
                  <a:lnTo>
                    <a:pt x="149" y="1071"/>
                  </a:lnTo>
                  <a:lnTo>
                    <a:pt x="146" y="1080"/>
                  </a:lnTo>
                  <a:lnTo>
                    <a:pt x="137" y="1077"/>
                  </a:lnTo>
                  <a:lnTo>
                    <a:pt x="132" y="1087"/>
                  </a:lnTo>
                  <a:lnTo>
                    <a:pt x="128" y="1098"/>
                  </a:lnTo>
                  <a:lnTo>
                    <a:pt x="130" y="1116"/>
                  </a:lnTo>
                  <a:lnTo>
                    <a:pt x="127" y="1128"/>
                  </a:lnTo>
                  <a:lnTo>
                    <a:pt x="123" y="1131"/>
                  </a:lnTo>
                  <a:lnTo>
                    <a:pt x="114" y="1127"/>
                  </a:lnTo>
                  <a:lnTo>
                    <a:pt x="99" y="1127"/>
                  </a:lnTo>
                  <a:lnTo>
                    <a:pt x="84" y="1133"/>
                  </a:lnTo>
                  <a:lnTo>
                    <a:pt x="74" y="1129"/>
                  </a:lnTo>
                  <a:lnTo>
                    <a:pt x="63" y="1129"/>
                  </a:lnTo>
                  <a:lnTo>
                    <a:pt x="65" y="1126"/>
                  </a:lnTo>
                  <a:lnTo>
                    <a:pt x="67" y="1124"/>
                  </a:lnTo>
                  <a:lnTo>
                    <a:pt x="68" y="1120"/>
                  </a:lnTo>
                  <a:lnTo>
                    <a:pt x="69" y="1115"/>
                  </a:lnTo>
                  <a:lnTo>
                    <a:pt x="72" y="1110"/>
                  </a:lnTo>
                  <a:lnTo>
                    <a:pt x="68" y="1102"/>
                  </a:lnTo>
                  <a:lnTo>
                    <a:pt x="62" y="1092"/>
                  </a:lnTo>
                  <a:lnTo>
                    <a:pt x="57" y="1080"/>
                  </a:lnTo>
                  <a:lnTo>
                    <a:pt x="54" y="1072"/>
                  </a:lnTo>
                  <a:lnTo>
                    <a:pt x="50" y="1062"/>
                  </a:lnTo>
                  <a:lnTo>
                    <a:pt x="51" y="1057"/>
                  </a:lnTo>
                  <a:lnTo>
                    <a:pt x="56" y="1061"/>
                  </a:lnTo>
                  <a:lnTo>
                    <a:pt x="62" y="1061"/>
                  </a:lnTo>
                  <a:lnTo>
                    <a:pt x="57" y="1047"/>
                  </a:lnTo>
                  <a:lnTo>
                    <a:pt x="59" y="1045"/>
                  </a:lnTo>
                  <a:lnTo>
                    <a:pt x="65" y="1045"/>
                  </a:lnTo>
                  <a:lnTo>
                    <a:pt x="70" y="1043"/>
                  </a:lnTo>
                  <a:lnTo>
                    <a:pt x="70" y="1036"/>
                  </a:lnTo>
                  <a:lnTo>
                    <a:pt x="65" y="1027"/>
                  </a:lnTo>
                  <a:lnTo>
                    <a:pt x="55" y="1021"/>
                  </a:lnTo>
                  <a:lnTo>
                    <a:pt x="51" y="1011"/>
                  </a:lnTo>
                  <a:lnTo>
                    <a:pt x="43" y="1003"/>
                  </a:lnTo>
                  <a:lnTo>
                    <a:pt x="38" y="987"/>
                  </a:lnTo>
                  <a:lnTo>
                    <a:pt x="37" y="978"/>
                  </a:lnTo>
                  <a:lnTo>
                    <a:pt x="33" y="967"/>
                  </a:lnTo>
                  <a:lnTo>
                    <a:pt x="30" y="965"/>
                  </a:lnTo>
                  <a:lnTo>
                    <a:pt x="26" y="966"/>
                  </a:lnTo>
                  <a:lnTo>
                    <a:pt x="28" y="957"/>
                  </a:lnTo>
                  <a:lnTo>
                    <a:pt x="26" y="951"/>
                  </a:lnTo>
                  <a:lnTo>
                    <a:pt x="26" y="945"/>
                  </a:lnTo>
                  <a:lnTo>
                    <a:pt x="32" y="938"/>
                  </a:lnTo>
                  <a:lnTo>
                    <a:pt x="30" y="928"/>
                  </a:lnTo>
                  <a:lnTo>
                    <a:pt x="21" y="929"/>
                  </a:lnTo>
                  <a:lnTo>
                    <a:pt x="25" y="917"/>
                  </a:lnTo>
                  <a:lnTo>
                    <a:pt x="22" y="909"/>
                  </a:lnTo>
                  <a:lnTo>
                    <a:pt x="10" y="903"/>
                  </a:lnTo>
                  <a:lnTo>
                    <a:pt x="16" y="895"/>
                  </a:lnTo>
                  <a:lnTo>
                    <a:pt x="20" y="893"/>
                  </a:lnTo>
                  <a:lnTo>
                    <a:pt x="19" y="891"/>
                  </a:lnTo>
                  <a:lnTo>
                    <a:pt x="15" y="891"/>
                  </a:lnTo>
                  <a:lnTo>
                    <a:pt x="18" y="884"/>
                  </a:lnTo>
                  <a:lnTo>
                    <a:pt x="15" y="880"/>
                  </a:lnTo>
                  <a:lnTo>
                    <a:pt x="13" y="886"/>
                  </a:lnTo>
                  <a:lnTo>
                    <a:pt x="8" y="891"/>
                  </a:lnTo>
                  <a:lnTo>
                    <a:pt x="9" y="889"/>
                  </a:lnTo>
                  <a:lnTo>
                    <a:pt x="9" y="882"/>
                  </a:lnTo>
                  <a:lnTo>
                    <a:pt x="8" y="878"/>
                  </a:lnTo>
                  <a:lnTo>
                    <a:pt x="4" y="878"/>
                  </a:lnTo>
                  <a:lnTo>
                    <a:pt x="3" y="873"/>
                  </a:lnTo>
                  <a:lnTo>
                    <a:pt x="3" y="866"/>
                  </a:lnTo>
                  <a:lnTo>
                    <a:pt x="1" y="855"/>
                  </a:lnTo>
                  <a:lnTo>
                    <a:pt x="1" y="849"/>
                  </a:lnTo>
                  <a:lnTo>
                    <a:pt x="0" y="841"/>
                  </a:lnTo>
                  <a:lnTo>
                    <a:pt x="1" y="833"/>
                  </a:lnTo>
                  <a:lnTo>
                    <a:pt x="5" y="826"/>
                  </a:lnTo>
                  <a:lnTo>
                    <a:pt x="7" y="824"/>
                  </a:lnTo>
                  <a:lnTo>
                    <a:pt x="7" y="844"/>
                  </a:lnTo>
                  <a:lnTo>
                    <a:pt x="19" y="837"/>
                  </a:lnTo>
                  <a:lnTo>
                    <a:pt x="27" y="808"/>
                  </a:lnTo>
                  <a:lnTo>
                    <a:pt x="28" y="780"/>
                  </a:lnTo>
                  <a:lnTo>
                    <a:pt x="43" y="757"/>
                  </a:lnTo>
                  <a:lnTo>
                    <a:pt x="55" y="752"/>
                  </a:lnTo>
                  <a:lnTo>
                    <a:pt x="59" y="727"/>
                  </a:lnTo>
                  <a:lnTo>
                    <a:pt x="64" y="699"/>
                  </a:lnTo>
                  <a:lnTo>
                    <a:pt x="55" y="666"/>
                  </a:lnTo>
                  <a:lnTo>
                    <a:pt x="74" y="654"/>
                  </a:lnTo>
                  <a:lnTo>
                    <a:pt x="77" y="626"/>
                  </a:lnTo>
                  <a:lnTo>
                    <a:pt x="56" y="604"/>
                  </a:lnTo>
                  <a:lnTo>
                    <a:pt x="57" y="573"/>
                  </a:lnTo>
                  <a:lnTo>
                    <a:pt x="54" y="546"/>
                  </a:lnTo>
                  <a:lnTo>
                    <a:pt x="57" y="517"/>
                  </a:lnTo>
                  <a:lnTo>
                    <a:pt x="62" y="492"/>
                  </a:lnTo>
                  <a:lnTo>
                    <a:pt x="57" y="471"/>
                  </a:lnTo>
                  <a:lnTo>
                    <a:pt x="65" y="447"/>
                  </a:lnTo>
                  <a:lnTo>
                    <a:pt x="82" y="428"/>
                  </a:lnTo>
                  <a:lnTo>
                    <a:pt x="93" y="421"/>
                  </a:lnTo>
                  <a:lnTo>
                    <a:pt x="107" y="417"/>
                  </a:lnTo>
                  <a:lnTo>
                    <a:pt x="119" y="420"/>
                  </a:lnTo>
                  <a:lnTo>
                    <a:pt x="135" y="413"/>
                  </a:lnTo>
                  <a:lnTo>
                    <a:pt x="133" y="385"/>
                  </a:lnTo>
                  <a:lnTo>
                    <a:pt x="123" y="368"/>
                  </a:lnTo>
                  <a:lnTo>
                    <a:pt x="136" y="348"/>
                  </a:lnTo>
                  <a:lnTo>
                    <a:pt x="147" y="325"/>
                  </a:lnTo>
                  <a:lnTo>
                    <a:pt x="157" y="250"/>
                  </a:lnTo>
                  <a:lnTo>
                    <a:pt x="172" y="245"/>
                  </a:lnTo>
                  <a:lnTo>
                    <a:pt x="180" y="223"/>
                  </a:lnTo>
                  <a:lnTo>
                    <a:pt x="190" y="205"/>
                  </a:lnTo>
                  <a:lnTo>
                    <a:pt x="201" y="187"/>
                  </a:lnTo>
                  <a:lnTo>
                    <a:pt x="213" y="158"/>
                  </a:lnTo>
                  <a:lnTo>
                    <a:pt x="207" y="138"/>
                  </a:lnTo>
                  <a:lnTo>
                    <a:pt x="219" y="114"/>
                  </a:lnTo>
                  <a:lnTo>
                    <a:pt x="226" y="98"/>
                  </a:lnTo>
                  <a:lnTo>
                    <a:pt x="237" y="87"/>
                  </a:lnTo>
                  <a:lnTo>
                    <a:pt x="251" y="89"/>
                  </a:lnTo>
                  <a:lnTo>
                    <a:pt x="264" y="87"/>
                  </a:lnTo>
                  <a:lnTo>
                    <a:pt x="266" y="57"/>
                  </a:lnTo>
                  <a:lnTo>
                    <a:pt x="276" y="48"/>
                  </a:lnTo>
                  <a:lnTo>
                    <a:pt x="288" y="48"/>
                  </a:lnTo>
                  <a:lnTo>
                    <a:pt x="300" y="50"/>
                  </a:lnTo>
                  <a:lnTo>
                    <a:pt x="315" y="54"/>
                  </a:lnTo>
                  <a:lnTo>
                    <a:pt x="327" y="49"/>
                  </a:lnTo>
                  <a:lnTo>
                    <a:pt x="324" y="24"/>
                  </a:lnTo>
                  <a:lnTo>
                    <a:pt x="329" y="1"/>
                  </a:lnTo>
                  <a:lnTo>
                    <a:pt x="338" y="0"/>
                  </a:lnTo>
                  <a:lnTo>
                    <a:pt x="341" y="3"/>
                  </a:lnTo>
                  <a:lnTo>
                    <a:pt x="345" y="7"/>
                  </a:lnTo>
                  <a:lnTo>
                    <a:pt x="351" y="11"/>
                  </a:lnTo>
                  <a:lnTo>
                    <a:pt x="366" y="26"/>
                  </a:lnTo>
                  <a:lnTo>
                    <a:pt x="375" y="32"/>
                  </a:lnTo>
                  <a:lnTo>
                    <a:pt x="385" y="41"/>
                  </a:lnTo>
                  <a:lnTo>
                    <a:pt x="405" y="44"/>
                  </a:lnTo>
                  <a:lnTo>
                    <a:pt x="417" y="52"/>
                  </a:lnTo>
                  <a:lnTo>
                    <a:pt x="425" y="63"/>
                  </a:lnTo>
                  <a:lnTo>
                    <a:pt x="432" y="73"/>
                  </a:lnTo>
                  <a:lnTo>
                    <a:pt x="438" y="82"/>
                  </a:lnTo>
                  <a:lnTo>
                    <a:pt x="441" y="85"/>
                  </a:lnTo>
                  <a:lnTo>
                    <a:pt x="438" y="93"/>
                  </a:lnTo>
                  <a:lnTo>
                    <a:pt x="438" y="102"/>
                  </a:lnTo>
                  <a:lnTo>
                    <a:pt x="440" y="114"/>
                  </a:lnTo>
                  <a:lnTo>
                    <a:pt x="442" y="122"/>
                  </a:lnTo>
                  <a:lnTo>
                    <a:pt x="446" y="126"/>
                  </a:lnTo>
                  <a:lnTo>
                    <a:pt x="448" y="134"/>
                  </a:lnTo>
                  <a:lnTo>
                    <a:pt x="447" y="139"/>
                  </a:lnTo>
                  <a:lnTo>
                    <a:pt x="446" y="146"/>
                  </a:lnTo>
                  <a:lnTo>
                    <a:pt x="449" y="156"/>
                  </a:lnTo>
                  <a:lnTo>
                    <a:pt x="454" y="166"/>
                  </a:lnTo>
                  <a:lnTo>
                    <a:pt x="460" y="174"/>
                  </a:lnTo>
                  <a:lnTo>
                    <a:pt x="464" y="181"/>
                  </a:lnTo>
                  <a:lnTo>
                    <a:pt x="465" y="188"/>
                  </a:lnTo>
                  <a:lnTo>
                    <a:pt x="465" y="194"/>
                  </a:lnTo>
                  <a:lnTo>
                    <a:pt x="461" y="203"/>
                  </a:lnTo>
                  <a:lnTo>
                    <a:pt x="460" y="214"/>
                  </a:lnTo>
                  <a:lnTo>
                    <a:pt x="464" y="225"/>
                  </a:lnTo>
                  <a:lnTo>
                    <a:pt x="471" y="238"/>
                  </a:lnTo>
                  <a:lnTo>
                    <a:pt x="475" y="245"/>
                  </a:lnTo>
                  <a:lnTo>
                    <a:pt x="478" y="252"/>
                  </a:lnTo>
                  <a:lnTo>
                    <a:pt x="475" y="254"/>
                  </a:lnTo>
                  <a:lnTo>
                    <a:pt x="474" y="260"/>
                  </a:lnTo>
                  <a:lnTo>
                    <a:pt x="470" y="255"/>
                  </a:lnTo>
                  <a:lnTo>
                    <a:pt x="463" y="252"/>
                  </a:lnTo>
                  <a:lnTo>
                    <a:pt x="459" y="254"/>
                  </a:lnTo>
                  <a:lnTo>
                    <a:pt x="447" y="255"/>
                  </a:lnTo>
                  <a:lnTo>
                    <a:pt x="445" y="263"/>
                  </a:lnTo>
                  <a:lnTo>
                    <a:pt x="441" y="261"/>
                  </a:lnTo>
                  <a:lnTo>
                    <a:pt x="439" y="261"/>
                  </a:lnTo>
                  <a:lnTo>
                    <a:pt x="436" y="258"/>
                  </a:lnTo>
                  <a:lnTo>
                    <a:pt x="435" y="255"/>
                  </a:lnTo>
                  <a:lnTo>
                    <a:pt x="431" y="253"/>
                  </a:lnTo>
                  <a:lnTo>
                    <a:pt x="430" y="256"/>
                  </a:lnTo>
                  <a:lnTo>
                    <a:pt x="428" y="261"/>
                  </a:lnTo>
                  <a:lnTo>
                    <a:pt x="426" y="261"/>
                  </a:lnTo>
                  <a:lnTo>
                    <a:pt x="423" y="257"/>
                  </a:lnTo>
                  <a:lnTo>
                    <a:pt x="423" y="254"/>
                  </a:lnTo>
                  <a:lnTo>
                    <a:pt x="421" y="254"/>
                  </a:lnTo>
                  <a:lnTo>
                    <a:pt x="418" y="255"/>
                  </a:lnTo>
                  <a:lnTo>
                    <a:pt x="418" y="261"/>
                  </a:lnTo>
                  <a:lnTo>
                    <a:pt x="418" y="268"/>
                  </a:lnTo>
                  <a:lnTo>
                    <a:pt x="417" y="270"/>
                  </a:lnTo>
                  <a:lnTo>
                    <a:pt x="417" y="275"/>
                  </a:lnTo>
                  <a:lnTo>
                    <a:pt x="417" y="279"/>
                  </a:lnTo>
                  <a:lnTo>
                    <a:pt x="415" y="279"/>
                  </a:lnTo>
                  <a:lnTo>
                    <a:pt x="412" y="274"/>
                  </a:lnTo>
                  <a:lnTo>
                    <a:pt x="404" y="270"/>
                  </a:lnTo>
                  <a:lnTo>
                    <a:pt x="404" y="272"/>
                  </a:lnTo>
                  <a:lnTo>
                    <a:pt x="408" y="277"/>
                  </a:lnTo>
                  <a:lnTo>
                    <a:pt x="412" y="281"/>
                  </a:lnTo>
                  <a:lnTo>
                    <a:pt x="412" y="284"/>
                  </a:lnTo>
                  <a:lnTo>
                    <a:pt x="406" y="285"/>
                  </a:lnTo>
                  <a:lnTo>
                    <a:pt x="407" y="289"/>
                  </a:lnTo>
                  <a:lnTo>
                    <a:pt x="407" y="293"/>
                  </a:lnTo>
                  <a:lnTo>
                    <a:pt x="402" y="293"/>
                  </a:lnTo>
                  <a:lnTo>
                    <a:pt x="400" y="292"/>
                  </a:lnTo>
                  <a:lnTo>
                    <a:pt x="397" y="293"/>
                  </a:lnTo>
                  <a:lnTo>
                    <a:pt x="397" y="298"/>
                  </a:lnTo>
                  <a:lnTo>
                    <a:pt x="395" y="300"/>
                  </a:lnTo>
                  <a:lnTo>
                    <a:pt x="391" y="303"/>
                  </a:lnTo>
                  <a:lnTo>
                    <a:pt x="394" y="308"/>
                  </a:lnTo>
                  <a:lnTo>
                    <a:pt x="396" y="312"/>
                  </a:lnTo>
                  <a:lnTo>
                    <a:pt x="398" y="315"/>
                  </a:lnTo>
                  <a:lnTo>
                    <a:pt x="397" y="319"/>
                  </a:lnTo>
                  <a:lnTo>
                    <a:pt x="396" y="324"/>
                  </a:lnTo>
                  <a:lnTo>
                    <a:pt x="395" y="328"/>
                  </a:lnTo>
                  <a:lnTo>
                    <a:pt x="392" y="335"/>
                  </a:lnTo>
                  <a:lnTo>
                    <a:pt x="387" y="338"/>
                  </a:lnTo>
                  <a:lnTo>
                    <a:pt x="387" y="342"/>
                  </a:lnTo>
                  <a:lnTo>
                    <a:pt x="384" y="345"/>
                  </a:lnTo>
                  <a:lnTo>
                    <a:pt x="384" y="348"/>
                  </a:lnTo>
                  <a:lnTo>
                    <a:pt x="387" y="351"/>
                  </a:lnTo>
                  <a:lnTo>
                    <a:pt x="389" y="355"/>
                  </a:lnTo>
                  <a:lnTo>
                    <a:pt x="387" y="356"/>
                  </a:lnTo>
                  <a:lnTo>
                    <a:pt x="389" y="360"/>
                  </a:lnTo>
                  <a:lnTo>
                    <a:pt x="391" y="363"/>
                  </a:lnTo>
                  <a:lnTo>
                    <a:pt x="396" y="367"/>
                  </a:lnTo>
                  <a:lnTo>
                    <a:pt x="399" y="370"/>
                  </a:lnTo>
                  <a:lnTo>
                    <a:pt x="400" y="373"/>
                  </a:lnTo>
                  <a:lnTo>
                    <a:pt x="403" y="376"/>
                  </a:lnTo>
                  <a:lnTo>
                    <a:pt x="402" y="380"/>
                  </a:lnTo>
                  <a:lnTo>
                    <a:pt x="400" y="385"/>
                  </a:lnTo>
                  <a:lnTo>
                    <a:pt x="398" y="388"/>
                  </a:lnTo>
                  <a:lnTo>
                    <a:pt x="398" y="382"/>
                  </a:lnTo>
                  <a:lnTo>
                    <a:pt x="396" y="378"/>
                  </a:lnTo>
                  <a:lnTo>
                    <a:pt x="394" y="382"/>
                  </a:lnTo>
                  <a:lnTo>
                    <a:pt x="391" y="391"/>
                  </a:lnTo>
                  <a:lnTo>
                    <a:pt x="389" y="395"/>
                  </a:lnTo>
                  <a:lnTo>
                    <a:pt x="387" y="399"/>
                  </a:lnTo>
                  <a:lnTo>
                    <a:pt x="383" y="404"/>
                  </a:lnTo>
                  <a:lnTo>
                    <a:pt x="381" y="409"/>
                  </a:lnTo>
                  <a:lnTo>
                    <a:pt x="380" y="415"/>
                  </a:lnTo>
                  <a:lnTo>
                    <a:pt x="376" y="426"/>
                  </a:lnTo>
                  <a:lnTo>
                    <a:pt x="371" y="428"/>
                  </a:lnTo>
                  <a:lnTo>
                    <a:pt x="369" y="432"/>
                  </a:lnTo>
                  <a:lnTo>
                    <a:pt x="367" y="434"/>
                  </a:lnTo>
                  <a:lnTo>
                    <a:pt x="365" y="438"/>
                  </a:lnTo>
                  <a:lnTo>
                    <a:pt x="360" y="440"/>
                  </a:lnTo>
                  <a:lnTo>
                    <a:pt x="358" y="443"/>
                  </a:lnTo>
                  <a:lnTo>
                    <a:pt x="352" y="442"/>
                  </a:lnTo>
                  <a:lnTo>
                    <a:pt x="348" y="446"/>
                  </a:lnTo>
                  <a:lnTo>
                    <a:pt x="346" y="453"/>
                  </a:lnTo>
                  <a:lnTo>
                    <a:pt x="342" y="456"/>
                  </a:lnTo>
                  <a:lnTo>
                    <a:pt x="339" y="459"/>
                  </a:lnTo>
                  <a:lnTo>
                    <a:pt x="334" y="454"/>
                  </a:lnTo>
                  <a:lnTo>
                    <a:pt x="331" y="458"/>
                  </a:lnTo>
                  <a:lnTo>
                    <a:pt x="325" y="463"/>
                  </a:lnTo>
                  <a:lnTo>
                    <a:pt x="323" y="470"/>
                  </a:lnTo>
                  <a:lnTo>
                    <a:pt x="316" y="477"/>
                  </a:lnTo>
                  <a:lnTo>
                    <a:pt x="309" y="475"/>
                  </a:lnTo>
                  <a:lnTo>
                    <a:pt x="304" y="477"/>
                  </a:lnTo>
                  <a:lnTo>
                    <a:pt x="304" y="485"/>
                  </a:lnTo>
                  <a:lnTo>
                    <a:pt x="301" y="486"/>
                  </a:lnTo>
                  <a:lnTo>
                    <a:pt x="300" y="493"/>
                  </a:lnTo>
                  <a:lnTo>
                    <a:pt x="295" y="496"/>
                  </a:lnTo>
                  <a:lnTo>
                    <a:pt x="295" y="499"/>
                  </a:lnTo>
                  <a:lnTo>
                    <a:pt x="293" y="501"/>
                  </a:lnTo>
                  <a:lnTo>
                    <a:pt x="290" y="504"/>
                  </a:lnTo>
                  <a:lnTo>
                    <a:pt x="286" y="503"/>
                  </a:lnTo>
                  <a:lnTo>
                    <a:pt x="290" y="505"/>
                  </a:lnTo>
                  <a:close/>
                  <a:moveTo>
                    <a:pt x="303" y="1001"/>
                  </a:moveTo>
                  <a:lnTo>
                    <a:pt x="305" y="998"/>
                  </a:lnTo>
                  <a:lnTo>
                    <a:pt x="308" y="993"/>
                  </a:lnTo>
                  <a:lnTo>
                    <a:pt x="308" y="988"/>
                  </a:lnTo>
                  <a:lnTo>
                    <a:pt x="305" y="989"/>
                  </a:lnTo>
                  <a:lnTo>
                    <a:pt x="304" y="989"/>
                  </a:lnTo>
                  <a:lnTo>
                    <a:pt x="304" y="983"/>
                  </a:lnTo>
                  <a:lnTo>
                    <a:pt x="302" y="979"/>
                  </a:lnTo>
                  <a:lnTo>
                    <a:pt x="301" y="974"/>
                  </a:lnTo>
                  <a:lnTo>
                    <a:pt x="302" y="966"/>
                  </a:lnTo>
                  <a:lnTo>
                    <a:pt x="302" y="959"/>
                  </a:lnTo>
                  <a:lnTo>
                    <a:pt x="303" y="951"/>
                  </a:lnTo>
                  <a:lnTo>
                    <a:pt x="307" y="941"/>
                  </a:lnTo>
                  <a:lnTo>
                    <a:pt x="322" y="921"/>
                  </a:lnTo>
                  <a:lnTo>
                    <a:pt x="329" y="924"/>
                  </a:lnTo>
                  <a:lnTo>
                    <a:pt x="333" y="919"/>
                  </a:lnTo>
                  <a:lnTo>
                    <a:pt x="338" y="920"/>
                  </a:lnTo>
                  <a:lnTo>
                    <a:pt x="337" y="926"/>
                  </a:lnTo>
                  <a:lnTo>
                    <a:pt x="338" y="931"/>
                  </a:lnTo>
                  <a:lnTo>
                    <a:pt x="334" y="934"/>
                  </a:lnTo>
                  <a:lnTo>
                    <a:pt x="331" y="937"/>
                  </a:lnTo>
                  <a:lnTo>
                    <a:pt x="333" y="954"/>
                  </a:lnTo>
                  <a:lnTo>
                    <a:pt x="334" y="961"/>
                  </a:lnTo>
                  <a:lnTo>
                    <a:pt x="327" y="968"/>
                  </a:lnTo>
                  <a:lnTo>
                    <a:pt x="327" y="972"/>
                  </a:lnTo>
                  <a:lnTo>
                    <a:pt x="322" y="978"/>
                  </a:lnTo>
                  <a:lnTo>
                    <a:pt x="315" y="984"/>
                  </a:lnTo>
                  <a:lnTo>
                    <a:pt x="312" y="991"/>
                  </a:lnTo>
                  <a:lnTo>
                    <a:pt x="308" y="997"/>
                  </a:lnTo>
                  <a:lnTo>
                    <a:pt x="303" y="1001"/>
                  </a:lnTo>
                  <a:close/>
                </a:path>
              </a:pathLst>
            </a:custGeom>
            <a:solidFill>
              <a:srgbClr val="008000"/>
            </a:solidFill>
            <a:ln w="12700" cap="flat" cmpd="sng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48"/>
            <p:cNvSpPr>
              <a:spLocks noEditPoints="1"/>
            </p:cNvSpPr>
            <p:nvPr/>
          </p:nvSpPr>
          <p:spPr bwMode="auto">
            <a:xfrm>
              <a:off x="1510978" y="2200275"/>
              <a:ext cx="1354138" cy="1260475"/>
            </a:xfrm>
            <a:custGeom>
              <a:avLst/>
              <a:gdLst>
                <a:gd name="T0" fmla="*/ 57772 w 852"/>
                <a:gd name="T1" fmla="*/ 0 h 765"/>
                <a:gd name="T2" fmla="*/ 83048 w 852"/>
                <a:gd name="T3" fmla="*/ 224777 h 765"/>
                <a:gd name="T4" fmla="*/ 3069089 w 852"/>
                <a:gd name="T5" fmla="*/ 5565208 h 765"/>
                <a:gd name="T6" fmla="*/ 2401111 w 852"/>
                <a:gd name="T7" fmla="*/ 5627216 h 765"/>
                <a:gd name="T8" fmla="*/ 2357781 w 852"/>
                <a:gd name="T9" fmla="*/ 5797740 h 765"/>
                <a:gd name="T10" fmla="*/ 2372227 w 852"/>
                <a:gd name="T11" fmla="*/ 5619462 h 765"/>
                <a:gd name="T12" fmla="*/ 2307233 w 852"/>
                <a:gd name="T13" fmla="*/ 5247408 h 765"/>
                <a:gd name="T14" fmla="*/ 2368613 w 852"/>
                <a:gd name="T15" fmla="*/ 5301672 h 765"/>
                <a:gd name="T16" fmla="*/ 2390275 w 852"/>
                <a:gd name="T17" fmla="*/ 5464445 h 765"/>
                <a:gd name="T18" fmla="*/ 2343340 w 852"/>
                <a:gd name="T19" fmla="*/ 5603961 h 765"/>
                <a:gd name="T20" fmla="*/ 2260290 w 852"/>
                <a:gd name="T21" fmla="*/ 5549701 h 765"/>
                <a:gd name="T22" fmla="*/ 2213353 w 852"/>
                <a:gd name="T23" fmla="*/ 5410185 h 765"/>
                <a:gd name="T24" fmla="*/ 2227792 w 852"/>
                <a:gd name="T25" fmla="*/ 5301672 h 765"/>
                <a:gd name="T26" fmla="*/ 2487766 w 852"/>
                <a:gd name="T27" fmla="*/ 5743481 h 765"/>
                <a:gd name="T28" fmla="*/ 2527481 w 852"/>
                <a:gd name="T29" fmla="*/ 5766731 h 765"/>
                <a:gd name="T30" fmla="*/ 2498600 w 852"/>
                <a:gd name="T31" fmla="*/ 5851990 h 765"/>
                <a:gd name="T32" fmla="*/ 2426387 w 852"/>
                <a:gd name="T33" fmla="*/ 5805487 h 765"/>
                <a:gd name="T34" fmla="*/ 2426387 w 852"/>
                <a:gd name="T35" fmla="*/ 5673722 h 765"/>
                <a:gd name="T36" fmla="*/ 2581647 w 852"/>
                <a:gd name="T37" fmla="*/ 5727972 h 765"/>
                <a:gd name="T38" fmla="*/ 2570810 w 852"/>
                <a:gd name="T39" fmla="*/ 5882994 h 765"/>
                <a:gd name="T40" fmla="*/ 2541928 w 852"/>
                <a:gd name="T41" fmla="*/ 5743481 h 765"/>
                <a:gd name="T42" fmla="*/ 2556366 w 852"/>
                <a:gd name="T43" fmla="*/ 5030392 h 765"/>
                <a:gd name="T44" fmla="*/ 2545542 w 852"/>
                <a:gd name="T45" fmla="*/ 5185405 h 765"/>
                <a:gd name="T46" fmla="*/ 2567199 w 852"/>
                <a:gd name="T47" fmla="*/ 5162152 h 765"/>
                <a:gd name="T48" fmla="*/ 2588865 w 852"/>
                <a:gd name="T49" fmla="*/ 5131153 h 765"/>
                <a:gd name="T50" fmla="*/ 2592481 w 852"/>
                <a:gd name="T51" fmla="*/ 5045882 h 765"/>
                <a:gd name="T52" fmla="*/ 2643024 w 852"/>
                <a:gd name="T53" fmla="*/ 4937380 h 765"/>
                <a:gd name="T54" fmla="*/ 2693576 w 852"/>
                <a:gd name="T55" fmla="*/ 5138901 h 765"/>
                <a:gd name="T56" fmla="*/ 2635804 w 852"/>
                <a:gd name="T57" fmla="*/ 5309420 h 765"/>
                <a:gd name="T58" fmla="*/ 2657468 w 852"/>
                <a:gd name="T59" fmla="*/ 5503193 h 765"/>
                <a:gd name="T60" fmla="*/ 2610528 w 852"/>
                <a:gd name="T61" fmla="*/ 5603961 h 765"/>
                <a:gd name="T62" fmla="*/ 2545542 w 852"/>
                <a:gd name="T63" fmla="*/ 5619462 h 765"/>
                <a:gd name="T64" fmla="*/ 2541928 w 852"/>
                <a:gd name="T65" fmla="*/ 5565208 h 765"/>
                <a:gd name="T66" fmla="*/ 2466100 w 852"/>
                <a:gd name="T67" fmla="*/ 5526444 h 765"/>
                <a:gd name="T68" fmla="*/ 2448047 w 852"/>
                <a:gd name="T69" fmla="*/ 5371430 h 765"/>
                <a:gd name="T70" fmla="*/ 2462491 w 852"/>
                <a:gd name="T71" fmla="*/ 5169905 h 765"/>
                <a:gd name="T72" fmla="*/ 2491381 w 852"/>
                <a:gd name="T73" fmla="*/ 5022631 h 765"/>
                <a:gd name="T74" fmla="*/ 2000322 w 852"/>
                <a:gd name="T75" fmla="*/ 5293919 h 765"/>
                <a:gd name="T76" fmla="*/ 1938940 w 852"/>
                <a:gd name="T77" fmla="*/ 4937380 h 765"/>
                <a:gd name="T78" fmla="*/ 2097810 w 852"/>
                <a:gd name="T79" fmla="*/ 4224286 h 765"/>
                <a:gd name="T80" fmla="*/ 2354171 w 852"/>
                <a:gd name="T81" fmla="*/ 3898741 h 765"/>
                <a:gd name="T82" fmla="*/ 2318058 w 852"/>
                <a:gd name="T83" fmla="*/ 4309544 h 765"/>
                <a:gd name="T84" fmla="*/ 2303621 w 852"/>
                <a:gd name="T85" fmla="*/ 4580834 h 765"/>
                <a:gd name="T86" fmla="*/ 2379446 w 852"/>
                <a:gd name="T87" fmla="*/ 4673837 h 765"/>
                <a:gd name="T88" fmla="*/ 2318058 w 852"/>
                <a:gd name="T89" fmla="*/ 4875367 h 765"/>
                <a:gd name="T90" fmla="*/ 2238631 w 852"/>
                <a:gd name="T91" fmla="*/ 5115644 h 765"/>
                <a:gd name="T92" fmla="*/ 2170023 w 852"/>
                <a:gd name="T93" fmla="*/ 5309420 h 765"/>
                <a:gd name="T94" fmla="*/ 2133919 w 852"/>
                <a:gd name="T95" fmla="*/ 5549701 h 765"/>
                <a:gd name="T96" fmla="*/ 2144751 w 852"/>
                <a:gd name="T97" fmla="*/ 5650471 h 765"/>
                <a:gd name="T98" fmla="*/ 28889 w 852"/>
                <a:gd name="T99" fmla="*/ 93007 h 765"/>
                <a:gd name="T100" fmla="*/ 28889 w 852"/>
                <a:gd name="T101" fmla="*/ 573575 h 765"/>
                <a:gd name="T102" fmla="*/ 72215 w 852"/>
                <a:gd name="T103" fmla="*/ 341039 h 765"/>
                <a:gd name="T104" fmla="*/ 151648 w 852"/>
                <a:gd name="T105" fmla="*/ 69756 h 765"/>
                <a:gd name="T106" fmla="*/ 140816 w 852"/>
                <a:gd name="T107" fmla="*/ 46508 h 765"/>
                <a:gd name="T108" fmla="*/ 83048 w 852"/>
                <a:gd name="T109" fmla="*/ 7751 h 765"/>
                <a:gd name="T110" fmla="*/ 115542 w 852"/>
                <a:gd name="T111" fmla="*/ 178269 h 76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52"/>
                <a:gd name="T169" fmla="*/ 0 h 765"/>
                <a:gd name="T170" fmla="*/ 852 w 852"/>
                <a:gd name="T171" fmla="*/ 765 h 76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52" h="765">
                  <a:moveTo>
                    <a:pt x="23" y="29"/>
                  </a:moveTo>
                  <a:lnTo>
                    <a:pt x="19" y="29"/>
                  </a:lnTo>
                  <a:lnTo>
                    <a:pt x="21" y="22"/>
                  </a:lnTo>
                  <a:lnTo>
                    <a:pt x="16" y="15"/>
                  </a:lnTo>
                  <a:lnTo>
                    <a:pt x="13" y="12"/>
                  </a:lnTo>
                  <a:lnTo>
                    <a:pt x="10" y="9"/>
                  </a:lnTo>
                  <a:lnTo>
                    <a:pt x="11" y="6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7"/>
                  </a:lnTo>
                  <a:lnTo>
                    <a:pt x="23" y="11"/>
                  </a:lnTo>
                  <a:lnTo>
                    <a:pt x="25" y="17"/>
                  </a:lnTo>
                  <a:lnTo>
                    <a:pt x="25" y="24"/>
                  </a:lnTo>
                  <a:lnTo>
                    <a:pt x="24" y="28"/>
                  </a:lnTo>
                  <a:lnTo>
                    <a:pt x="24" y="30"/>
                  </a:lnTo>
                  <a:lnTo>
                    <a:pt x="23" y="29"/>
                  </a:lnTo>
                  <a:close/>
                  <a:moveTo>
                    <a:pt x="852" y="732"/>
                  </a:moveTo>
                  <a:lnTo>
                    <a:pt x="849" y="731"/>
                  </a:lnTo>
                  <a:lnTo>
                    <a:pt x="844" y="731"/>
                  </a:lnTo>
                  <a:lnTo>
                    <a:pt x="838" y="729"/>
                  </a:lnTo>
                  <a:lnTo>
                    <a:pt x="834" y="724"/>
                  </a:lnTo>
                  <a:lnTo>
                    <a:pt x="837" y="710"/>
                  </a:lnTo>
                  <a:lnTo>
                    <a:pt x="843" y="713"/>
                  </a:lnTo>
                  <a:lnTo>
                    <a:pt x="850" y="718"/>
                  </a:lnTo>
                  <a:lnTo>
                    <a:pt x="852" y="729"/>
                  </a:lnTo>
                  <a:lnTo>
                    <a:pt x="852" y="732"/>
                  </a:lnTo>
                  <a:close/>
                  <a:moveTo>
                    <a:pt x="661" y="723"/>
                  </a:moveTo>
                  <a:lnTo>
                    <a:pt x="661" y="716"/>
                  </a:lnTo>
                  <a:lnTo>
                    <a:pt x="663" y="713"/>
                  </a:lnTo>
                  <a:lnTo>
                    <a:pt x="665" y="714"/>
                  </a:lnTo>
                  <a:lnTo>
                    <a:pt x="666" y="717"/>
                  </a:lnTo>
                  <a:lnTo>
                    <a:pt x="665" y="726"/>
                  </a:lnTo>
                  <a:lnTo>
                    <a:pt x="664" y="728"/>
                  </a:lnTo>
                  <a:lnTo>
                    <a:pt x="663" y="730"/>
                  </a:lnTo>
                  <a:lnTo>
                    <a:pt x="660" y="734"/>
                  </a:lnTo>
                  <a:lnTo>
                    <a:pt x="660" y="739"/>
                  </a:lnTo>
                  <a:lnTo>
                    <a:pt x="658" y="742"/>
                  </a:lnTo>
                  <a:lnTo>
                    <a:pt x="655" y="749"/>
                  </a:lnTo>
                  <a:lnTo>
                    <a:pt x="653" y="750"/>
                  </a:lnTo>
                  <a:lnTo>
                    <a:pt x="653" y="748"/>
                  </a:lnTo>
                  <a:lnTo>
                    <a:pt x="653" y="743"/>
                  </a:lnTo>
                  <a:lnTo>
                    <a:pt x="652" y="742"/>
                  </a:lnTo>
                  <a:lnTo>
                    <a:pt x="651" y="740"/>
                  </a:lnTo>
                  <a:lnTo>
                    <a:pt x="650" y="738"/>
                  </a:lnTo>
                  <a:lnTo>
                    <a:pt x="653" y="735"/>
                  </a:lnTo>
                  <a:lnTo>
                    <a:pt x="653" y="731"/>
                  </a:lnTo>
                  <a:lnTo>
                    <a:pt x="654" y="728"/>
                  </a:lnTo>
                  <a:lnTo>
                    <a:pt x="657" y="725"/>
                  </a:lnTo>
                  <a:lnTo>
                    <a:pt x="657" y="723"/>
                  </a:lnTo>
                  <a:lnTo>
                    <a:pt x="659" y="723"/>
                  </a:lnTo>
                  <a:lnTo>
                    <a:pt x="661" y="723"/>
                  </a:lnTo>
                  <a:close/>
                  <a:moveTo>
                    <a:pt x="624" y="681"/>
                  </a:moveTo>
                  <a:lnTo>
                    <a:pt x="628" y="678"/>
                  </a:lnTo>
                  <a:lnTo>
                    <a:pt x="630" y="678"/>
                  </a:lnTo>
                  <a:lnTo>
                    <a:pt x="634" y="677"/>
                  </a:lnTo>
                  <a:lnTo>
                    <a:pt x="639" y="677"/>
                  </a:lnTo>
                  <a:lnTo>
                    <a:pt x="643" y="680"/>
                  </a:lnTo>
                  <a:lnTo>
                    <a:pt x="645" y="683"/>
                  </a:lnTo>
                  <a:lnTo>
                    <a:pt x="648" y="682"/>
                  </a:lnTo>
                  <a:lnTo>
                    <a:pt x="648" y="677"/>
                  </a:lnTo>
                  <a:lnTo>
                    <a:pt x="650" y="675"/>
                  </a:lnTo>
                  <a:lnTo>
                    <a:pt x="653" y="677"/>
                  </a:lnTo>
                  <a:lnTo>
                    <a:pt x="653" y="682"/>
                  </a:lnTo>
                  <a:lnTo>
                    <a:pt x="656" y="684"/>
                  </a:lnTo>
                  <a:lnTo>
                    <a:pt x="657" y="687"/>
                  </a:lnTo>
                  <a:lnTo>
                    <a:pt x="657" y="689"/>
                  </a:lnTo>
                  <a:lnTo>
                    <a:pt x="656" y="694"/>
                  </a:lnTo>
                  <a:lnTo>
                    <a:pt x="657" y="696"/>
                  </a:lnTo>
                  <a:lnTo>
                    <a:pt x="657" y="699"/>
                  </a:lnTo>
                  <a:lnTo>
                    <a:pt x="658" y="701"/>
                  </a:lnTo>
                  <a:lnTo>
                    <a:pt x="663" y="703"/>
                  </a:lnTo>
                  <a:lnTo>
                    <a:pt x="662" y="705"/>
                  </a:lnTo>
                  <a:lnTo>
                    <a:pt x="659" y="705"/>
                  </a:lnTo>
                  <a:lnTo>
                    <a:pt x="658" y="712"/>
                  </a:lnTo>
                  <a:lnTo>
                    <a:pt x="658" y="718"/>
                  </a:lnTo>
                  <a:lnTo>
                    <a:pt x="657" y="720"/>
                  </a:lnTo>
                  <a:lnTo>
                    <a:pt x="656" y="720"/>
                  </a:lnTo>
                  <a:lnTo>
                    <a:pt x="652" y="721"/>
                  </a:lnTo>
                  <a:lnTo>
                    <a:pt x="650" y="721"/>
                  </a:lnTo>
                  <a:lnTo>
                    <a:pt x="649" y="723"/>
                  </a:lnTo>
                  <a:lnTo>
                    <a:pt x="645" y="723"/>
                  </a:lnTo>
                  <a:lnTo>
                    <a:pt x="641" y="723"/>
                  </a:lnTo>
                  <a:lnTo>
                    <a:pt x="639" y="721"/>
                  </a:lnTo>
                  <a:lnTo>
                    <a:pt x="635" y="718"/>
                  </a:lnTo>
                  <a:lnTo>
                    <a:pt x="631" y="718"/>
                  </a:lnTo>
                  <a:lnTo>
                    <a:pt x="628" y="719"/>
                  </a:lnTo>
                  <a:lnTo>
                    <a:pt x="625" y="719"/>
                  </a:lnTo>
                  <a:lnTo>
                    <a:pt x="626" y="716"/>
                  </a:lnTo>
                  <a:lnTo>
                    <a:pt x="628" y="713"/>
                  </a:lnTo>
                  <a:lnTo>
                    <a:pt x="625" y="712"/>
                  </a:lnTo>
                  <a:lnTo>
                    <a:pt x="622" y="709"/>
                  </a:lnTo>
                  <a:lnTo>
                    <a:pt x="620" y="709"/>
                  </a:lnTo>
                  <a:lnTo>
                    <a:pt x="617" y="707"/>
                  </a:lnTo>
                  <a:lnTo>
                    <a:pt x="617" y="704"/>
                  </a:lnTo>
                  <a:lnTo>
                    <a:pt x="616" y="700"/>
                  </a:lnTo>
                  <a:lnTo>
                    <a:pt x="613" y="698"/>
                  </a:lnTo>
                  <a:lnTo>
                    <a:pt x="613" y="695"/>
                  </a:lnTo>
                  <a:lnTo>
                    <a:pt x="614" y="692"/>
                  </a:lnTo>
                  <a:lnTo>
                    <a:pt x="611" y="688"/>
                  </a:lnTo>
                  <a:lnTo>
                    <a:pt x="612" y="687"/>
                  </a:lnTo>
                  <a:lnTo>
                    <a:pt x="610" y="684"/>
                  </a:lnTo>
                  <a:lnTo>
                    <a:pt x="611" y="681"/>
                  </a:lnTo>
                  <a:lnTo>
                    <a:pt x="615" y="681"/>
                  </a:lnTo>
                  <a:lnTo>
                    <a:pt x="617" y="684"/>
                  </a:lnTo>
                  <a:lnTo>
                    <a:pt x="619" y="684"/>
                  </a:lnTo>
                  <a:lnTo>
                    <a:pt x="624" y="681"/>
                  </a:lnTo>
                  <a:close/>
                  <a:moveTo>
                    <a:pt x="679" y="731"/>
                  </a:moveTo>
                  <a:lnTo>
                    <a:pt x="681" y="733"/>
                  </a:lnTo>
                  <a:lnTo>
                    <a:pt x="682" y="736"/>
                  </a:lnTo>
                  <a:lnTo>
                    <a:pt x="684" y="736"/>
                  </a:lnTo>
                  <a:lnTo>
                    <a:pt x="686" y="739"/>
                  </a:lnTo>
                  <a:lnTo>
                    <a:pt x="689" y="741"/>
                  </a:lnTo>
                  <a:lnTo>
                    <a:pt x="691" y="742"/>
                  </a:lnTo>
                  <a:lnTo>
                    <a:pt x="691" y="739"/>
                  </a:lnTo>
                  <a:lnTo>
                    <a:pt x="694" y="739"/>
                  </a:lnTo>
                  <a:lnTo>
                    <a:pt x="696" y="737"/>
                  </a:lnTo>
                  <a:lnTo>
                    <a:pt x="697" y="738"/>
                  </a:lnTo>
                  <a:lnTo>
                    <a:pt x="698" y="740"/>
                  </a:lnTo>
                  <a:lnTo>
                    <a:pt x="699" y="742"/>
                  </a:lnTo>
                  <a:lnTo>
                    <a:pt x="700" y="744"/>
                  </a:lnTo>
                  <a:lnTo>
                    <a:pt x="701" y="746"/>
                  </a:lnTo>
                  <a:lnTo>
                    <a:pt x="702" y="749"/>
                  </a:lnTo>
                  <a:lnTo>
                    <a:pt x="702" y="750"/>
                  </a:lnTo>
                  <a:lnTo>
                    <a:pt x="703" y="754"/>
                  </a:lnTo>
                  <a:lnTo>
                    <a:pt x="703" y="756"/>
                  </a:lnTo>
                  <a:lnTo>
                    <a:pt x="701" y="757"/>
                  </a:lnTo>
                  <a:lnTo>
                    <a:pt x="697" y="757"/>
                  </a:lnTo>
                  <a:lnTo>
                    <a:pt x="692" y="755"/>
                  </a:lnTo>
                  <a:lnTo>
                    <a:pt x="691" y="757"/>
                  </a:lnTo>
                  <a:lnTo>
                    <a:pt x="685" y="759"/>
                  </a:lnTo>
                  <a:lnTo>
                    <a:pt x="682" y="756"/>
                  </a:lnTo>
                  <a:lnTo>
                    <a:pt x="682" y="754"/>
                  </a:lnTo>
                  <a:lnTo>
                    <a:pt x="679" y="753"/>
                  </a:lnTo>
                  <a:lnTo>
                    <a:pt x="678" y="751"/>
                  </a:lnTo>
                  <a:lnTo>
                    <a:pt x="676" y="751"/>
                  </a:lnTo>
                  <a:lnTo>
                    <a:pt x="672" y="749"/>
                  </a:lnTo>
                  <a:lnTo>
                    <a:pt x="670" y="747"/>
                  </a:lnTo>
                  <a:lnTo>
                    <a:pt x="667" y="744"/>
                  </a:lnTo>
                  <a:lnTo>
                    <a:pt x="670" y="743"/>
                  </a:lnTo>
                  <a:lnTo>
                    <a:pt x="673" y="739"/>
                  </a:lnTo>
                  <a:lnTo>
                    <a:pt x="670" y="739"/>
                  </a:lnTo>
                  <a:lnTo>
                    <a:pt x="668" y="736"/>
                  </a:lnTo>
                  <a:lnTo>
                    <a:pt x="668" y="734"/>
                  </a:lnTo>
                  <a:lnTo>
                    <a:pt x="672" y="732"/>
                  </a:lnTo>
                  <a:lnTo>
                    <a:pt x="678" y="732"/>
                  </a:lnTo>
                  <a:lnTo>
                    <a:pt x="679" y="731"/>
                  </a:lnTo>
                  <a:close/>
                  <a:moveTo>
                    <a:pt x="705" y="733"/>
                  </a:moveTo>
                  <a:lnTo>
                    <a:pt x="707" y="732"/>
                  </a:lnTo>
                  <a:lnTo>
                    <a:pt x="710" y="734"/>
                  </a:lnTo>
                  <a:lnTo>
                    <a:pt x="711" y="738"/>
                  </a:lnTo>
                  <a:lnTo>
                    <a:pt x="713" y="738"/>
                  </a:lnTo>
                  <a:lnTo>
                    <a:pt x="715" y="739"/>
                  </a:lnTo>
                  <a:lnTo>
                    <a:pt x="717" y="740"/>
                  </a:lnTo>
                  <a:lnTo>
                    <a:pt x="719" y="742"/>
                  </a:lnTo>
                  <a:lnTo>
                    <a:pt x="719" y="746"/>
                  </a:lnTo>
                  <a:lnTo>
                    <a:pt x="717" y="749"/>
                  </a:lnTo>
                  <a:lnTo>
                    <a:pt x="714" y="750"/>
                  </a:lnTo>
                  <a:lnTo>
                    <a:pt x="714" y="752"/>
                  </a:lnTo>
                  <a:lnTo>
                    <a:pt x="713" y="754"/>
                  </a:lnTo>
                  <a:lnTo>
                    <a:pt x="712" y="759"/>
                  </a:lnTo>
                  <a:lnTo>
                    <a:pt x="712" y="765"/>
                  </a:lnTo>
                  <a:lnTo>
                    <a:pt x="710" y="764"/>
                  </a:lnTo>
                  <a:lnTo>
                    <a:pt x="709" y="761"/>
                  </a:lnTo>
                  <a:lnTo>
                    <a:pt x="710" y="750"/>
                  </a:lnTo>
                  <a:lnTo>
                    <a:pt x="707" y="747"/>
                  </a:lnTo>
                  <a:lnTo>
                    <a:pt x="706" y="745"/>
                  </a:lnTo>
                  <a:lnTo>
                    <a:pt x="705" y="742"/>
                  </a:lnTo>
                  <a:lnTo>
                    <a:pt x="704" y="741"/>
                  </a:lnTo>
                  <a:lnTo>
                    <a:pt x="704" y="739"/>
                  </a:lnTo>
                  <a:lnTo>
                    <a:pt x="701" y="734"/>
                  </a:lnTo>
                  <a:lnTo>
                    <a:pt x="705" y="733"/>
                  </a:lnTo>
                  <a:close/>
                  <a:moveTo>
                    <a:pt x="690" y="648"/>
                  </a:moveTo>
                  <a:lnTo>
                    <a:pt x="692" y="648"/>
                  </a:lnTo>
                  <a:lnTo>
                    <a:pt x="696" y="649"/>
                  </a:lnTo>
                  <a:lnTo>
                    <a:pt x="704" y="650"/>
                  </a:lnTo>
                  <a:lnTo>
                    <a:pt x="708" y="649"/>
                  </a:lnTo>
                  <a:lnTo>
                    <a:pt x="708" y="653"/>
                  </a:lnTo>
                  <a:lnTo>
                    <a:pt x="705" y="655"/>
                  </a:lnTo>
                  <a:lnTo>
                    <a:pt x="705" y="662"/>
                  </a:lnTo>
                  <a:lnTo>
                    <a:pt x="703" y="663"/>
                  </a:lnTo>
                  <a:lnTo>
                    <a:pt x="703" y="665"/>
                  </a:lnTo>
                  <a:lnTo>
                    <a:pt x="704" y="663"/>
                  </a:lnTo>
                  <a:lnTo>
                    <a:pt x="705" y="666"/>
                  </a:lnTo>
                  <a:lnTo>
                    <a:pt x="705" y="669"/>
                  </a:lnTo>
                  <a:lnTo>
                    <a:pt x="704" y="670"/>
                  </a:lnTo>
                  <a:lnTo>
                    <a:pt x="705" y="670"/>
                  </a:lnTo>
                  <a:lnTo>
                    <a:pt x="706" y="672"/>
                  </a:lnTo>
                  <a:lnTo>
                    <a:pt x="705" y="674"/>
                  </a:lnTo>
                  <a:lnTo>
                    <a:pt x="708" y="673"/>
                  </a:lnTo>
                  <a:lnTo>
                    <a:pt x="710" y="670"/>
                  </a:lnTo>
                  <a:lnTo>
                    <a:pt x="710" y="667"/>
                  </a:lnTo>
                  <a:lnTo>
                    <a:pt x="711" y="666"/>
                  </a:lnTo>
                  <a:lnTo>
                    <a:pt x="711" y="663"/>
                  </a:lnTo>
                  <a:lnTo>
                    <a:pt x="713" y="662"/>
                  </a:lnTo>
                  <a:lnTo>
                    <a:pt x="714" y="656"/>
                  </a:lnTo>
                  <a:lnTo>
                    <a:pt x="714" y="655"/>
                  </a:lnTo>
                  <a:lnTo>
                    <a:pt x="715" y="655"/>
                  </a:lnTo>
                  <a:lnTo>
                    <a:pt x="715" y="656"/>
                  </a:lnTo>
                  <a:lnTo>
                    <a:pt x="717" y="660"/>
                  </a:lnTo>
                  <a:lnTo>
                    <a:pt x="717" y="662"/>
                  </a:lnTo>
                  <a:lnTo>
                    <a:pt x="718" y="664"/>
                  </a:lnTo>
                  <a:lnTo>
                    <a:pt x="718" y="669"/>
                  </a:lnTo>
                  <a:lnTo>
                    <a:pt x="715" y="671"/>
                  </a:lnTo>
                  <a:lnTo>
                    <a:pt x="716" y="674"/>
                  </a:lnTo>
                  <a:lnTo>
                    <a:pt x="719" y="674"/>
                  </a:lnTo>
                  <a:lnTo>
                    <a:pt x="721" y="655"/>
                  </a:lnTo>
                  <a:lnTo>
                    <a:pt x="720" y="653"/>
                  </a:lnTo>
                  <a:lnTo>
                    <a:pt x="718" y="651"/>
                  </a:lnTo>
                  <a:lnTo>
                    <a:pt x="715" y="650"/>
                  </a:lnTo>
                  <a:lnTo>
                    <a:pt x="714" y="647"/>
                  </a:lnTo>
                  <a:lnTo>
                    <a:pt x="717" y="644"/>
                  </a:lnTo>
                  <a:lnTo>
                    <a:pt x="720" y="641"/>
                  </a:lnTo>
                  <a:lnTo>
                    <a:pt x="723" y="640"/>
                  </a:lnTo>
                  <a:lnTo>
                    <a:pt x="725" y="639"/>
                  </a:lnTo>
                  <a:lnTo>
                    <a:pt x="728" y="638"/>
                  </a:lnTo>
                  <a:lnTo>
                    <a:pt x="732" y="637"/>
                  </a:lnTo>
                  <a:lnTo>
                    <a:pt x="734" y="637"/>
                  </a:lnTo>
                  <a:lnTo>
                    <a:pt x="739" y="642"/>
                  </a:lnTo>
                  <a:lnTo>
                    <a:pt x="739" y="645"/>
                  </a:lnTo>
                  <a:lnTo>
                    <a:pt x="742" y="653"/>
                  </a:lnTo>
                  <a:lnTo>
                    <a:pt x="744" y="654"/>
                  </a:lnTo>
                  <a:lnTo>
                    <a:pt x="743" y="658"/>
                  </a:lnTo>
                  <a:lnTo>
                    <a:pt x="744" y="662"/>
                  </a:lnTo>
                  <a:lnTo>
                    <a:pt x="746" y="663"/>
                  </a:lnTo>
                  <a:lnTo>
                    <a:pt x="746" y="668"/>
                  </a:lnTo>
                  <a:lnTo>
                    <a:pt x="746" y="670"/>
                  </a:lnTo>
                  <a:lnTo>
                    <a:pt x="748" y="676"/>
                  </a:lnTo>
                  <a:lnTo>
                    <a:pt x="742" y="676"/>
                  </a:lnTo>
                  <a:lnTo>
                    <a:pt x="739" y="679"/>
                  </a:lnTo>
                  <a:lnTo>
                    <a:pt x="735" y="679"/>
                  </a:lnTo>
                  <a:lnTo>
                    <a:pt x="731" y="684"/>
                  </a:lnTo>
                  <a:lnTo>
                    <a:pt x="730" y="685"/>
                  </a:lnTo>
                  <a:lnTo>
                    <a:pt x="728" y="688"/>
                  </a:lnTo>
                  <a:lnTo>
                    <a:pt x="727" y="693"/>
                  </a:lnTo>
                  <a:lnTo>
                    <a:pt x="727" y="695"/>
                  </a:lnTo>
                  <a:lnTo>
                    <a:pt x="732" y="695"/>
                  </a:lnTo>
                  <a:lnTo>
                    <a:pt x="734" y="697"/>
                  </a:lnTo>
                  <a:lnTo>
                    <a:pt x="735" y="699"/>
                  </a:lnTo>
                  <a:lnTo>
                    <a:pt x="736" y="702"/>
                  </a:lnTo>
                  <a:lnTo>
                    <a:pt x="736" y="710"/>
                  </a:lnTo>
                  <a:lnTo>
                    <a:pt x="730" y="712"/>
                  </a:lnTo>
                  <a:lnTo>
                    <a:pt x="727" y="710"/>
                  </a:lnTo>
                  <a:lnTo>
                    <a:pt x="724" y="713"/>
                  </a:lnTo>
                  <a:lnTo>
                    <a:pt x="721" y="715"/>
                  </a:lnTo>
                  <a:lnTo>
                    <a:pt x="721" y="718"/>
                  </a:lnTo>
                  <a:lnTo>
                    <a:pt x="723" y="718"/>
                  </a:lnTo>
                  <a:lnTo>
                    <a:pt x="724" y="721"/>
                  </a:lnTo>
                  <a:lnTo>
                    <a:pt x="723" y="723"/>
                  </a:lnTo>
                  <a:lnTo>
                    <a:pt x="721" y="724"/>
                  </a:lnTo>
                  <a:lnTo>
                    <a:pt x="721" y="730"/>
                  </a:lnTo>
                  <a:lnTo>
                    <a:pt x="716" y="731"/>
                  </a:lnTo>
                  <a:lnTo>
                    <a:pt x="716" y="729"/>
                  </a:lnTo>
                  <a:lnTo>
                    <a:pt x="714" y="728"/>
                  </a:lnTo>
                  <a:lnTo>
                    <a:pt x="711" y="727"/>
                  </a:lnTo>
                  <a:lnTo>
                    <a:pt x="708" y="727"/>
                  </a:lnTo>
                  <a:lnTo>
                    <a:pt x="705" y="725"/>
                  </a:lnTo>
                  <a:lnTo>
                    <a:pt x="701" y="725"/>
                  </a:lnTo>
                  <a:lnTo>
                    <a:pt x="699" y="723"/>
                  </a:lnTo>
                  <a:lnTo>
                    <a:pt x="699" y="721"/>
                  </a:lnTo>
                  <a:lnTo>
                    <a:pt x="700" y="722"/>
                  </a:lnTo>
                  <a:lnTo>
                    <a:pt x="703" y="723"/>
                  </a:lnTo>
                  <a:lnTo>
                    <a:pt x="703" y="720"/>
                  </a:lnTo>
                  <a:lnTo>
                    <a:pt x="702" y="718"/>
                  </a:lnTo>
                  <a:lnTo>
                    <a:pt x="704" y="718"/>
                  </a:lnTo>
                  <a:lnTo>
                    <a:pt x="704" y="715"/>
                  </a:lnTo>
                  <a:lnTo>
                    <a:pt x="701" y="715"/>
                  </a:lnTo>
                  <a:lnTo>
                    <a:pt x="696" y="713"/>
                  </a:lnTo>
                  <a:lnTo>
                    <a:pt x="694" y="713"/>
                  </a:lnTo>
                  <a:lnTo>
                    <a:pt x="692" y="712"/>
                  </a:lnTo>
                  <a:lnTo>
                    <a:pt x="687" y="712"/>
                  </a:lnTo>
                  <a:lnTo>
                    <a:pt x="685" y="713"/>
                  </a:lnTo>
                  <a:lnTo>
                    <a:pt x="683" y="713"/>
                  </a:lnTo>
                  <a:lnTo>
                    <a:pt x="681" y="709"/>
                  </a:lnTo>
                  <a:lnTo>
                    <a:pt x="681" y="705"/>
                  </a:lnTo>
                  <a:lnTo>
                    <a:pt x="678" y="703"/>
                  </a:lnTo>
                  <a:lnTo>
                    <a:pt x="676" y="702"/>
                  </a:lnTo>
                  <a:lnTo>
                    <a:pt x="675" y="699"/>
                  </a:lnTo>
                  <a:lnTo>
                    <a:pt x="675" y="698"/>
                  </a:lnTo>
                  <a:lnTo>
                    <a:pt x="676" y="697"/>
                  </a:lnTo>
                  <a:lnTo>
                    <a:pt x="678" y="693"/>
                  </a:lnTo>
                  <a:lnTo>
                    <a:pt x="679" y="679"/>
                  </a:lnTo>
                  <a:lnTo>
                    <a:pt x="676" y="676"/>
                  </a:lnTo>
                  <a:lnTo>
                    <a:pt x="670" y="675"/>
                  </a:lnTo>
                  <a:lnTo>
                    <a:pt x="669" y="673"/>
                  </a:lnTo>
                  <a:lnTo>
                    <a:pt x="671" y="671"/>
                  </a:lnTo>
                  <a:lnTo>
                    <a:pt x="668" y="669"/>
                  </a:lnTo>
                  <a:lnTo>
                    <a:pt x="670" y="666"/>
                  </a:lnTo>
                  <a:lnTo>
                    <a:pt x="682" y="667"/>
                  </a:lnTo>
                  <a:lnTo>
                    <a:pt x="685" y="666"/>
                  </a:lnTo>
                  <a:lnTo>
                    <a:pt x="687" y="666"/>
                  </a:lnTo>
                  <a:lnTo>
                    <a:pt x="689" y="660"/>
                  </a:lnTo>
                  <a:lnTo>
                    <a:pt x="693" y="659"/>
                  </a:lnTo>
                  <a:lnTo>
                    <a:pt x="695" y="658"/>
                  </a:lnTo>
                  <a:lnTo>
                    <a:pt x="696" y="653"/>
                  </a:lnTo>
                  <a:lnTo>
                    <a:pt x="692" y="648"/>
                  </a:lnTo>
                  <a:lnTo>
                    <a:pt x="690" y="648"/>
                  </a:lnTo>
                  <a:close/>
                  <a:moveTo>
                    <a:pt x="594" y="732"/>
                  </a:moveTo>
                  <a:lnTo>
                    <a:pt x="588" y="732"/>
                  </a:lnTo>
                  <a:lnTo>
                    <a:pt x="582" y="735"/>
                  </a:lnTo>
                  <a:lnTo>
                    <a:pt x="563" y="728"/>
                  </a:lnTo>
                  <a:lnTo>
                    <a:pt x="556" y="728"/>
                  </a:lnTo>
                  <a:lnTo>
                    <a:pt x="555" y="719"/>
                  </a:lnTo>
                  <a:lnTo>
                    <a:pt x="558" y="692"/>
                  </a:lnTo>
                  <a:lnTo>
                    <a:pt x="554" y="683"/>
                  </a:lnTo>
                  <a:lnTo>
                    <a:pt x="549" y="676"/>
                  </a:lnTo>
                  <a:lnTo>
                    <a:pt x="541" y="670"/>
                  </a:lnTo>
                  <a:lnTo>
                    <a:pt x="538" y="672"/>
                  </a:lnTo>
                  <a:lnTo>
                    <a:pt x="534" y="671"/>
                  </a:lnTo>
                  <a:lnTo>
                    <a:pt x="535" y="667"/>
                  </a:lnTo>
                  <a:lnTo>
                    <a:pt x="538" y="658"/>
                  </a:lnTo>
                  <a:lnTo>
                    <a:pt x="538" y="646"/>
                  </a:lnTo>
                  <a:lnTo>
                    <a:pt x="537" y="637"/>
                  </a:lnTo>
                  <a:lnTo>
                    <a:pt x="537" y="613"/>
                  </a:lnTo>
                  <a:lnTo>
                    <a:pt x="538" y="603"/>
                  </a:lnTo>
                  <a:lnTo>
                    <a:pt x="544" y="592"/>
                  </a:lnTo>
                  <a:lnTo>
                    <a:pt x="546" y="582"/>
                  </a:lnTo>
                  <a:lnTo>
                    <a:pt x="554" y="561"/>
                  </a:lnTo>
                  <a:lnTo>
                    <a:pt x="559" y="554"/>
                  </a:lnTo>
                  <a:lnTo>
                    <a:pt x="567" y="546"/>
                  </a:lnTo>
                  <a:lnTo>
                    <a:pt x="581" y="545"/>
                  </a:lnTo>
                  <a:lnTo>
                    <a:pt x="593" y="544"/>
                  </a:lnTo>
                  <a:lnTo>
                    <a:pt x="602" y="543"/>
                  </a:lnTo>
                  <a:lnTo>
                    <a:pt x="611" y="536"/>
                  </a:lnTo>
                  <a:lnTo>
                    <a:pt x="614" y="528"/>
                  </a:lnTo>
                  <a:lnTo>
                    <a:pt x="621" y="521"/>
                  </a:lnTo>
                  <a:lnTo>
                    <a:pt x="628" y="514"/>
                  </a:lnTo>
                  <a:lnTo>
                    <a:pt x="646" y="507"/>
                  </a:lnTo>
                  <a:lnTo>
                    <a:pt x="652" y="503"/>
                  </a:lnTo>
                  <a:lnTo>
                    <a:pt x="653" y="505"/>
                  </a:lnTo>
                  <a:lnTo>
                    <a:pt x="650" y="510"/>
                  </a:lnTo>
                  <a:lnTo>
                    <a:pt x="648" y="518"/>
                  </a:lnTo>
                  <a:lnTo>
                    <a:pt x="650" y="525"/>
                  </a:lnTo>
                  <a:lnTo>
                    <a:pt x="652" y="535"/>
                  </a:lnTo>
                  <a:lnTo>
                    <a:pt x="651" y="541"/>
                  </a:lnTo>
                  <a:lnTo>
                    <a:pt x="645" y="550"/>
                  </a:lnTo>
                  <a:lnTo>
                    <a:pt x="642" y="556"/>
                  </a:lnTo>
                  <a:lnTo>
                    <a:pt x="638" y="566"/>
                  </a:lnTo>
                  <a:lnTo>
                    <a:pt x="638" y="573"/>
                  </a:lnTo>
                  <a:lnTo>
                    <a:pt x="638" y="577"/>
                  </a:lnTo>
                  <a:lnTo>
                    <a:pt x="636" y="585"/>
                  </a:lnTo>
                  <a:lnTo>
                    <a:pt x="629" y="587"/>
                  </a:lnTo>
                  <a:lnTo>
                    <a:pt x="629" y="591"/>
                  </a:lnTo>
                  <a:lnTo>
                    <a:pt x="636" y="589"/>
                  </a:lnTo>
                  <a:lnTo>
                    <a:pt x="638" y="591"/>
                  </a:lnTo>
                  <a:lnTo>
                    <a:pt x="632" y="597"/>
                  </a:lnTo>
                  <a:lnTo>
                    <a:pt x="631" y="601"/>
                  </a:lnTo>
                  <a:lnTo>
                    <a:pt x="632" y="605"/>
                  </a:lnTo>
                  <a:lnTo>
                    <a:pt x="637" y="600"/>
                  </a:lnTo>
                  <a:lnTo>
                    <a:pt x="642" y="601"/>
                  </a:lnTo>
                  <a:lnTo>
                    <a:pt x="645" y="606"/>
                  </a:lnTo>
                  <a:lnTo>
                    <a:pt x="652" y="604"/>
                  </a:lnTo>
                  <a:lnTo>
                    <a:pt x="659" y="603"/>
                  </a:lnTo>
                  <a:lnTo>
                    <a:pt x="664" y="605"/>
                  </a:lnTo>
                  <a:lnTo>
                    <a:pt x="664" y="612"/>
                  </a:lnTo>
                  <a:lnTo>
                    <a:pt x="664" y="620"/>
                  </a:lnTo>
                  <a:lnTo>
                    <a:pt x="655" y="629"/>
                  </a:lnTo>
                  <a:lnTo>
                    <a:pt x="651" y="631"/>
                  </a:lnTo>
                  <a:lnTo>
                    <a:pt x="650" y="628"/>
                  </a:lnTo>
                  <a:lnTo>
                    <a:pt x="645" y="634"/>
                  </a:lnTo>
                  <a:lnTo>
                    <a:pt x="642" y="629"/>
                  </a:lnTo>
                  <a:lnTo>
                    <a:pt x="642" y="624"/>
                  </a:lnTo>
                  <a:lnTo>
                    <a:pt x="638" y="626"/>
                  </a:lnTo>
                  <a:lnTo>
                    <a:pt x="633" y="636"/>
                  </a:lnTo>
                  <a:lnTo>
                    <a:pt x="635" y="646"/>
                  </a:lnTo>
                  <a:lnTo>
                    <a:pt x="630" y="651"/>
                  </a:lnTo>
                  <a:lnTo>
                    <a:pt x="620" y="650"/>
                  </a:lnTo>
                  <a:lnTo>
                    <a:pt x="616" y="652"/>
                  </a:lnTo>
                  <a:lnTo>
                    <a:pt x="620" y="660"/>
                  </a:lnTo>
                  <a:lnTo>
                    <a:pt x="618" y="665"/>
                  </a:lnTo>
                  <a:lnTo>
                    <a:pt x="607" y="663"/>
                  </a:lnTo>
                  <a:lnTo>
                    <a:pt x="602" y="665"/>
                  </a:lnTo>
                  <a:lnTo>
                    <a:pt x="607" y="670"/>
                  </a:lnTo>
                  <a:lnTo>
                    <a:pt x="607" y="673"/>
                  </a:lnTo>
                  <a:lnTo>
                    <a:pt x="603" y="677"/>
                  </a:lnTo>
                  <a:lnTo>
                    <a:pt x="599" y="681"/>
                  </a:lnTo>
                  <a:lnTo>
                    <a:pt x="601" y="685"/>
                  </a:lnTo>
                  <a:lnTo>
                    <a:pt x="600" y="687"/>
                  </a:lnTo>
                  <a:lnTo>
                    <a:pt x="598" y="694"/>
                  </a:lnTo>
                  <a:lnTo>
                    <a:pt x="598" y="701"/>
                  </a:lnTo>
                  <a:lnTo>
                    <a:pt x="600" y="702"/>
                  </a:lnTo>
                  <a:lnTo>
                    <a:pt x="600" y="705"/>
                  </a:lnTo>
                  <a:lnTo>
                    <a:pt x="596" y="707"/>
                  </a:lnTo>
                  <a:lnTo>
                    <a:pt x="591" y="709"/>
                  </a:lnTo>
                  <a:lnTo>
                    <a:pt x="591" y="716"/>
                  </a:lnTo>
                  <a:lnTo>
                    <a:pt x="591" y="721"/>
                  </a:lnTo>
                  <a:lnTo>
                    <a:pt x="596" y="721"/>
                  </a:lnTo>
                  <a:lnTo>
                    <a:pt x="600" y="724"/>
                  </a:lnTo>
                  <a:lnTo>
                    <a:pt x="602" y="728"/>
                  </a:lnTo>
                  <a:lnTo>
                    <a:pt x="602" y="732"/>
                  </a:lnTo>
                  <a:lnTo>
                    <a:pt x="598" y="731"/>
                  </a:lnTo>
                  <a:lnTo>
                    <a:pt x="596" y="729"/>
                  </a:lnTo>
                  <a:lnTo>
                    <a:pt x="594" y="729"/>
                  </a:lnTo>
                  <a:lnTo>
                    <a:pt x="594" y="732"/>
                  </a:lnTo>
                  <a:close/>
                  <a:moveTo>
                    <a:pt x="15" y="18"/>
                  </a:moveTo>
                  <a:lnTo>
                    <a:pt x="11" y="18"/>
                  </a:lnTo>
                  <a:lnTo>
                    <a:pt x="6" y="17"/>
                  </a:lnTo>
                  <a:lnTo>
                    <a:pt x="1" y="14"/>
                  </a:lnTo>
                  <a:lnTo>
                    <a:pt x="0" y="11"/>
                  </a:lnTo>
                  <a:lnTo>
                    <a:pt x="2" y="10"/>
                  </a:lnTo>
                  <a:lnTo>
                    <a:pt x="8" y="12"/>
                  </a:lnTo>
                  <a:lnTo>
                    <a:pt x="12" y="15"/>
                  </a:lnTo>
                  <a:lnTo>
                    <a:pt x="15" y="18"/>
                  </a:lnTo>
                  <a:close/>
                  <a:moveTo>
                    <a:pt x="10" y="55"/>
                  </a:moveTo>
                  <a:lnTo>
                    <a:pt x="11" y="59"/>
                  </a:lnTo>
                  <a:lnTo>
                    <a:pt x="12" y="64"/>
                  </a:lnTo>
                  <a:lnTo>
                    <a:pt x="12" y="69"/>
                  </a:lnTo>
                  <a:lnTo>
                    <a:pt x="10" y="72"/>
                  </a:lnTo>
                  <a:lnTo>
                    <a:pt x="8" y="74"/>
                  </a:lnTo>
                  <a:lnTo>
                    <a:pt x="6" y="72"/>
                  </a:lnTo>
                  <a:lnTo>
                    <a:pt x="6" y="67"/>
                  </a:lnTo>
                  <a:lnTo>
                    <a:pt x="8" y="56"/>
                  </a:lnTo>
                  <a:lnTo>
                    <a:pt x="10" y="53"/>
                  </a:lnTo>
                  <a:lnTo>
                    <a:pt x="10" y="55"/>
                  </a:lnTo>
                  <a:close/>
                  <a:moveTo>
                    <a:pt x="24" y="47"/>
                  </a:moveTo>
                  <a:lnTo>
                    <a:pt x="21" y="47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17" y="39"/>
                  </a:lnTo>
                  <a:lnTo>
                    <a:pt x="19" y="37"/>
                  </a:lnTo>
                  <a:lnTo>
                    <a:pt x="21" y="36"/>
                  </a:lnTo>
                  <a:lnTo>
                    <a:pt x="27" y="39"/>
                  </a:lnTo>
                  <a:lnTo>
                    <a:pt x="26" y="43"/>
                  </a:lnTo>
                  <a:lnTo>
                    <a:pt x="24" y="47"/>
                  </a:lnTo>
                  <a:close/>
                  <a:moveTo>
                    <a:pt x="42" y="9"/>
                  </a:moveTo>
                  <a:lnTo>
                    <a:pt x="41" y="11"/>
                  </a:lnTo>
                  <a:lnTo>
                    <a:pt x="40" y="14"/>
                  </a:lnTo>
                  <a:lnTo>
                    <a:pt x="39" y="15"/>
                  </a:lnTo>
                  <a:lnTo>
                    <a:pt x="37" y="15"/>
                  </a:lnTo>
                  <a:lnTo>
                    <a:pt x="34" y="12"/>
                  </a:lnTo>
                  <a:lnTo>
                    <a:pt x="34" y="7"/>
                  </a:lnTo>
                  <a:lnTo>
                    <a:pt x="35" y="4"/>
                  </a:lnTo>
                  <a:lnTo>
                    <a:pt x="39" y="6"/>
                  </a:lnTo>
                  <a:lnTo>
                    <a:pt x="44" y="9"/>
                  </a:lnTo>
                  <a:lnTo>
                    <a:pt x="42" y="9"/>
                  </a:lnTo>
                  <a:close/>
                  <a:moveTo>
                    <a:pt x="30" y="24"/>
                  </a:moveTo>
                  <a:lnTo>
                    <a:pt x="27" y="22"/>
                  </a:lnTo>
                  <a:lnTo>
                    <a:pt x="27" y="17"/>
                  </a:lnTo>
                  <a:lnTo>
                    <a:pt x="25" y="12"/>
                  </a:lnTo>
                  <a:lnTo>
                    <a:pt x="23" y="7"/>
                  </a:lnTo>
                  <a:lnTo>
                    <a:pt x="23" y="1"/>
                  </a:lnTo>
                  <a:lnTo>
                    <a:pt x="26" y="1"/>
                  </a:lnTo>
                  <a:lnTo>
                    <a:pt x="27" y="3"/>
                  </a:lnTo>
                  <a:lnTo>
                    <a:pt x="27" y="7"/>
                  </a:lnTo>
                  <a:lnTo>
                    <a:pt x="30" y="10"/>
                  </a:lnTo>
                  <a:lnTo>
                    <a:pt x="31" y="13"/>
                  </a:lnTo>
                  <a:lnTo>
                    <a:pt x="32" y="17"/>
                  </a:lnTo>
                  <a:lnTo>
                    <a:pt x="32" y="21"/>
                  </a:lnTo>
                  <a:lnTo>
                    <a:pt x="32" y="23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46" name="Freeform 118"/>
            <p:cNvSpPr>
              <a:spLocks/>
            </p:cNvSpPr>
            <p:nvPr/>
          </p:nvSpPr>
          <p:spPr bwMode="auto">
            <a:xfrm>
              <a:off x="3149278" y="1177925"/>
              <a:ext cx="42863" cy="42863"/>
            </a:xfrm>
            <a:custGeom>
              <a:avLst/>
              <a:gdLst>
                <a:gd name="T0" fmla="*/ 2147483646 w 17"/>
                <a:gd name="T1" fmla="*/ 2147483646 h 21"/>
                <a:gd name="T2" fmla="*/ 2147483646 w 17"/>
                <a:gd name="T3" fmla="*/ 2147483646 h 21"/>
                <a:gd name="T4" fmla="*/ 2147483646 w 17"/>
                <a:gd name="T5" fmla="*/ 2147483646 h 21"/>
                <a:gd name="T6" fmla="*/ 2147483646 w 17"/>
                <a:gd name="T7" fmla="*/ 0 h 21"/>
                <a:gd name="T8" fmla="*/ 2147483646 w 17"/>
                <a:gd name="T9" fmla="*/ 2147483646 h 21"/>
                <a:gd name="T10" fmla="*/ 2147483646 w 17"/>
                <a:gd name="T11" fmla="*/ 2147483646 h 21"/>
                <a:gd name="T12" fmla="*/ 2147483646 w 17"/>
                <a:gd name="T13" fmla="*/ 2147483646 h 21"/>
                <a:gd name="T14" fmla="*/ 2147483646 w 17"/>
                <a:gd name="T15" fmla="*/ 2147483646 h 21"/>
                <a:gd name="T16" fmla="*/ 2147483646 w 17"/>
                <a:gd name="T17" fmla="*/ 2147483646 h 21"/>
                <a:gd name="T18" fmla="*/ 0 w 17"/>
                <a:gd name="T19" fmla="*/ 2147483646 h 21"/>
                <a:gd name="T20" fmla="*/ 2147483646 w 17"/>
                <a:gd name="T21" fmla="*/ 2147483646 h 21"/>
                <a:gd name="T22" fmla="*/ 2147483646 w 17"/>
                <a:gd name="T23" fmla="*/ 2147483646 h 21"/>
                <a:gd name="T24" fmla="*/ 2147483646 w 17"/>
                <a:gd name="T25" fmla="*/ 2147483646 h 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"/>
                <a:gd name="T40" fmla="*/ 0 h 21"/>
                <a:gd name="T41" fmla="*/ 17 w 17"/>
                <a:gd name="T42" fmla="*/ 21 h 2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" h="21">
                  <a:moveTo>
                    <a:pt x="13" y="21"/>
                  </a:moveTo>
                  <a:lnTo>
                    <a:pt x="15" y="18"/>
                  </a:lnTo>
                  <a:lnTo>
                    <a:pt x="17" y="11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10" y="5"/>
                  </a:lnTo>
                  <a:lnTo>
                    <a:pt x="5" y="9"/>
                  </a:lnTo>
                  <a:lnTo>
                    <a:pt x="5" y="14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7" y="20"/>
                  </a:lnTo>
                  <a:lnTo>
                    <a:pt x="10" y="20"/>
                  </a:lnTo>
                  <a:lnTo>
                    <a:pt x="13" y="21"/>
                  </a:lnTo>
                  <a:close/>
                </a:path>
              </a:pathLst>
            </a:custGeom>
            <a:solidFill>
              <a:srgbClr val="99FF99"/>
            </a:solidFill>
            <a:ln w="12700" cap="flat" cmpd="sng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>
                <a:solidFill>
                  <a:srgbClr val="FFFF00"/>
                </a:solidFill>
              </a:endParaRPr>
            </a:p>
          </p:txBody>
        </p:sp>
        <p:sp>
          <p:nvSpPr>
            <p:cNvPr id="47" name="Freeform 119"/>
            <p:cNvSpPr>
              <a:spLocks/>
            </p:cNvSpPr>
            <p:nvPr/>
          </p:nvSpPr>
          <p:spPr bwMode="auto">
            <a:xfrm>
              <a:off x="3134991" y="1177925"/>
              <a:ext cx="42862" cy="53975"/>
            </a:xfrm>
            <a:custGeom>
              <a:avLst/>
              <a:gdLst>
                <a:gd name="T0" fmla="*/ 10011884 w 21"/>
                <a:gd name="T1" fmla="*/ 16385 h 33"/>
                <a:gd name="T2" fmla="*/ 6674900 w 21"/>
                <a:gd name="T3" fmla="*/ 10919 h 33"/>
                <a:gd name="T4" fmla="*/ 4672208 w 21"/>
                <a:gd name="T5" fmla="*/ 0 h 33"/>
                <a:gd name="T6" fmla="*/ 2002423 w 21"/>
                <a:gd name="T7" fmla="*/ 21847 h 33"/>
                <a:gd name="T8" fmla="*/ 3337393 w 21"/>
                <a:gd name="T9" fmla="*/ 38236 h 33"/>
                <a:gd name="T10" fmla="*/ 3337393 w 21"/>
                <a:gd name="T11" fmla="*/ 65552 h 33"/>
                <a:gd name="T12" fmla="*/ 667713 w 21"/>
                <a:gd name="T13" fmla="*/ 60079 h 33"/>
                <a:gd name="T14" fmla="*/ 0 w 21"/>
                <a:gd name="T15" fmla="*/ 98314 h 33"/>
                <a:gd name="T16" fmla="*/ 1334655 w 21"/>
                <a:gd name="T17" fmla="*/ 136552 h 33"/>
                <a:gd name="T18" fmla="*/ 4672208 w 21"/>
                <a:gd name="T19" fmla="*/ 136552 h 33"/>
                <a:gd name="T20" fmla="*/ 8009636 w 21"/>
                <a:gd name="T21" fmla="*/ 147471 h 33"/>
                <a:gd name="T22" fmla="*/ 12014364 w 21"/>
                <a:gd name="T23" fmla="*/ 180248 h 33"/>
                <a:gd name="T24" fmla="*/ 14016799 w 21"/>
                <a:gd name="T25" fmla="*/ 147471 h 33"/>
                <a:gd name="T26" fmla="*/ 10011884 w 21"/>
                <a:gd name="T27" fmla="*/ 136552 h 33"/>
                <a:gd name="T28" fmla="*/ 8677120 w 21"/>
                <a:gd name="T29" fmla="*/ 103776 h 33"/>
                <a:gd name="T30" fmla="*/ 10679515 w 21"/>
                <a:gd name="T31" fmla="*/ 92855 h 33"/>
                <a:gd name="T32" fmla="*/ 12681793 w 21"/>
                <a:gd name="T33" fmla="*/ 60079 h 33"/>
                <a:gd name="T34" fmla="*/ 12681793 w 21"/>
                <a:gd name="T35" fmla="*/ 43694 h 33"/>
                <a:gd name="T36" fmla="*/ 10679515 w 21"/>
                <a:gd name="T37" fmla="*/ 27310 h 33"/>
                <a:gd name="T38" fmla="*/ 10011884 w 21"/>
                <a:gd name="T39" fmla="*/ 16385 h 3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1"/>
                <a:gd name="T61" fmla="*/ 0 h 33"/>
                <a:gd name="T62" fmla="*/ 21 w 21"/>
                <a:gd name="T63" fmla="*/ 33 h 3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1" h="33">
                  <a:moveTo>
                    <a:pt x="15" y="3"/>
                  </a:moveTo>
                  <a:lnTo>
                    <a:pt x="10" y="2"/>
                  </a:lnTo>
                  <a:lnTo>
                    <a:pt x="7" y="0"/>
                  </a:lnTo>
                  <a:lnTo>
                    <a:pt x="3" y="4"/>
                  </a:lnTo>
                  <a:lnTo>
                    <a:pt x="5" y="7"/>
                  </a:lnTo>
                  <a:lnTo>
                    <a:pt x="5" y="12"/>
                  </a:lnTo>
                  <a:lnTo>
                    <a:pt x="1" y="11"/>
                  </a:lnTo>
                  <a:lnTo>
                    <a:pt x="0" y="18"/>
                  </a:lnTo>
                  <a:lnTo>
                    <a:pt x="2" y="25"/>
                  </a:lnTo>
                  <a:lnTo>
                    <a:pt x="7" y="25"/>
                  </a:lnTo>
                  <a:lnTo>
                    <a:pt x="12" y="27"/>
                  </a:lnTo>
                  <a:lnTo>
                    <a:pt x="18" y="33"/>
                  </a:lnTo>
                  <a:lnTo>
                    <a:pt x="21" y="27"/>
                  </a:lnTo>
                  <a:lnTo>
                    <a:pt x="15" y="25"/>
                  </a:lnTo>
                  <a:lnTo>
                    <a:pt x="13" y="19"/>
                  </a:lnTo>
                  <a:lnTo>
                    <a:pt x="16" y="17"/>
                  </a:lnTo>
                  <a:lnTo>
                    <a:pt x="19" y="11"/>
                  </a:lnTo>
                  <a:lnTo>
                    <a:pt x="19" y="8"/>
                  </a:lnTo>
                  <a:lnTo>
                    <a:pt x="16" y="5"/>
                  </a:lnTo>
                  <a:lnTo>
                    <a:pt x="15" y="3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solidFill>
                  <a:srgbClr val="FFFF00"/>
                </a:solidFill>
              </a:endParaRPr>
            </a:p>
          </p:txBody>
        </p:sp>
        <p:sp>
          <p:nvSpPr>
            <p:cNvPr id="48" name="Freeform 120"/>
            <p:cNvSpPr>
              <a:spLocks/>
            </p:cNvSpPr>
            <p:nvPr/>
          </p:nvSpPr>
          <p:spPr bwMode="auto">
            <a:xfrm>
              <a:off x="3104828" y="1177925"/>
              <a:ext cx="42863" cy="42863"/>
            </a:xfrm>
            <a:custGeom>
              <a:avLst/>
              <a:gdLst>
                <a:gd name="T0" fmla="*/ 2147483646 w 7"/>
                <a:gd name="T1" fmla="*/ 2147483646 h 10"/>
                <a:gd name="T2" fmla="*/ 2147483646 w 7"/>
                <a:gd name="T3" fmla="*/ 0 h 10"/>
                <a:gd name="T4" fmla="*/ 0 w 7"/>
                <a:gd name="T5" fmla="*/ 2147483646 h 10"/>
                <a:gd name="T6" fmla="*/ 0 w 7"/>
                <a:gd name="T7" fmla="*/ 2147483646 h 10"/>
                <a:gd name="T8" fmla="*/ 2147483646 w 7"/>
                <a:gd name="T9" fmla="*/ 2147483646 h 10"/>
                <a:gd name="T10" fmla="*/ 2147483646 w 7"/>
                <a:gd name="T11" fmla="*/ 2147483646 h 10"/>
                <a:gd name="T12" fmla="*/ 2147483646 w 7"/>
                <a:gd name="T13" fmla="*/ 2147483646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"/>
                <a:gd name="T22" fmla="*/ 0 h 10"/>
                <a:gd name="T23" fmla="*/ 7 w 7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" h="10">
                  <a:moveTo>
                    <a:pt x="7" y="3"/>
                  </a:moveTo>
                  <a:lnTo>
                    <a:pt x="5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3" y="10"/>
                  </a:lnTo>
                  <a:lnTo>
                    <a:pt x="7" y="9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99FF99"/>
            </a:solidFill>
            <a:ln w="12700" cmpd="sng">
              <a:solidFill>
                <a:srgbClr val="003300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>
                <a:solidFill>
                  <a:srgbClr val="FFFF00"/>
                </a:solidFill>
              </a:endParaRPr>
            </a:p>
          </p:txBody>
        </p:sp>
        <p:sp>
          <p:nvSpPr>
            <p:cNvPr id="7219" name="Freeform 191"/>
            <p:cNvSpPr>
              <a:spLocks/>
            </p:cNvSpPr>
            <p:nvPr/>
          </p:nvSpPr>
          <p:spPr bwMode="auto">
            <a:xfrm>
              <a:off x="3146103" y="1312863"/>
              <a:ext cx="704850" cy="1411287"/>
            </a:xfrm>
            <a:custGeom>
              <a:avLst/>
              <a:gdLst>
                <a:gd name="T0" fmla="*/ 2147483647 w 445"/>
                <a:gd name="T1" fmla="*/ 2147483647 h 857"/>
                <a:gd name="T2" fmla="*/ 2147483647 w 445"/>
                <a:gd name="T3" fmla="*/ 2147483647 h 857"/>
                <a:gd name="T4" fmla="*/ 2147483647 w 445"/>
                <a:gd name="T5" fmla="*/ 2147483647 h 857"/>
                <a:gd name="T6" fmla="*/ 2147483647 w 445"/>
                <a:gd name="T7" fmla="*/ 2147483647 h 857"/>
                <a:gd name="T8" fmla="*/ 2147483647 w 445"/>
                <a:gd name="T9" fmla="*/ 2147483647 h 857"/>
                <a:gd name="T10" fmla="*/ 2147483647 w 445"/>
                <a:gd name="T11" fmla="*/ 2147483647 h 857"/>
                <a:gd name="T12" fmla="*/ 2147483647 w 445"/>
                <a:gd name="T13" fmla="*/ 2147483647 h 857"/>
                <a:gd name="T14" fmla="*/ 2147483647 w 445"/>
                <a:gd name="T15" fmla="*/ 2147483647 h 857"/>
                <a:gd name="T16" fmla="*/ 2147483647 w 445"/>
                <a:gd name="T17" fmla="*/ 2147483647 h 857"/>
                <a:gd name="T18" fmla="*/ 2147483647 w 445"/>
                <a:gd name="T19" fmla="*/ 2147483647 h 857"/>
                <a:gd name="T20" fmla="*/ 2147483647 w 445"/>
                <a:gd name="T21" fmla="*/ 2147483647 h 857"/>
                <a:gd name="T22" fmla="*/ 2147483647 w 445"/>
                <a:gd name="T23" fmla="*/ 2147483647 h 857"/>
                <a:gd name="T24" fmla="*/ 2147483647 w 445"/>
                <a:gd name="T25" fmla="*/ 2147483647 h 857"/>
                <a:gd name="T26" fmla="*/ 2147483647 w 445"/>
                <a:gd name="T27" fmla="*/ 2147483647 h 857"/>
                <a:gd name="T28" fmla="*/ 2147483647 w 445"/>
                <a:gd name="T29" fmla="*/ 2147483647 h 857"/>
                <a:gd name="T30" fmla="*/ 2147483647 w 445"/>
                <a:gd name="T31" fmla="*/ 2147483647 h 857"/>
                <a:gd name="T32" fmla="*/ 2147483647 w 445"/>
                <a:gd name="T33" fmla="*/ 2147483647 h 857"/>
                <a:gd name="T34" fmla="*/ 2147483647 w 445"/>
                <a:gd name="T35" fmla="*/ 2147483647 h 857"/>
                <a:gd name="T36" fmla="*/ 2147483647 w 445"/>
                <a:gd name="T37" fmla="*/ 2147483647 h 857"/>
                <a:gd name="T38" fmla="*/ 2147483647 w 445"/>
                <a:gd name="T39" fmla="*/ 2147483647 h 857"/>
                <a:gd name="T40" fmla="*/ 2147483647 w 445"/>
                <a:gd name="T41" fmla="*/ 2147483647 h 857"/>
                <a:gd name="T42" fmla="*/ 2147483647 w 445"/>
                <a:gd name="T43" fmla="*/ 2147483647 h 857"/>
                <a:gd name="T44" fmla="*/ 2147483647 w 445"/>
                <a:gd name="T45" fmla="*/ 2147483647 h 857"/>
                <a:gd name="T46" fmla="*/ 2147483647 w 445"/>
                <a:gd name="T47" fmla="*/ 2147483647 h 857"/>
                <a:gd name="T48" fmla="*/ 2147483647 w 445"/>
                <a:gd name="T49" fmla="*/ 2147483647 h 857"/>
                <a:gd name="T50" fmla="*/ 2147483647 w 445"/>
                <a:gd name="T51" fmla="*/ 2147483647 h 857"/>
                <a:gd name="T52" fmla="*/ 2147483647 w 445"/>
                <a:gd name="T53" fmla="*/ 2147483647 h 857"/>
                <a:gd name="T54" fmla="*/ 2147483647 w 445"/>
                <a:gd name="T55" fmla="*/ 2147483647 h 857"/>
                <a:gd name="T56" fmla="*/ 2147483647 w 445"/>
                <a:gd name="T57" fmla="*/ 2147483647 h 857"/>
                <a:gd name="T58" fmla="*/ 2147483647 w 445"/>
                <a:gd name="T59" fmla="*/ 2147483647 h 857"/>
                <a:gd name="T60" fmla="*/ 2147483647 w 445"/>
                <a:gd name="T61" fmla="*/ 2147483647 h 857"/>
                <a:gd name="T62" fmla="*/ 2147483647 w 445"/>
                <a:gd name="T63" fmla="*/ 2147483647 h 857"/>
                <a:gd name="T64" fmla="*/ 2147483647 w 445"/>
                <a:gd name="T65" fmla="*/ 2147483647 h 857"/>
                <a:gd name="T66" fmla="*/ 2147483647 w 445"/>
                <a:gd name="T67" fmla="*/ 2147483647 h 857"/>
                <a:gd name="T68" fmla="*/ 2147483647 w 445"/>
                <a:gd name="T69" fmla="*/ 2147483647 h 857"/>
                <a:gd name="T70" fmla="*/ 2147483647 w 445"/>
                <a:gd name="T71" fmla="*/ 2147483647 h 857"/>
                <a:gd name="T72" fmla="*/ 2147483647 w 445"/>
                <a:gd name="T73" fmla="*/ 2147483647 h 857"/>
                <a:gd name="T74" fmla="*/ 2147483647 w 445"/>
                <a:gd name="T75" fmla="*/ 2147483647 h 857"/>
                <a:gd name="T76" fmla="*/ 2147483647 w 445"/>
                <a:gd name="T77" fmla="*/ 2147483647 h 857"/>
                <a:gd name="T78" fmla="*/ 2147483647 w 445"/>
                <a:gd name="T79" fmla="*/ 2147483647 h 857"/>
                <a:gd name="T80" fmla="*/ 2147483647 w 445"/>
                <a:gd name="T81" fmla="*/ 2147483647 h 857"/>
                <a:gd name="T82" fmla="*/ 2147483647 w 445"/>
                <a:gd name="T83" fmla="*/ 2147483647 h 857"/>
                <a:gd name="T84" fmla="*/ 2147483647 w 445"/>
                <a:gd name="T85" fmla="*/ 2147483647 h 857"/>
                <a:gd name="T86" fmla="*/ 2147483647 w 445"/>
                <a:gd name="T87" fmla="*/ 2147483647 h 857"/>
                <a:gd name="T88" fmla="*/ 2147483647 w 445"/>
                <a:gd name="T89" fmla="*/ 2147483647 h 857"/>
                <a:gd name="T90" fmla="*/ 2147483647 w 445"/>
                <a:gd name="T91" fmla="*/ 2147483647 h 857"/>
                <a:gd name="T92" fmla="*/ 2147483647 w 445"/>
                <a:gd name="T93" fmla="*/ 2147483647 h 857"/>
                <a:gd name="T94" fmla="*/ 2147483647 w 445"/>
                <a:gd name="T95" fmla="*/ 2147483647 h 857"/>
                <a:gd name="T96" fmla="*/ 2147483647 w 445"/>
                <a:gd name="T97" fmla="*/ 2147483647 h 857"/>
                <a:gd name="T98" fmla="*/ 2147483647 w 445"/>
                <a:gd name="T99" fmla="*/ 2147483647 h 857"/>
                <a:gd name="T100" fmla="*/ 2147483647 w 445"/>
                <a:gd name="T101" fmla="*/ 2147483647 h 857"/>
                <a:gd name="T102" fmla="*/ 2147483647 w 445"/>
                <a:gd name="T103" fmla="*/ 2147483647 h 857"/>
                <a:gd name="T104" fmla="*/ 0 w 445"/>
                <a:gd name="T105" fmla="*/ 2147483647 h 857"/>
                <a:gd name="T106" fmla="*/ 2147483647 w 445"/>
                <a:gd name="T107" fmla="*/ 2147483647 h 857"/>
                <a:gd name="T108" fmla="*/ 2147483647 w 445"/>
                <a:gd name="T109" fmla="*/ 2147483647 h 857"/>
                <a:gd name="T110" fmla="*/ 2147483647 w 445"/>
                <a:gd name="T111" fmla="*/ 2147483647 h 857"/>
                <a:gd name="T112" fmla="*/ 2147483647 w 445"/>
                <a:gd name="T113" fmla="*/ 2147483647 h 857"/>
                <a:gd name="T114" fmla="*/ 2147483647 w 445"/>
                <a:gd name="T115" fmla="*/ 0 h 857"/>
                <a:gd name="T116" fmla="*/ 2147483647 w 445"/>
                <a:gd name="T117" fmla="*/ 2147483647 h 85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45"/>
                <a:gd name="T178" fmla="*/ 0 h 857"/>
                <a:gd name="T179" fmla="*/ 445 w 445"/>
                <a:gd name="T180" fmla="*/ 857 h 85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45" h="857">
                  <a:moveTo>
                    <a:pt x="256" y="74"/>
                  </a:moveTo>
                  <a:lnTo>
                    <a:pt x="246" y="87"/>
                  </a:lnTo>
                  <a:lnTo>
                    <a:pt x="245" y="112"/>
                  </a:lnTo>
                  <a:lnTo>
                    <a:pt x="255" y="140"/>
                  </a:lnTo>
                  <a:lnTo>
                    <a:pt x="273" y="146"/>
                  </a:lnTo>
                  <a:lnTo>
                    <a:pt x="289" y="158"/>
                  </a:lnTo>
                  <a:lnTo>
                    <a:pt x="305" y="174"/>
                  </a:lnTo>
                  <a:lnTo>
                    <a:pt x="303" y="209"/>
                  </a:lnTo>
                  <a:lnTo>
                    <a:pt x="298" y="236"/>
                  </a:lnTo>
                  <a:lnTo>
                    <a:pt x="307" y="266"/>
                  </a:lnTo>
                  <a:lnTo>
                    <a:pt x="317" y="286"/>
                  </a:lnTo>
                  <a:lnTo>
                    <a:pt x="329" y="300"/>
                  </a:lnTo>
                  <a:lnTo>
                    <a:pt x="341" y="319"/>
                  </a:lnTo>
                  <a:lnTo>
                    <a:pt x="340" y="347"/>
                  </a:lnTo>
                  <a:lnTo>
                    <a:pt x="341" y="371"/>
                  </a:lnTo>
                  <a:lnTo>
                    <a:pt x="346" y="396"/>
                  </a:lnTo>
                  <a:lnTo>
                    <a:pt x="360" y="409"/>
                  </a:lnTo>
                  <a:lnTo>
                    <a:pt x="369" y="431"/>
                  </a:lnTo>
                  <a:lnTo>
                    <a:pt x="388" y="448"/>
                  </a:lnTo>
                  <a:lnTo>
                    <a:pt x="390" y="473"/>
                  </a:lnTo>
                  <a:lnTo>
                    <a:pt x="385" y="495"/>
                  </a:lnTo>
                  <a:lnTo>
                    <a:pt x="399" y="513"/>
                  </a:lnTo>
                  <a:lnTo>
                    <a:pt x="416" y="520"/>
                  </a:lnTo>
                  <a:lnTo>
                    <a:pt x="428" y="534"/>
                  </a:lnTo>
                  <a:lnTo>
                    <a:pt x="440" y="540"/>
                  </a:lnTo>
                  <a:lnTo>
                    <a:pt x="445" y="566"/>
                  </a:lnTo>
                  <a:lnTo>
                    <a:pt x="440" y="594"/>
                  </a:lnTo>
                  <a:lnTo>
                    <a:pt x="426" y="627"/>
                  </a:lnTo>
                  <a:lnTo>
                    <a:pt x="418" y="646"/>
                  </a:lnTo>
                  <a:lnTo>
                    <a:pt x="409" y="664"/>
                  </a:lnTo>
                  <a:lnTo>
                    <a:pt x="399" y="685"/>
                  </a:lnTo>
                  <a:lnTo>
                    <a:pt x="388" y="702"/>
                  </a:lnTo>
                  <a:lnTo>
                    <a:pt x="360" y="744"/>
                  </a:lnTo>
                  <a:lnTo>
                    <a:pt x="349" y="760"/>
                  </a:lnTo>
                  <a:lnTo>
                    <a:pt x="337" y="769"/>
                  </a:lnTo>
                  <a:lnTo>
                    <a:pt x="335" y="773"/>
                  </a:lnTo>
                  <a:lnTo>
                    <a:pt x="332" y="776"/>
                  </a:lnTo>
                  <a:lnTo>
                    <a:pt x="327" y="775"/>
                  </a:lnTo>
                  <a:lnTo>
                    <a:pt x="319" y="776"/>
                  </a:lnTo>
                  <a:lnTo>
                    <a:pt x="312" y="773"/>
                  </a:lnTo>
                  <a:lnTo>
                    <a:pt x="304" y="780"/>
                  </a:lnTo>
                  <a:lnTo>
                    <a:pt x="297" y="784"/>
                  </a:lnTo>
                  <a:lnTo>
                    <a:pt x="284" y="787"/>
                  </a:lnTo>
                  <a:lnTo>
                    <a:pt x="280" y="791"/>
                  </a:lnTo>
                  <a:lnTo>
                    <a:pt x="276" y="792"/>
                  </a:lnTo>
                  <a:lnTo>
                    <a:pt x="270" y="791"/>
                  </a:lnTo>
                  <a:lnTo>
                    <a:pt x="267" y="789"/>
                  </a:lnTo>
                  <a:lnTo>
                    <a:pt x="271" y="796"/>
                  </a:lnTo>
                  <a:lnTo>
                    <a:pt x="267" y="799"/>
                  </a:lnTo>
                  <a:lnTo>
                    <a:pt x="257" y="803"/>
                  </a:lnTo>
                  <a:lnTo>
                    <a:pt x="253" y="797"/>
                  </a:lnTo>
                  <a:lnTo>
                    <a:pt x="252" y="803"/>
                  </a:lnTo>
                  <a:lnTo>
                    <a:pt x="249" y="808"/>
                  </a:lnTo>
                  <a:lnTo>
                    <a:pt x="243" y="810"/>
                  </a:lnTo>
                  <a:lnTo>
                    <a:pt x="238" y="813"/>
                  </a:lnTo>
                  <a:lnTo>
                    <a:pt x="232" y="819"/>
                  </a:lnTo>
                  <a:lnTo>
                    <a:pt x="227" y="817"/>
                  </a:lnTo>
                  <a:lnTo>
                    <a:pt x="221" y="819"/>
                  </a:lnTo>
                  <a:lnTo>
                    <a:pt x="216" y="824"/>
                  </a:lnTo>
                  <a:lnTo>
                    <a:pt x="214" y="829"/>
                  </a:lnTo>
                  <a:lnTo>
                    <a:pt x="210" y="833"/>
                  </a:lnTo>
                  <a:lnTo>
                    <a:pt x="208" y="832"/>
                  </a:lnTo>
                  <a:lnTo>
                    <a:pt x="205" y="830"/>
                  </a:lnTo>
                  <a:lnTo>
                    <a:pt x="199" y="833"/>
                  </a:lnTo>
                  <a:lnTo>
                    <a:pt x="194" y="834"/>
                  </a:lnTo>
                  <a:lnTo>
                    <a:pt x="182" y="841"/>
                  </a:lnTo>
                  <a:lnTo>
                    <a:pt x="177" y="845"/>
                  </a:lnTo>
                  <a:lnTo>
                    <a:pt x="173" y="845"/>
                  </a:lnTo>
                  <a:lnTo>
                    <a:pt x="173" y="837"/>
                  </a:lnTo>
                  <a:lnTo>
                    <a:pt x="170" y="836"/>
                  </a:lnTo>
                  <a:lnTo>
                    <a:pt x="168" y="844"/>
                  </a:lnTo>
                  <a:lnTo>
                    <a:pt x="164" y="852"/>
                  </a:lnTo>
                  <a:lnTo>
                    <a:pt x="157" y="857"/>
                  </a:lnTo>
                  <a:lnTo>
                    <a:pt x="153" y="856"/>
                  </a:lnTo>
                  <a:lnTo>
                    <a:pt x="160" y="850"/>
                  </a:lnTo>
                  <a:lnTo>
                    <a:pt x="162" y="845"/>
                  </a:lnTo>
                  <a:lnTo>
                    <a:pt x="156" y="843"/>
                  </a:lnTo>
                  <a:lnTo>
                    <a:pt x="156" y="838"/>
                  </a:lnTo>
                  <a:lnTo>
                    <a:pt x="152" y="832"/>
                  </a:lnTo>
                  <a:lnTo>
                    <a:pt x="147" y="828"/>
                  </a:lnTo>
                  <a:lnTo>
                    <a:pt x="147" y="819"/>
                  </a:lnTo>
                  <a:lnTo>
                    <a:pt x="146" y="815"/>
                  </a:lnTo>
                  <a:lnTo>
                    <a:pt x="136" y="823"/>
                  </a:lnTo>
                  <a:lnTo>
                    <a:pt x="132" y="821"/>
                  </a:lnTo>
                  <a:lnTo>
                    <a:pt x="129" y="820"/>
                  </a:lnTo>
                  <a:lnTo>
                    <a:pt x="130" y="814"/>
                  </a:lnTo>
                  <a:lnTo>
                    <a:pt x="128" y="810"/>
                  </a:lnTo>
                  <a:lnTo>
                    <a:pt x="115" y="809"/>
                  </a:lnTo>
                  <a:lnTo>
                    <a:pt x="107" y="805"/>
                  </a:lnTo>
                  <a:lnTo>
                    <a:pt x="102" y="801"/>
                  </a:lnTo>
                  <a:lnTo>
                    <a:pt x="98" y="798"/>
                  </a:lnTo>
                  <a:lnTo>
                    <a:pt x="94" y="797"/>
                  </a:lnTo>
                  <a:lnTo>
                    <a:pt x="84" y="797"/>
                  </a:lnTo>
                  <a:lnTo>
                    <a:pt x="82" y="792"/>
                  </a:lnTo>
                  <a:lnTo>
                    <a:pt x="86" y="791"/>
                  </a:lnTo>
                  <a:lnTo>
                    <a:pt x="87" y="787"/>
                  </a:lnTo>
                  <a:lnTo>
                    <a:pt x="85" y="787"/>
                  </a:lnTo>
                  <a:lnTo>
                    <a:pt x="81" y="785"/>
                  </a:lnTo>
                  <a:lnTo>
                    <a:pt x="79" y="782"/>
                  </a:lnTo>
                  <a:lnTo>
                    <a:pt x="80" y="779"/>
                  </a:lnTo>
                  <a:lnTo>
                    <a:pt x="79" y="773"/>
                  </a:lnTo>
                  <a:lnTo>
                    <a:pt x="76" y="770"/>
                  </a:lnTo>
                  <a:lnTo>
                    <a:pt x="78" y="763"/>
                  </a:lnTo>
                  <a:lnTo>
                    <a:pt x="80" y="762"/>
                  </a:lnTo>
                  <a:lnTo>
                    <a:pt x="83" y="752"/>
                  </a:lnTo>
                  <a:lnTo>
                    <a:pt x="83" y="745"/>
                  </a:lnTo>
                  <a:lnTo>
                    <a:pt x="83" y="741"/>
                  </a:lnTo>
                  <a:lnTo>
                    <a:pt x="80" y="736"/>
                  </a:lnTo>
                  <a:lnTo>
                    <a:pt x="81" y="731"/>
                  </a:lnTo>
                  <a:lnTo>
                    <a:pt x="80" y="726"/>
                  </a:lnTo>
                  <a:lnTo>
                    <a:pt x="82" y="723"/>
                  </a:lnTo>
                  <a:lnTo>
                    <a:pt x="86" y="722"/>
                  </a:lnTo>
                  <a:lnTo>
                    <a:pt x="90" y="726"/>
                  </a:lnTo>
                  <a:lnTo>
                    <a:pt x="89" y="724"/>
                  </a:lnTo>
                  <a:lnTo>
                    <a:pt x="85" y="721"/>
                  </a:lnTo>
                  <a:lnTo>
                    <a:pt x="81" y="715"/>
                  </a:lnTo>
                  <a:lnTo>
                    <a:pt x="79" y="708"/>
                  </a:lnTo>
                  <a:lnTo>
                    <a:pt x="78" y="704"/>
                  </a:lnTo>
                  <a:lnTo>
                    <a:pt x="76" y="696"/>
                  </a:lnTo>
                  <a:lnTo>
                    <a:pt x="71" y="690"/>
                  </a:lnTo>
                  <a:lnTo>
                    <a:pt x="67" y="684"/>
                  </a:lnTo>
                  <a:lnTo>
                    <a:pt x="67" y="674"/>
                  </a:lnTo>
                  <a:lnTo>
                    <a:pt x="68" y="665"/>
                  </a:lnTo>
                  <a:lnTo>
                    <a:pt x="64" y="657"/>
                  </a:lnTo>
                  <a:lnTo>
                    <a:pt x="61" y="653"/>
                  </a:lnTo>
                  <a:lnTo>
                    <a:pt x="59" y="648"/>
                  </a:lnTo>
                  <a:lnTo>
                    <a:pt x="56" y="633"/>
                  </a:lnTo>
                  <a:lnTo>
                    <a:pt x="58" y="620"/>
                  </a:lnTo>
                  <a:lnTo>
                    <a:pt x="61" y="615"/>
                  </a:lnTo>
                  <a:lnTo>
                    <a:pt x="63" y="613"/>
                  </a:lnTo>
                  <a:lnTo>
                    <a:pt x="68" y="612"/>
                  </a:lnTo>
                  <a:lnTo>
                    <a:pt x="69" y="606"/>
                  </a:lnTo>
                  <a:lnTo>
                    <a:pt x="69" y="603"/>
                  </a:lnTo>
                  <a:lnTo>
                    <a:pt x="68" y="603"/>
                  </a:lnTo>
                  <a:lnTo>
                    <a:pt x="79" y="600"/>
                  </a:lnTo>
                  <a:lnTo>
                    <a:pt x="83" y="598"/>
                  </a:lnTo>
                  <a:lnTo>
                    <a:pt x="76" y="593"/>
                  </a:lnTo>
                  <a:lnTo>
                    <a:pt x="79" y="583"/>
                  </a:lnTo>
                  <a:lnTo>
                    <a:pt x="86" y="584"/>
                  </a:lnTo>
                  <a:lnTo>
                    <a:pt x="93" y="582"/>
                  </a:lnTo>
                  <a:lnTo>
                    <a:pt x="99" y="581"/>
                  </a:lnTo>
                  <a:lnTo>
                    <a:pt x="103" y="574"/>
                  </a:lnTo>
                  <a:lnTo>
                    <a:pt x="105" y="572"/>
                  </a:lnTo>
                  <a:lnTo>
                    <a:pt x="109" y="563"/>
                  </a:lnTo>
                  <a:lnTo>
                    <a:pt x="116" y="558"/>
                  </a:lnTo>
                  <a:lnTo>
                    <a:pt x="123" y="541"/>
                  </a:lnTo>
                  <a:lnTo>
                    <a:pt x="127" y="531"/>
                  </a:lnTo>
                  <a:lnTo>
                    <a:pt x="137" y="514"/>
                  </a:lnTo>
                  <a:lnTo>
                    <a:pt x="142" y="506"/>
                  </a:lnTo>
                  <a:lnTo>
                    <a:pt x="150" y="495"/>
                  </a:lnTo>
                  <a:lnTo>
                    <a:pt x="161" y="475"/>
                  </a:lnTo>
                  <a:lnTo>
                    <a:pt x="168" y="465"/>
                  </a:lnTo>
                  <a:lnTo>
                    <a:pt x="169" y="452"/>
                  </a:lnTo>
                  <a:lnTo>
                    <a:pt x="171" y="443"/>
                  </a:lnTo>
                  <a:lnTo>
                    <a:pt x="176" y="440"/>
                  </a:lnTo>
                  <a:lnTo>
                    <a:pt x="181" y="436"/>
                  </a:lnTo>
                  <a:lnTo>
                    <a:pt x="188" y="434"/>
                  </a:lnTo>
                  <a:lnTo>
                    <a:pt x="195" y="438"/>
                  </a:lnTo>
                  <a:lnTo>
                    <a:pt x="192" y="432"/>
                  </a:lnTo>
                  <a:lnTo>
                    <a:pt x="194" y="426"/>
                  </a:lnTo>
                  <a:lnTo>
                    <a:pt x="199" y="426"/>
                  </a:lnTo>
                  <a:lnTo>
                    <a:pt x="194" y="420"/>
                  </a:lnTo>
                  <a:lnTo>
                    <a:pt x="191" y="415"/>
                  </a:lnTo>
                  <a:lnTo>
                    <a:pt x="190" y="412"/>
                  </a:lnTo>
                  <a:lnTo>
                    <a:pt x="190" y="407"/>
                  </a:lnTo>
                  <a:lnTo>
                    <a:pt x="189" y="402"/>
                  </a:lnTo>
                  <a:lnTo>
                    <a:pt x="189" y="396"/>
                  </a:lnTo>
                  <a:lnTo>
                    <a:pt x="188" y="393"/>
                  </a:lnTo>
                  <a:lnTo>
                    <a:pt x="185" y="388"/>
                  </a:lnTo>
                  <a:lnTo>
                    <a:pt x="180" y="383"/>
                  </a:lnTo>
                  <a:lnTo>
                    <a:pt x="178" y="381"/>
                  </a:lnTo>
                  <a:lnTo>
                    <a:pt x="172" y="375"/>
                  </a:lnTo>
                  <a:lnTo>
                    <a:pt x="168" y="374"/>
                  </a:lnTo>
                  <a:lnTo>
                    <a:pt x="161" y="370"/>
                  </a:lnTo>
                  <a:lnTo>
                    <a:pt x="156" y="360"/>
                  </a:lnTo>
                  <a:lnTo>
                    <a:pt x="152" y="364"/>
                  </a:lnTo>
                  <a:lnTo>
                    <a:pt x="148" y="363"/>
                  </a:lnTo>
                  <a:lnTo>
                    <a:pt x="146" y="359"/>
                  </a:lnTo>
                  <a:lnTo>
                    <a:pt x="143" y="358"/>
                  </a:lnTo>
                  <a:lnTo>
                    <a:pt x="140" y="356"/>
                  </a:lnTo>
                  <a:lnTo>
                    <a:pt x="137" y="354"/>
                  </a:lnTo>
                  <a:lnTo>
                    <a:pt x="133" y="347"/>
                  </a:lnTo>
                  <a:lnTo>
                    <a:pt x="126" y="334"/>
                  </a:lnTo>
                  <a:lnTo>
                    <a:pt x="122" y="323"/>
                  </a:lnTo>
                  <a:lnTo>
                    <a:pt x="123" y="312"/>
                  </a:lnTo>
                  <a:lnTo>
                    <a:pt x="127" y="303"/>
                  </a:lnTo>
                  <a:lnTo>
                    <a:pt x="127" y="297"/>
                  </a:lnTo>
                  <a:lnTo>
                    <a:pt x="126" y="290"/>
                  </a:lnTo>
                  <a:lnTo>
                    <a:pt x="122" y="283"/>
                  </a:lnTo>
                  <a:lnTo>
                    <a:pt x="116" y="275"/>
                  </a:lnTo>
                  <a:lnTo>
                    <a:pt x="111" y="265"/>
                  </a:lnTo>
                  <a:lnTo>
                    <a:pt x="108" y="255"/>
                  </a:lnTo>
                  <a:lnTo>
                    <a:pt x="109" y="248"/>
                  </a:lnTo>
                  <a:lnTo>
                    <a:pt x="110" y="243"/>
                  </a:lnTo>
                  <a:lnTo>
                    <a:pt x="108" y="235"/>
                  </a:lnTo>
                  <a:lnTo>
                    <a:pt x="104" y="231"/>
                  </a:lnTo>
                  <a:lnTo>
                    <a:pt x="102" y="223"/>
                  </a:lnTo>
                  <a:lnTo>
                    <a:pt x="100" y="211"/>
                  </a:lnTo>
                  <a:lnTo>
                    <a:pt x="100" y="202"/>
                  </a:lnTo>
                  <a:lnTo>
                    <a:pt x="103" y="194"/>
                  </a:lnTo>
                  <a:lnTo>
                    <a:pt x="100" y="191"/>
                  </a:lnTo>
                  <a:lnTo>
                    <a:pt x="94" y="182"/>
                  </a:lnTo>
                  <a:lnTo>
                    <a:pt x="87" y="172"/>
                  </a:lnTo>
                  <a:lnTo>
                    <a:pt x="79" y="161"/>
                  </a:lnTo>
                  <a:lnTo>
                    <a:pt x="67" y="153"/>
                  </a:lnTo>
                  <a:lnTo>
                    <a:pt x="47" y="150"/>
                  </a:lnTo>
                  <a:lnTo>
                    <a:pt x="37" y="141"/>
                  </a:lnTo>
                  <a:lnTo>
                    <a:pt x="28" y="135"/>
                  </a:lnTo>
                  <a:lnTo>
                    <a:pt x="13" y="120"/>
                  </a:lnTo>
                  <a:lnTo>
                    <a:pt x="7" y="116"/>
                  </a:lnTo>
                  <a:lnTo>
                    <a:pt x="3" y="112"/>
                  </a:lnTo>
                  <a:lnTo>
                    <a:pt x="0" y="109"/>
                  </a:lnTo>
                  <a:lnTo>
                    <a:pt x="10" y="105"/>
                  </a:lnTo>
                  <a:lnTo>
                    <a:pt x="19" y="86"/>
                  </a:lnTo>
                  <a:lnTo>
                    <a:pt x="34" y="94"/>
                  </a:lnTo>
                  <a:lnTo>
                    <a:pt x="47" y="108"/>
                  </a:lnTo>
                  <a:lnTo>
                    <a:pt x="56" y="125"/>
                  </a:lnTo>
                  <a:lnTo>
                    <a:pt x="66" y="129"/>
                  </a:lnTo>
                  <a:lnTo>
                    <a:pt x="83" y="133"/>
                  </a:lnTo>
                  <a:lnTo>
                    <a:pt x="93" y="129"/>
                  </a:lnTo>
                  <a:lnTo>
                    <a:pt x="106" y="114"/>
                  </a:lnTo>
                  <a:lnTo>
                    <a:pt x="117" y="124"/>
                  </a:lnTo>
                  <a:lnTo>
                    <a:pt x="134" y="124"/>
                  </a:lnTo>
                  <a:lnTo>
                    <a:pt x="144" y="109"/>
                  </a:lnTo>
                  <a:lnTo>
                    <a:pt x="156" y="97"/>
                  </a:lnTo>
                  <a:lnTo>
                    <a:pt x="152" y="71"/>
                  </a:lnTo>
                  <a:lnTo>
                    <a:pt x="153" y="40"/>
                  </a:lnTo>
                  <a:lnTo>
                    <a:pt x="160" y="24"/>
                  </a:lnTo>
                  <a:lnTo>
                    <a:pt x="173" y="17"/>
                  </a:lnTo>
                  <a:lnTo>
                    <a:pt x="181" y="15"/>
                  </a:lnTo>
                  <a:lnTo>
                    <a:pt x="191" y="8"/>
                  </a:lnTo>
                  <a:lnTo>
                    <a:pt x="203" y="0"/>
                  </a:lnTo>
                  <a:lnTo>
                    <a:pt x="213" y="0"/>
                  </a:lnTo>
                  <a:lnTo>
                    <a:pt x="227" y="13"/>
                  </a:lnTo>
                  <a:lnTo>
                    <a:pt x="237" y="15"/>
                  </a:lnTo>
                  <a:lnTo>
                    <a:pt x="248" y="22"/>
                  </a:lnTo>
                  <a:lnTo>
                    <a:pt x="257" y="43"/>
                  </a:lnTo>
                  <a:lnTo>
                    <a:pt x="249" y="58"/>
                  </a:lnTo>
                  <a:lnTo>
                    <a:pt x="256" y="74"/>
                  </a:lnTo>
                  <a:close/>
                </a:path>
              </a:pathLst>
            </a:custGeom>
            <a:solidFill>
              <a:srgbClr val="66FF33"/>
            </a:solidFill>
            <a:ln w="12700" cap="flat" cmpd="sng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35"/>
            <p:cNvSpPr>
              <a:spLocks/>
            </p:cNvSpPr>
            <p:nvPr/>
          </p:nvSpPr>
          <p:spPr bwMode="auto">
            <a:xfrm>
              <a:off x="3279453" y="3149600"/>
              <a:ext cx="441325" cy="352425"/>
            </a:xfrm>
            <a:custGeom>
              <a:avLst/>
              <a:gdLst>
                <a:gd name="T0" fmla="*/ 2147483646 w 278"/>
                <a:gd name="T1" fmla="*/ 2147483646 h 215"/>
                <a:gd name="T2" fmla="*/ 2147483646 w 278"/>
                <a:gd name="T3" fmla="*/ 2147483646 h 215"/>
                <a:gd name="T4" fmla="*/ 2147483646 w 278"/>
                <a:gd name="T5" fmla="*/ 2147483646 h 215"/>
                <a:gd name="T6" fmla="*/ 2147483646 w 278"/>
                <a:gd name="T7" fmla="*/ 2147483646 h 215"/>
                <a:gd name="T8" fmla="*/ 0 w 278"/>
                <a:gd name="T9" fmla="*/ 2147483646 h 215"/>
                <a:gd name="T10" fmla="*/ 2147483646 w 278"/>
                <a:gd name="T11" fmla="*/ 2147483646 h 215"/>
                <a:gd name="T12" fmla="*/ 2147483646 w 278"/>
                <a:gd name="T13" fmla="*/ 2147483646 h 215"/>
                <a:gd name="T14" fmla="*/ 2147483646 w 278"/>
                <a:gd name="T15" fmla="*/ 2147483646 h 215"/>
                <a:gd name="T16" fmla="*/ 2147483646 w 278"/>
                <a:gd name="T17" fmla="*/ 2147483646 h 215"/>
                <a:gd name="T18" fmla="*/ 2147483646 w 278"/>
                <a:gd name="T19" fmla="*/ 2147483646 h 215"/>
                <a:gd name="T20" fmla="*/ 2147483646 w 278"/>
                <a:gd name="T21" fmla="*/ 2147483646 h 215"/>
                <a:gd name="T22" fmla="*/ 2147483646 w 278"/>
                <a:gd name="T23" fmla="*/ 2147483646 h 215"/>
                <a:gd name="T24" fmla="*/ 2147483646 w 278"/>
                <a:gd name="T25" fmla="*/ 2147483646 h 215"/>
                <a:gd name="T26" fmla="*/ 2147483646 w 278"/>
                <a:gd name="T27" fmla="*/ 2147483646 h 215"/>
                <a:gd name="T28" fmla="*/ 2147483646 w 278"/>
                <a:gd name="T29" fmla="*/ 2147483646 h 215"/>
                <a:gd name="T30" fmla="*/ 2147483646 w 278"/>
                <a:gd name="T31" fmla="*/ 2147483646 h 215"/>
                <a:gd name="T32" fmla="*/ 2147483646 w 278"/>
                <a:gd name="T33" fmla="*/ 2147483646 h 215"/>
                <a:gd name="T34" fmla="*/ 2147483646 w 278"/>
                <a:gd name="T35" fmla="*/ 2147483646 h 215"/>
                <a:gd name="T36" fmla="*/ 2147483646 w 278"/>
                <a:gd name="T37" fmla="*/ 2147483646 h 215"/>
                <a:gd name="T38" fmla="*/ 2147483646 w 278"/>
                <a:gd name="T39" fmla="*/ 0 h 215"/>
                <a:gd name="T40" fmla="*/ 2147483646 w 278"/>
                <a:gd name="T41" fmla="*/ 2147483646 h 215"/>
                <a:gd name="T42" fmla="*/ 2147483646 w 278"/>
                <a:gd name="T43" fmla="*/ 2147483646 h 215"/>
                <a:gd name="T44" fmla="*/ 2147483646 w 278"/>
                <a:gd name="T45" fmla="*/ 2147483646 h 215"/>
                <a:gd name="T46" fmla="*/ 2147483646 w 278"/>
                <a:gd name="T47" fmla="*/ 2147483646 h 215"/>
                <a:gd name="T48" fmla="*/ 2147483646 w 278"/>
                <a:gd name="T49" fmla="*/ 2147483646 h 215"/>
                <a:gd name="T50" fmla="*/ 2147483646 w 278"/>
                <a:gd name="T51" fmla="*/ 2147483646 h 215"/>
                <a:gd name="T52" fmla="*/ 2147483646 w 278"/>
                <a:gd name="T53" fmla="*/ 2147483646 h 215"/>
                <a:gd name="T54" fmla="*/ 2147483646 w 278"/>
                <a:gd name="T55" fmla="*/ 2147483646 h 215"/>
                <a:gd name="T56" fmla="*/ 2147483646 w 278"/>
                <a:gd name="T57" fmla="*/ 2147483646 h 215"/>
                <a:gd name="T58" fmla="*/ 2147483646 w 278"/>
                <a:gd name="T59" fmla="*/ 2147483646 h 215"/>
                <a:gd name="T60" fmla="*/ 2147483646 w 278"/>
                <a:gd name="T61" fmla="*/ 2147483646 h 215"/>
                <a:gd name="T62" fmla="*/ 2147483646 w 278"/>
                <a:gd name="T63" fmla="*/ 2147483646 h 215"/>
                <a:gd name="T64" fmla="*/ 2147483646 w 278"/>
                <a:gd name="T65" fmla="*/ 2147483646 h 215"/>
                <a:gd name="T66" fmla="*/ 2147483646 w 278"/>
                <a:gd name="T67" fmla="*/ 2147483646 h 215"/>
                <a:gd name="T68" fmla="*/ 2147483646 w 278"/>
                <a:gd name="T69" fmla="*/ 2147483646 h 215"/>
                <a:gd name="T70" fmla="*/ 2147483646 w 278"/>
                <a:gd name="T71" fmla="*/ 2147483646 h 215"/>
                <a:gd name="T72" fmla="*/ 2147483646 w 278"/>
                <a:gd name="T73" fmla="*/ 2147483646 h 215"/>
                <a:gd name="T74" fmla="*/ 2147483646 w 278"/>
                <a:gd name="T75" fmla="*/ 2147483646 h 215"/>
                <a:gd name="T76" fmla="*/ 2147483646 w 278"/>
                <a:gd name="T77" fmla="*/ 2147483646 h 215"/>
                <a:gd name="T78" fmla="*/ 2147483646 w 278"/>
                <a:gd name="T79" fmla="*/ 2147483646 h 215"/>
                <a:gd name="T80" fmla="*/ 2147483646 w 278"/>
                <a:gd name="T81" fmla="*/ 2147483646 h 215"/>
                <a:gd name="T82" fmla="*/ 2147483646 w 278"/>
                <a:gd name="T83" fmla="*/ 2147483646 h 215"/>
                <a:gd name="T84" fmla="*/ 2147483646 w 278"/>
                <a:gd name="T85" fmla="*/ 2147483646 h 215"/>
                <a:gd name="T86" fmla="*/ 2147483646 w 278"/>
                <a:gd name="T87" fmla="*/ 2147483646 h 215"/>
                <a:gd name="T88" fmla="*/ 2147483646 w 278"/>
                <a:gd name="T89" fmla="*/ 2147483646 h 215"/>
                <a:gd name="T90" fmla="*/ 2147483646 w 278"/>
                <a:gd name="T91" fmla="*/ 2147483646 h 215"/>
                <a:gd name="T92" fmla="*/ 2147483646 w 278"/>
                <a:gd name="T93" fmla="*/ 2147483646 h 215"/>
                <a:gd name="T94" fmla="*/ 2147483646 w 278"/>
                <a:gd name="T95" fmla="*/ 2147483646 h 215"/>
                <a:gd name="T96" fmla="*/ 2147483646 w 278"/>
                <a:gd name="T97" fmla="*/ 2147483646 h 215"/>
                <a:gd name="T98" fmla="*/ 2147483646 w 278"/>
                <a:gd name="T99" fmla="*/ 2147483646 h 215"/>
                <a:gd name="T100" fmla="*/ 2147483646 w 278"/>
                <a:gd name="T101" fmla="*/ 2147483646 h 215"/>
                <a:gd name="T102" fmla="*/ 2147483646 w 278"/>
                <a:gd name="T103" fmla="*/ 2147483646 h 215"/>
                <a:gd name="T104" fmla="*/ 2147483646 w 278"/>
                <a:gd name="T105" fmla="*/ 2147483646 h 215"/>
                <a:gd name="T106" fmla="*/ 2147483646 w 278"/>
                <a:gd name="T107" fmla="*/ 2147483646 h 215"/>
                <a:gd name="T108" fmla="*/ 2147483646 w 278"/>
                <a:gd name="T109" fmla="*/ 2147483646 h 215"/>
                <a:gd name="T110" fmla="*/ 2147483646 w 278"/>
                <a:gd name="T111" fmla="*/ 2147483646 h 215"/>
                <a:gd name="T112" fmla="*/ 2147483646 w 278"/>
                <a:gd name="T113" fmla="*/ 2147483646 h 215"/>
                <a:gd name="T114" fmla="*/ 2147483646 w 278"/>
                <a:gd name="T115" fmla="*/ 2147483646 h 215"/>
                <a:gd name="T116" fmla="*/ 2147483646 w 278"/>
                <a:gd name="T117" fmla="*/ 2147483646 h 215"/>
                <a:gd name="T118" fmla="*/ 2147483646 w 278"/>
                <a:gd name="T119" fmla="*/ 2147483646 h 215"/>
                <a:gd name="T120" fmla="*/ 2147483646 w 278"/>
                <a:gd name="T121" fmla="*/ 2147483646 h 215"/>
                <a:gd name="T122" fmla="*/ 2147483646 w 278"/>
                <a:gd name="T123" fmla="*/ 2147483646 h 21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8"/>
                <a:gd name="T187" fmla="*/ 0 h 215"/>
                <a:gd name="T188" fmla="*/ 278 w 278"/>
                <a:gd name="T189" fmla="*/ 215 h 21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8" h="215">
                  <a:moveTo>
                    <a:pt x="16" y="106"/>
                  </a:moveTo>
                  <a:lnTo>
                    <a:pt x="14" y="99"/>
                  </a:lnTo>
                  <a:lnTo>
                    <a:pt x="13" y="99"/>
                  </a:lnTo>
                  <a:lnTo>
                    <a:pt x="13" y="93"/>
                  </a:lnTo>
                  <a:lnTo>
                    <a:pt x="11" y="86"/>
                  </a:lnTo>
                  <a:lnTo>
                    <a:pt x="9" y="76"/>
                  </a:lnTo>
                  <a:lnTo>
                    <a:pt x="6" y="68"/>
                  </a:lnTo>
                  <a:lnTo>
                    <a:pt x="3" y="61"/>
                  </a:lnTo>
                  <a:lnTo>
                    <a:pt x="2" y="56"/>
                  </a:lnTo>
                  <a:lnTo>
                    <a:pt x="0" y="48"/>
                  </a:lnTo>
                  <a:lnTo>
                    <a:pt x="4" y="50"/>
                  </a:lnTo>
                  <a:lnTo>
                    <a:pt x="11" y="51"/>
                  </a:lnTo>
                  <a:lnTo>
                    <a:pt x="16" y="47"/>
                  </a:lnTo>
                  <a:lnTo>
                    <a:pt x="18" y="40"/>
                  </a:lnTo>
                  <a:lnTo>
                    <a:pt x="22" y="34"/>
                  </a:lnTo>
                  <a:lnTo>
                    <a:pt x="28" y="32"/>
                  </a:lnTo>
                  <a:lnTo>
                    <a:pt x="33" y="27"/>
                  </a:lnTo>
                  <a:lnTo>
                    <a:pt x="40" y="24"/>
                  </a:lnTo>
                  <a:lnTo>
                    <a:pt x="46" y="21"/>
                  </a:lnTo>
                  <a:lnTo>
                    <a:pt x="52" y="18"/>
                  </a:lnTo>
                  <a:lnTo>
                    <a:pt x="58" y="17"/>
                  </a:lnTo>
                  <a:lnTo>
                    <a:pt x="65" y="16"/>
                  </a:lnTo>
                  <a:lnTo>
                    <a:pt x="72" y="17"/>
                  </a:lnTo>
                  <a:lnTo>
                    <a:pt x="79" y="19"/>
                  </a:lnTo>
                  <a:lnTo>
                    <a:pt x="85" y="18"/>
                  </a:lnTo>
                  <a:lnTo>
                    <a:pt x="91" y="15"/>
                  </a:lnTo>
                  <a:lnTo>
                    <a:pt x="97" y="16"/>
                  </a:lnTo>
                  <a:lnTo>
                    <a:pt x="104" y="13"/>
                  </a:lnTo>
                  <a:lnTo>
                    <a:pt x="111" y="12"/>
                  </a:lnTo>
                  <a:lnTo>
                    <a:pt x="117" y="14"/>
                  </a:lnTo>
                  <a:lnTo>
                    <a:pt x="123" y="12"/>
                  </a:lnTo>
                  <a:lnTo>
                    <a:pt x="130" y="14"/>
                  </a:lnTo>
                  <a:lnTo>
                    <a:pt x="137" y="16"/>
                  </a:lnTo>
                  <a:lnTo>
                    <a:pt x="143" y="18"/>
                  </a:lnTo>
                  <a:lnTo>
                    <a:pt x="150" y="19"/>
                  </a:lnTo>
                  <a:lnTo>
                    <a:pt x="156" y="17"/>
                  </a:lnTo>
                  <a:lnTo>
                    <a:pt x="162" y="14"/>
                  </a:lnTo>
                  <a:lnTo>
                    <a:pt x="167" y="9"/>
                  </a:lnTo>
                  <a:lnTo>
                    <a:pt x="170" y="3"/>
                  </a:lnTo>
                  <a:lnTo>
                    <a:pt x="177" y="0"/>
                  </a:lnTo>
                  <a:lnTo>
                    <a:pt x="182" y="4"/>
                  </a:lnTo>
                  <a:lnTo>
                    <a:pt x="185" y="10"/>
                  </a:lnTo>
                  <a:lnTo>
                    <a:pt x="189" y="16"/>
                  </a:lnTo>
                  <a:lnTo>
                    <a:pt x="193" y="22"/>
                  </a:lnTo>
                  <a:lnTo>
                    <a:pt x="199" y="23"/>
                  </a:lnTo>
                  <a:lnTo>
                    <a:pt x="206" y="22"/>
                  </a:lnTo>
                  <a:lnTo>
                    <a:pt x="213" y="20"/>
                  </a:lnTo>
                  <a:lnTo>
                    <a:pt x="219" y="23"/>
                  </a:lnTo>
                  <a:lnTo>
                    <a:pt x="225" y="27"/>
                  </a:lnTo>
                  <a:lnTo>
                    <a:pt x="231" y="30"/>
                  </a:lnTo>
                  <a:lnTo>
                    <a:pt x="237" y="32"/>
                  </a:lnTo>
                  <a:lnTo>
                    <a:pt x="255" y="48"/>
                  </a:lnTo>
                  <a:lnTo>
                    <a:pt x="262" y="50"/>
                  </a:lnTo>
                  <a:lnTo>
                    <a:pt x="268" y="52"/>
                  </a:lnTo>
                  <a:lnTo>
                    <a:pt x="271" y="52"/>
                  </a:lnTo>
                  <a:lnTo>
                    <a:pt x="271" y="54"/>
                  </a:lnTo>
                  <a:lnTo>
                    <a:pt x="272" y="55"/>
                  </a:lnTo>
                  <a:lnTo>
                    <a:pt x="268" y="61"/>
                  </a:lnTo>
                  <a:lnTo>
                    <a:pt x="263" y="65"/>
                  </a:lnTo>
                  <a:lnTo>
                    <a:pt x="263" y="72"/>
                  </a:lnTo>
                  <a:lnTo>
                    <a:pt x="264" y="79"/>
                  </a:lnTo>
                  <a:lnTo>
                    <a:pt x="272" y="77"/>
                  </a:lnTo>
                  <a:lnTo>
                    <a:pt x="278" y="79"/>
                  </a:lnTo>
                  <a:lnTo>
                    <a:pt x="273" y="96"/>
                  </a:lnTo>
                  <a:lnTo>
                    <a:pt x="269" y="97"/>
                  </a:lnTo>
                  <a:lnTo>
                    <a:pt x="263" y="98"/>
                  </a:lnTo>
                  <a:lnTo>
                    <a:pt x="257" y="102"/>
                  </a:lnTo>
                  <a:lnTo>
                    <a:pt x="253" y="108"/>
                  </a:lnTo>
                  <a:lnTo>
                    <a:pt x="246" y="110"/>
                  </a:lnTo>
                  <a:lnTo>
                    <a:pt x="241" y="115"/>
                  </a:lnTo>
                  <a:lnTo>
                    <a:pt x="240" y="122"/>
                  </a:lnTo>
                  <a:lnTo>
                    <a:pt x="242" y="128"/>
                  </a:lnTo>
                  <a:lnTo>
                    <a:pt x="241" y="135"/>
                  </a:lnTo>
                  <a:lnTo>
                    <a:pt x="242" y="143"/>
                  </a:lnTo>
                  <a:lnTo>
                    <a:pt x="239" y="149"/>
                  </a:lnTo>
                  <a:lnTo>
                    <a:pt x="237" y="156"/>
                  </a:lnTo>
                  <a:lnTo>
                    <a:pt x="236" y="163"/>
                  </a:lnTo>
                  <a:lnTo>
                    <a:pt x="240" y="169"/>
                  </a:lnTo>
                  <a:lnTo>
                    <a:pt x="245" y="173"/>
                  </a:lnTo>
                  <a:lnTo>
                    <a:pt x="248" y="180"/>
                  </a:lnTo>
                  <a:lnTo>
                    <a:pt x="241" y="184"/>
                  </a:lnTo>
                  <a:lnTo>
                    <a:pt x="235" y="181"/>
                  </a:lnTo>
                  <a:lnTo>
                    <a:pt x="230" y="176"/>
                  </a:lnTo>
                  <a:lnTo>
                    <a:pt x="223" y="175"/>
                  </a:lnTo>
                  <a:lnTo>
                    <a:pt x="217" y="180"/>
                  </a:lnTo>
                  <a:lnTo>
                    <a:pt x="213" y="185"/>
                  </a:lnTo>
                  <a:lnTo>
                    <a:pt x="206" y="186"/>
                  </a:lnTo>
                  <a:lnTo>
                    <a:pt x="201" y="190"/>
                  </a:lnTo>
                  <a:lnTo>
                    <a:pt x="201" y="191"/>
                  </a:lnTo>
                  <a:lnTo>
                    <a:pt x="205" y="202"/>
                  </a:lnTo>
                  <a:lnTo>
                    <a:pt x="198" y="204"/>
                  </a:lnTo>
                  <a:lnTo>
                    <a:pt x="191" y="202"/>
                  </a:lnTo>
                  <a:lnTo>
                    <a:pt x="187" y="207"/>
                  </a:lnTo>
                  <a:lnTo>
                    <a:pt x="181" y="211"/>
                  </a:lnTo>
                  <a:lnTo>
                    <a:pt x="167" y="210"/>
                  </a:lnTo>
                  <a:lnTo>
                    <a:pt x="161" y="213"/>
                  </a:lnTo>
                  <a:lnTo>
                    <a:pt x="154" y="215"/>
                  </a:lnTo>
                  <a:lnTo>
                    <a:pt x="147" y="214"/>
                  </a:lnTo>
                  <a:lnTo>
                    <a:pt x="140" y="214"/>
                  </a:lnTo>
                  <a:lnTo>
                    <a:pt x="136" y="213"/>
                  </a:lnTo>
                  <a:lnTo>
                    <a:pt x="134" y="210"/>
                  </a:lnTo>
                  <a:lnTo>
                    <a:pt x="131" y="195"/>
                  </a:lnTo>
                  <a:lnTo>
                    <a:pt x="126" y="185"/>
                  </a:lnTo>
                  <a:lnTo>
                    <a:pt x="109" y="176"/>
                  </a:lnTo>
                  <a:lnTo>
                    <a:pt x="95" y="170"/>
                  </a:lnTo>
                  <a:lnTo>
                    <a:pt x="92" y="171"/>
                  </a:lnTo>
                  <a:lnTo>
                    <a:pt x="92" y="169"/>
                  </a:lnTo>
                  <a:lnTo>
                    <a:pt x="90" y="162"/>
                  </a:lnTo>
                  <a:lnTo>
                    <a:pt x="90" y="155"/>
                  </a:lnTo>
                  <a:lnTo>
                    <a:pt x="92" y="148"/>
                  </a:lnTo>
                  <a:lnTo>
                    <a:pt x="93" y="141"/>
                  </a:lnTo>
                  <a:lnTo>
                    <a:pt x="90" y="135"/>
                  </a:lnTo>
                  <a:lnTo>
                    <a:pt x="82" y="123"/>
                  </a:lnTo>
                  <a:lnTo>
                    <a:pt x="76" y="119"/>
                  </a:lnTo>
                  <a:lnTo>
                    <a:pt x="69" y="121"/>
                  </a:lnTo>
                  <a:lnTo>
                    <a:pt x="63" y="122"/>
                  </a:lnTo>
                  <a:lnTo>
                    <a:pt x="55" y="122"/>
                  </a:lnTo>
                  <a:lnTo>
                    <a:pt x="48" y="122"/>
                  </a:lnTo>
                  <a:lnTo>
                    <a:pt x="42" y="120"/>
                  </a:lnTo>
                  <a:lnTo>
                    <a:pt x="36" y="116"/>
                  </a:lnTo>
                  <a:lnTo>
                    <a:pt x="29" y="115"/>
                  </a:lnTo>
                  <a:lnTo>
                    <a:pt x="24" y="110"/>
                  </a:lnTo>
                  <a:lnTo>
                    <a:pt x="17" y="111"/>
                  </a:lnTo>
                  <a:lnTo>
                    <a:pt x="16" y="111"/>
                  </a:lnTo>
                  <a:lnTo>
                    <a:pt x="16" y="106"/>
                  </a:lnTo>
                  <a:close/>
                </a:path>
              </a:pathLst>
            </a:custGeom>
            <a:solidFill>
              <a:srgbClr val="99FF99"/>
            </a:solidFill>
            <a:ln w="12700" cap="flat" cmpd="sng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51" name="Freeform 149"/>
            <p:cNvSpPr>
              <a:spLocks noEditPoints="1"/>
            </p:cNvSpPr>
            <p:nvPr/>
          </p:nvSpPr>
          <p:spPr bwMode="auto">
            <a:xfrm>
              <a:off x="3322316" y="2703513"/>
              <a:ext cx="425450" cy="290512"/>
            </a:xfrm>
            <a:custGeom>
              <a:avLst/>
              <a:gdLst>
                <a:gd name="T0" fmla="*/ 2147483646 w 268"/>
                <a:gd name="T1" fmla="*/ 2147483646 h 176"/>
                <a:gd name="T2" fmla="*/ 2147483646 w 268"/>
                <a:gd name="T3" fmla="*/ 2147483646 h 176"/>
                <a:gd name="T4" fmla="*/ 2147483646 w 268"/>
                <a:gd name="T5" fmla="*/ 2147483646 h 176"/>
                <a:gd name="T6" fmla="*/ 2147483646 w 268"/>
                <a:gd name="T7" fmla="*/ 2147483646 h 176"/>
                <a:gd name="T8" fmla="*/ 2147483646 w 268"/>
                <a:gd name="T9" fmla="*/ 2147483646 h 176"/>
                <a:gd name="T10" fmla="*/ 2147483646 w 268"/>
                <a:gd name="T11" fmla="*/ 2147483646 h 176"/>
                <a:gd name="T12" fmla="*/ 2147483646 w 268"/>
                <a:gd name="T13" fmla="*/ 2147483646 h 176"/>
                <a:gd name="T14" fmla="*/ 2147483646 w 268"/>
                <a:gd name="T15" fmla="*/ 2147483646 h 176"/>
                <a:gd name="T16" fmla="*/ 2147483646 w 268"/>
                <a:gd name="T17" fmla="*/ 2147483646 h 176"/>
                <a:gd name="T18" fmla="*/ 2147483646 w 268"/>
                <a:gd name="T19" fmla="*/ 2147483646 h 176"/>
                <a:gd name="T20" fmla="*/ 2147483646 w 268"/>
                <a:gd name="T21" fmla="*/ 2147483646 h 176"/>
                <a:gd name="T22" fmla="*/ 2147483646 w 268"/>
                <a:gd name="T23" fmla="*/ 2147483646 h 176"/>
                <a:gd name="T24" fmla="*/ 2147483646 w 268"/>
                <a:gd name="T25" fmla="*/ 2147483646 h 176"/>
                <a:gd name="T26" fmla="*/ 2147483646 w 268"/>
                <a:gd name="T27" fmla="*/ 2147483646 h 176"/>
                <a:gd name="T28" fmla="*/ 2147483646 w 268"/>
                <a:gd name="T29" fmla="*/ 2147483646 h 176"/>
                <a:gd name="T30" fmla="*/ 2147483646 w 268"/>
                <a:gd name="T31" fmla="*/ 2147483646 h 176"/>
                <a:gd name="T32" fmla="*/ 2147483646 w 268"/>
                <a:gd name="T33" fmla="*/ 2147483646 h 176"/>
                <a:gd name="T34" fmla="*/ 2147483646 w 268"/>
                <a:gd name="T35" fmla="*/ 2147483646 h 176"/>
                <a:gd name="T36" fmla="*/ 2147483646 w 268"/>
                <a:gd name="T37" fmla="*/ 2147483646 h 176"/>
                <a:gd name="T38" fmla="*/ 2147483646 w 268"/>
                <a:gd name="T39" fmla="*/ 2147483646 h 176"/>
                <a:gd name="T40" fmla="*/ 2147483646 w 268"/>
                <a:gd name="T41" fmla="*/ 2147483646 h 176"/>
                <a:gd name="T42" fmla="*/ 2147483646 w 268"/>
                <a:gd name="T43" fmla="*/ 2147483646 h 176"/>
                <a:gd name="T44" fmla="*/ 2147483646 w 268"/>
                <a:gd name="T45" fmla="*/ 2147483646 h 176"/>
                <a:gd name="T46" fmla="*/ 2147483646 w 268"/>
                <a:gd name="T47" fmla="*/ 2147483646 h 176"/>
                <a:gd name="T48" fmla="*/ 2147483646 w 268"/>
                <a:gd name="T49" fmla="*/ 2147483646 h 176"/>
                <a:gd name="T50" fmla="*/ 2147483646 w 268"/>
                <a:gd name="T51" fmla="*/ 2147483646 h 176"/>
                <a:gd name="T52" fmla="*/ 2147483646 w 268"/>
                <a:gd name="T53" fmla="*/ 2147483646 h 176"/>
                <a:gd name="T54" fmla="*/ 2147483646 w 268"/>
                <a:gd name="T55" fmla="*/ 0 h 176"/>
                <a:gd name="T56" fmla="*/ 2147483646 w 268"/>
                <a:gd name="T57" fmla="*/ 2147483646 h 176"/>
                <a:gd name="T58" fmla="*/ 2147483646 w 268"/>
                <a:gd name="T59" fmla="*/ 2147483646 h 176"/>
                <a:gd name="T60" fmla="*/ 2147483646 w 268"/>
                <a:gd name="T61" fmla="*/ 2147483646 h 176"/>
                <a:gd name="T62" fmla="*/ 2147483646 w 268"/>
                <a:gd name="T63" fmla="*/ 2147483646 h 176"/>
                <a:gd name="T64" fmla="*/ 2147483646 w 268"/>
                <a:gd name="T65" fmla="*/ 2147483646 h 176"/>
                <a:gd name="T66" fmla="*/ 2147483646 w 268"/>
                <a:gd name="T67" fmla="*/ 2147483646 h 176"/>
                <a:gd name="T68" fmla="*/ 2147483646 w 268"/>
                <a:gd name="T69" fmla="*/ 2147483646 h 176"/>
                <a:gd name="T70" fmla="*/ 2147483646 w 268"/>
                <a:gd name="T71" fmla="*/ 2147483646 h 176"/>
                <a:gd name="T72" fmla="*/ 2147483646 w 268"/>
                <a:gd name="T73" fmla="*/ 2147483646 h 176"/>
                <a:gd name="T74" fmla="*/ 2147483646 w 268"/>
                <a:gd name="T75" fmla="*/ 2147483646 h 176"/>
                <a:gd name="T76" fmla="*/ 2147483646 w 268"/>
                <a:gd name="T77" fmla="*/ 2147483646 h 176"/>
                <a:gd name="T78" fmla="*/ 2147483646 w 268"/>
                <a:gd name="T79" fmla="*/ 2147483646 h 176"/>
                <a:gd name="T80" fmla="*/ 2147483646 w 268"/>
                <a:gd name="T81" fmla="*/ 2147483646 h 176"/>
                <a:gd name="T82" fmla="*/ 2147483646 w 268"/>
                <a:gd name="T83" fmla="*/ 2147483646 h 176"/>
                <a:gd name="T84" fmla="*/ 2147483646 w 268"/>
                <a:gd name="T85" fmla="*/ 2147483646 h 176"/>
                <a:gd name="T86" fmla="*/ 2147483646 w 268"/>
                <a:gd name="T87" fmla="*/ 2147483646 h 176"/>
                <a:gd name="T88" fmla="*/ 2147483646 w 268"/>
                <a:gd name="T89" fmla="*/ 2147483646 h 176"/>
                <a:gd name="T90" fmla="*/ 2147483646 w 268"/>
                <a:gd name="T91" fmla="*/ 2147483646 h 176"/>
                <a:gd name="T92" fmla="*/ 2147483646 w 268"/>
                <a:gd name="T93" fmla="*/ 2147483646 h 176"/>
                <a:gd name="T94" fmla="*/ 2147483646 w 268"/>
                <a:gd name="T95" fmla="*/ 2147483646 h 176"/>
                <a:gd name="T96" fmla="*/ 2147483646 w 268"/>
                <a:gd name="T97" fmla="*/ 2147483646 h 176"/>
                <a:gd name="T98" fmla="*/ 2147483646 w 268"/>
                <a:gd name="T99" fmla="*/ 2147483646 h 176"/>
                <a:gd name="T100" fmla="*/ 2147483646 w 268"/>
                <a:gd name="T101" fmla="*/ 2147483646 h 176"/>
                <a:gd name="T102" fmla="*/ 2147483646 w 268"/>
                <a:gd name="T103" fmla="*/ 2147483646 h 1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68"/>
                <a:gd name="T157" fmla="*/ 0 h 176"/>
                <a:gd name="T158" fmla="*/ 268 w 268"/>
                <a:gd name="T159" fmla="*/ 176 h 1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68" h="176">
                  <a:moveTo>
                    <a:pt x="256" y="164"/>
                  </a:moveTo>
                  <a:lnTo>
                    <a:pt x="258" y="169"/>
                  </a:lnTo>
                  <a:lnTo>
                    <a:pt x="250" y="169"/>
                  </a:lnTo>
                  <a:lnTo>
                    <a:pt x="244" y="168"/>
                  </a:lnTo>
                  <a:lnTo>
                    <a:pt x="238" y="169"/>
                  </a:lnTo>
                  <a:lnTo>
                    <a:pt x="232" y="172"/>
                  </a:lnTo>
                  <a:lnTo>
                    <a:pt x="226" y="176"/>
                  </a:lnTo>
                  <a:lnTo>
                    <a:pt x="220" y="176"/>
                  </a:lnTo>
                  <a:lnTo>
                    <a:pt x="200" y="164"/>
                  </a:lnTo>
                  <a:lnTo>
                    <a:pt x="199" y="162"/>
                  </a:lnTo>
                  <a:lnTo>
                    <a:pt x="195" y="157"/>
                  </a:lnTo>
                  <a:lnTo>
                    <a:pt x="189" y="155"/>
                  </a:lnTo>
                  <a:lnTo>
                    <a:pt x="182" y="154"/>
                  </a:lnTo>
                  <a:lnTo>
                    <a:pt x="177" y="151"/>
                  </a:lnTo>
                  <a:lnTo>
                    <a:pt x="171" y="148"/>
                  </a:lnTo>
                  <a:lnTo>
                    <a:pt x="164" y="147"/>
                  </a:lnTo>
                  <a:lnTo>
                    <a:pt x="157" y="147"/>
                  </a:lnTo>
                  <a:lnTo>
                    <a:pt x="151" y="149"/>
                  </a:lnTo>
                  <a:lnTo>
                    <a:pt x="144" y="151"/>
                  </a:lnTo>
                  <a:lnTo>
                    <a:pt x="137" y="153"/>
                  </a:lnTo>
                  <a:lnTo>
                    <a:pt x="132" y="157"/>
                  </a:lnTo>
                  <a:lnTo>
                    <a:pt x="128" y="162"/>
                  </a:lnTo>
                  <a:lnTo>
                    <a:pt x="115" y="165"/>
                  </a:lnTo>
                  <a:lnTo>
                    <a:pt x="113" y="157"/>
                  </a:lnTo>
                  <a:lnTo>
                    <a:pt x="114" y="147"/>
                  </a:lnTo>
                  <a:lnTo>
                    <a:pt x="114" y="137"/>
                  </a:lnTo>
                  <a:lnTo>
                    <a:pt x="114" y="127"/>
                  </a:lnTo>
                  <a:lnTo>
                    <a:pt x="115" y="118"/>
                  </a:lnTo>
                  <a:lnTo>
                    <a:pt x="114" y="114"/>
                  </a:lnTo>
                  <a:lnTo>
                    <a:pt x="109" y="113"/>
                  </a:lnTo>
                  <a:lnTo>
                    <a:pt x="103" y="114"/>
                  </a:lnTo>
                  <a:lnTo>
                    <a:pt x="101" y="120"/>
                  </a:lnTo>
                  <a:lnTo>
                    <a:pt x="95" y="125"/>
                  </a:lnTo>
                  <a:lnTo>
                    <a:pt x="90" y="118"/>
                  </a:lnTo>
                  <a:lnTo>
                    <a:pt x="86" y="119"/>
                  </a:lnTo>
                  <a:lnTo>
                    <a:pt x="80" y="118"/>
                  </a:lnTo>
                  <a:lnTo>
                    <a:pt x="75" y="110"/>
                  </a:lnTo>
                  <a:lnTo>
                    <a:pt x="70" y="104"/>
                  </a:lnTo>
                  <a:lnTo>
                    <a:pt x="68" y="96"/>
                  </a:lnTo>
                  <a:lnTo>
                    <a:pt x="70" y="88"/>
                  </a:lnTo>
                  <a:lnTo>
                    <a:pt x="73" y="88"/>
                  </a:lnTo>
                  <a:lnTo>
                    <a:pt x="77" y="86"/>
                  </a:lnTo>
                  <a:lnTo>
                    <a:pt x="76" y="83"/>
                  </a:lnTo>
                  <a:lnTo>
                    <a:pt x="65" y="83"/>
                  </a:lnTo>
                  <a:lnTo>
                    <a:pt x="65" y="81"/>
                  </a:lnTo>
                  <a:lnTo>
                    <a:pt x="65" y="73"/>
                  </a:lnTo>
                  <a:lnTo>
                    <a:pt x="67" y="71"/>
                  </a:lnTo>
                  <a:lnTo>
                    <a:pt x="65" y="67"/>
                  </a:lnTo>
                  <a:lnTo>
                    <a:pt x="62" y="67"/>
                  </a:lnTo>
                  <a:lnTo>
                    <a:pt x="62" y="61"/>
                  </a:lnTo>
                  <a:lnTo>
                    <a:pt x="62" y="57"/>
                  </a:lnTo>
                  <a:lnTo>
                    <a:pt x="62" y="50"/>
                  </a:lnTo>
                  <a:lnTo>
                    <a:pt x="65" y="47"/>
                  </a:lnTo>
                  <a:lnTo>
                    <a:pt x="74" y="44"/>
                  </a:lnTo>
                  <a:lnTo>
                    <a:pt x="80" y="40"/>
                  </a:lnTo>
                  <a:lnTo>
                    <a:pt x="85" y="39"/>
                  </a:lnTo>
                  <a:lnTo>
                    <a:pt x="85" y="35"/>
                  </a:lnTo>
                  <a:lnTo>
                    <a:pt x="87" y="32"/>
                  </a:lnTo>
                  <a:lnTo>
                    <a:pt x="93" y="29"/>
                  </a:lnTo>
                  <a:lnTo>
                    <a:pt x="98" y="24"/>
                  </a:lnTo>
                  <a:lnTo>
                    <a:pt x="113" y="23"/>
                  </a:lnTo>
                  <a:lnTo>
                    <a:pt x="114" y="15"/>
                  </a:lnTo>
                  <a:lnTo>
                    <a:pt x="117" y="17"/>
                  </a:lnTo>
                  <a:lnTo>
                    <a:pt x="122" y="19"/>
                  </a:lnTo>
                  <a:lnTo>
                    <a:pt x="131" y="16"/>
                  </a:lnTo>
                  <a:lnTo>
                    <a:pt x="137" y="14"/>
                  </a:lnTo>
                  <a:lnTo>
                    <a:pt x="141" y="11"/>
                  </a:lnTo>
                  <a:lnTo>
                    <a:pt x="139" y="6"/>
                  </a:lnTo>
                  <a:lnTo>
                    <a:pt x="143" y="6"/>
                  </a:lnTo>
                  <a:lnTo>
                    <a:pt x="146" y="6"/>
                  </a:lnTo>
                  <a:lnTo>
                    <a:pt x="147" y="1"/>
                  </a:lnTo>
                  <a:lnTo>
                    <a:pt x="154" y="6"/>
                  </a:lnTo>
                  <a:lnTo>
                    <a:pt x="156" y="5"/>
                  </a:lnTo>
                  <a:lnTo>
                    <a:pt x="159" y="5"/>
                  </a:lnTo>
                  <a:lnTo>
                    <a:pt x="160" y="3"/>
                  </a:lnTo>
                  <a:lnTo>
                    <a:pt x="166" y="3"/>
                  </a:lnTo>
                  <a:lnTo>
                    <a:pt x="176" y="6"/>
                  </a:lnTo>
                  <a:lnTo>
                    <a:pt x="185" y="5"/>
                  </a:lnTo>
                  <a:lnTo>
                    <a:pt x="191" y="5"/>
                  </a:lnTo>
                  <a:lnTo>
                    <a:pt x="195" y="9"/>
                  </a:lnTo>
                  <a:lnTo>
                    <a:pt x="204" y="11"/>
                  </a:lnTo>
                  <a:lnTo>
                    <a:pt x="227" y="7"/>
                  </a:lnTo>
                  <a:lnTo>
                    <a:pt x="238" y="6"/>
                  </a:lnTo>
                  <a:lnTo>
                    <a:pt x="246" y="0"/>
                  </a:lnTo>
                  <a:lnTo>
                    <a:pt x="248" y="1"/>
                  </a:lnTo>
                  <a:lnTo>
                    <a:pt x="257" y="6"/>
                  </a:lnTo>
                  <a:lnTo>
                    <a:pt x="262" y="12"/>
                  </a:lnTo>
                  <a:lnTo>
                    <a:pt x="264" y="23"/>
                  </a:lnTo>
                  <a:lnTo>
                    <a:pt x="253" y="46"/>
                  </a:lnTo>
                  <a:lnTo>
                    <a:pt x="247" y="50"/>
                  </a:lnTo>
                  <a:lnTo>
                    <a:pt x="225" y="60"/>
                  </a:lnTo>
                  <a:lnTo>
                    <a:pt x="220" y="65"/>
                  </a:lnTo>
                  <a:lnTo>
                    <a:pt x="221" y="71"/>
                  </a:lnTo>
                  <a:lnTo>
                    <a:pt x="232" y="87"/>
                  </a:lnTo>
                  <a:lnTo>
                    <a:pt x="238" y="105"/>
                  </a:lnTo>
                  <a:lnTo>
                    <a:pt x="245" y="106"/>
                  </a:lnTo>
                  <a:lnTo>
                    <a:pt x="249" y="118"/>
                  </a:lnTo>
                  <a:lnTo>
                    <a:pt x="264" y="130"/>
                  </a:lnTo>
                  <a:lnTo>
                    <a:pt x="265" y="136"/>
                  </a:lnTo>
                  <a:lnTo>
                    <a:pt x="268" y="142"/>
                  </a:lnTo>
                  <a:lnTo>
                    <a:pt x="262" y="145"/>
                  </a:lnTo>
                  <a:lnTo>
                    <a:pt x="256" y="164"/>
                  </a:lnTo>
                  <a:close/>
                  <a:moveTo>
                    <a:pt x="47" y="102"/>
                  </a:moveTo>
                  <a:lnTo>
                    <a:pt x="50" y="104"/>
                  </a:lnTo>
                  <a:lnTo>
                    <a:pt x="52" y="107"/>
                  </a:lnTo>
                  <a:lnTo>
                    <a:pt x="57" y="110"/>
                  </a:lnTo>
                  <a:lnTo>
                    <a:pt x="58" y="113"/>
                  </a:lnTo>
                  <a:lnTo>
                    <a:pt x="52" y="115"/>
                  </a:lnTo>
                  <a:lnTo>
                    <a:pt x="49" y="120"/>
                  </a:lnTo>
                  <a:lnTo>
                    <a:pt x="41" y="125"/>
                  </a:lnTo>
                  <a:lnTo>
                    <a:pt x="39" y="131"/>
                  </a:lnTo>
                  <a:lnTo>
                    <a:pt x="35" y="133"/>
                  </a:lnTo>
                  <a:lnTo>
                    <a:pt x="31" y="133"/>
                  </a:lnTo>
                  <a:lnTo>
                    <a:pt x="26" y="132"/>
                  </a:lnTo>
                  <a:lnTo>
                    <a:pt x="22" y="131"/>
                  </a:lnTo>
                  <a:lnTo>
                    <a:pt x="21" y="134"/>
                  </a:lnTo>
                  <a:lnTo>
                    <a:pt x="20" y="140"/>
                  </a:lnTo>
                  <a:lnTo>
                    <a:pt x="15" y="151"/>
                  </a:lnTo>
                  <a:lnTo>
                    <a:pt x="10" y="160"/>
                  </a:lnTo>
                  <a:lnTo>
                    <a:pt x="10" y="154"/>
                  </a:lnTo>
                  <a:lnTo>
                    <a:pt x="14" y="147"/>
                  </a:lnTo>
                  <a:lnTo>
                    <a:pt x="12" y="141"/>
                  </a:lnTo>
                  <a:lnTo>
                    <a:pt x="8" y="139"/>
                  </a:lnTo>
                  <a:lnTo>
                    <a:pt x="2" y="133"/>
                  </a:lnTo>
                  <a:lnTo>
                    <a:pt x="1" y="129"/>
                  </a:lnTo>
                  <a:lnTo>
                    <a:pt x="2" y="127"/>
                  </a:lnTo>
                  <a:lnTo>
                    <a:pt x="1" y="122"/>
                  </a:lnTo>
                  <a:lnTo>
                    <a:pt x="0" y="115"/>
                  </a:lnTo>
                  <a:lnTo>
                    <a:pt x="8" y="117"/>
                  </a:lnTo>
                  <a:lnTo>
                    <a:pt x="11" y="114"/>
                  </a:lnTo>
                  <a:lnTo>
                    <a:pt x="16" y="114"/>
                  </a:lnTo>
                  <a:lnTo>
                    <a:pt x="20" y="106"/>
                  </a:lnTo>
                  <a:lnTo>
                    <a:pt x="30" y="105"/>
                  </a:lnTo>
                  <a:lnTo>
                    <a:pt x="42" y="101"/>
                  </a:lnTo>
                  <a:lnTo>
                    <a:pt x="47" y="102"/>
                  </a:lnTo>
                  <a:close/>
                  <a:moveTo>
                    <a:pt x="21" y="71"/>
                  </a:moveTo>
                  <a:lnTo>
                    <a:pt x="22" y="69"/>
                  </a:lnTo>
                  <a:lnTo>
                    <a:pt x="24" y="66"/>
                  </a:lnTo>
                  <a:lnTo>
                    <a:pt x="28" y="66"/>
                  </a:lnTo>
                  <a:lnTo>
                    <a:pt x="33" y="69"/>
                  </a:lnTo>
                  <a:lnTo>
                    <a:pt x="37" y="71"/>
                  </a:lnTo>
                  <a:lnTo>
                    <a:pt x="42" y="74"/>
                  </a:lnTo>
                  <a:lnTo>
                    <a:pt x="43" y="81"/>
                  </a:lnTo>
                  <a:lnTo>
                    <a:pt x="36" y="83"/>
                  </a:lnTo>
                  <a:lnTo>
                    <a:pt x="30" y="88"/>
                  </a:lnTo>
                  <a:lnTo>
                    <a:pt x="27" y="95"/>
                  </a:lnTo>
                  <a:lnTo>
                    <a:pt x="21" y="96"/>
                  </a:lnTo>
                  <a:lnTo>
                    <a:pt x="18" y="89"/>
                  </a:lnTo>
                  <a:lnTo>
                    <a:pt x="14" y="83"/>
                  </a:lnTo>
                  <a:lnTo>
                    <a:pt x="7" y="84"/>
                  </a:lnTo>
                  <a:lnTo>
                    <a:pt x="4" y="82"/>
                  </a:lnTo>
                  <a:lnTo>
                    <a:pt x="7" y="79"/>
                  </a:lnTo>
                  <a:lnTo>
                    <a:pt x="12" y="78"/>
                  </a:lnTo>
                  <a:lnTo>
                    <a:pt x="17" y="77"/>
                  </a:lnTo>
                  <a:lnTo>
                    <a:pt x="19" y="77"/>
                  </a:lnTo>
                  <a:lnTo>
                    <a:pt x="21" y="71"/>
                  </a:lnTo>
                  <a:close/>
                </a:path>
              </a:pathLst>
            </a:custGeom>
            <a:solidFill>
              <a:srgbClr val="99FF99"/>
            </a:solidFill>
            <a:ln w="12700" cap="flat" cmpd="sng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52" name="Freeform 107"/>
            <p:cNvSpPr>
              <a:spLocks/>
            </p:cNvSpPr>
            <p:nvPr/>
          </p:nvSpPr>
          <p:spPr bwMode="auto">
            <a:xfrm>
              <a:off x="3279453" y="2941638"/>
              <a:ext cx="541338" cy="301625"/>
            </a:xfrm>
            <a:custGeom>
              <a:avLst/>
              <a:gdLst>
                <a:gd name="T0" fmla="*/ 2147483646 w 339"/>
                <a:gd name="T1" fmla="*/ 2147483646 h 183"/>
                <a:gd name="T2" fmla="*/ 2147483646 w 339"/>
                <a:gd name="T3" fmla="*/ 2147483646 h 183"/>
                <a:gd name="T4" fmla="*/ 2147483646 w 339"/>
                <a:gd name="T5" fmla="*/ 2147483646 h 183"/>
                <a:gd name="T6" fmla="*/ 2147483646 w 339"/>
                <a:gd name="T7" fmla="*/ 2147483646 h 183"/>
                <a:gd name="T8" fmla="*/ 2147483646 w 339"/>
                <a:gd name="T9" fmla="*/ 2147483646 h 183"/>
                <a:gd name="T10" fmla="*/ 2147483646 w 339"/>
                <a:gd name="T11" fmla="*/ 2147483646 h 183"/>
                <a:gd name="T12" fmla="*/ 2147483646 w 339"/>
                <a:gd name="T13" fmla="*/ 2147483646 h 183"/>
                <a:gd name="T14" fmla="*/ 2147483646 w 339"/>
                <a:gd name="T15" fmla="*/ 2147483646 h 183"/>
                <a:gd name="T16" fmla="*/ 2147483646 w 339"/>
                <a:gd name="T17" fmla="*/ 2147483646 h 183"/>
                <a:gd name="T18" fmla="*/ 2147483646 w 339"/>
                <a:gd name="T19" fmla="*/ 2147483646 h 183"/>
                <a:gd name="T20" fmla="*/ 2147483646 w 339"/>
                <a:gd name="T21" fmla="*/ 2147483646 h 183"/>
                <a:gd name="T22" fmla="*/ 2147483646 w 339"/>
                <a:gd name="T23" fmla="*/ 2147483646 h 183"/>
                <a:gd name="T24" fmla="*/ 2147483646 w 339"/>
                <a:gd name="T25" fmla="*/ 2147483646 h 183"/>
                <a:gd name="T26" fmla="*/ 2147483646 w 339"/>
                <a:gd name="T27" fmla="*/ 2147483646 h 183"/>
                <a:gd name="T28" fmla="*/ 2147483646 w 339"/>
                <a:gd name="T29" fmla="*/ 2147483646 h 183"/>
                <a:gd name="T30" fmla="*/ 2147483646 w 339"/>
                <a:gd name="T31" fmla="*/ 2147483646 h 183"/>
                <a:gd name="T32" fmla="*/ 2147483646 w 339"/>
                <a:gd name="T33" fmla="*/ 2147483646 h 183"/>
                <a:gd name="T34" fmla="*/ 2147483646 w 339"/>
                <a:gd name="T35" fmla="*/ 2147483646 h 183"/>
                <a:gd name="T36" fmla="*/ 2147483646 w 339"/>
                <a:gd name="T37" fmla="*/ 2147483646 h 183"/>
                <a:gd name="T38" fmla="*/ 2147483646 w 339"/>
                <a:gd name="T39" fmla="*/ 2147483646 h 183"/>
                <a:gd name="T40" fmla="*/ 0 w 339"/>
                <a:gd name="T41" fmla="*/ 2147483646 h 183"/>
                <a:gd name="T42" fmla="*/ 0 w 339"/>
                <a:gd name="T43" fmla="*/ 2147483646 h 183"/>
                <a:gd name="T44" fmla="*/ 2147483646 w 339"/>
                <a:gd name="T45" fmla="*/ 2147483646 h 183"/>
                <a:gd name="T46" fmla="*/ 2147483646 w 339"/>
                <a:gd name="T47" fmla="*/ 2147483646 h 183"/>
                <a:gd name="T48" fmla="*/ 2147483646 w 339"/>
                <a:gd name="T49" fmla="*/ 2147483646 h 183"/>
                <a:gd name="T50" fmla="*/ 2147483646 w 339"/>
                <a:gd name="T51" fmla="*/ 2147483646 h 183"/>
                <a:gd name="T52" fmla="*/ 2147483646 w 339"/>
                <a:gd name="T53" fmla="*/ 2147483646 h 183"/>
                <a:gd name="T54" fmla="*/ 2147483646 w 339"/>
                <a:gd name="T55" fmla="*/ 2147483646 h 183"/>
                <a:gd name="T56" fmla="*/ 2147483646 w 339"/>
                <a:gd name="T57" fmla="*/ 2147483646 h 183"/>
                <a:gd name="T58" fmla="*/ 2147483646 w 339"/>
                <a:gd name="T59" fmla="*/ 2147483646 h 183"/>
                <a:gd name="T60" fmla="*/ 2147483646 w 339"/>
                <a:gd name="T61" fmla="*/ 2147483646 h 183"/>
                <a:gd name="T62" fmla="*/ 2147483646 w 339"/>
                <a:gd name="T63" fmla="*/ 2147483646 h 183"/>
                <a:gd name="T64" fmla="*/ 2147483646 w 339"/>
                <a:gd name="T65" fmla="*/ 2147483646 h 183"/>
                <a:gd name="T66" fmla="*/ 2147483646 w 339"/>
                <a:gd name="T67" fmla="*/ 2147483646 h 183"/>
                <a:gd name="T68" fmla="*/ 2147483646 w 339"/>
                <a:gd name="T69" fmla="*/ 0 h 183"/>
                <a:gd name="T70" fmla="*/ 2147483646 w 339"/>
                <a:gd name="T71" fmla="*/ 2147483646 h 183"/>
                <a:gd name="T72" fmla="*/ 2147483646 w 339"/>
                <a:gd name="T73" fmla="*/ 2147483646 h 183"/>
                <a:gd name="T74" fmla="*/ 2147483646 w 339"/>
                <a:gd name="T75" fmla="*/ 2147483646 h 183"/>
                <a:gd name="T76" fmla="*/ 2147483646 w 339"/>
                <a:gd name="T77" fmla="*/ 2147483646 h 183"/>
                <a:gd name="T78" fmla="*/ 2147483646 w 339"/>
                <a:gd name="T79" fmla="*/ 2147483646 h 183"/>
                <a:gd name="T80" fmla="*/ 2147483646 w 339"/>
                <a:gd name="T81" fmla="*/ 2147483646 h 183"/>
                <a:gd name="T82" fmla="*/ 2147483646 w 339"/>
                <a:gd name="T83" fmla="*/ 2147483646 h 183"/>
                <a:gd name="T84" fmla="*/ 2147483646 w 339"/>
                <a:gd name="T85" fmla="*/ 2147483646 h 183"/>
                <a:gd name="T86" fmla="*/ 2147483646 w 339"/>
                <a:gd name="T87" fmla="*/ 2147483646 h 18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39"/>
                <a:gd name="T133" fmla="*/ 0 h 183"/>
                <a:gd name="T134" fmla="*/ 339 w 339"/>
                <a:gd name="T135" fmla="*/ 183 h 18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39" h="183">
                  <a:moveTo>
                    <a:pt x="339" y="129"/>
                  </a:moveTo>
                  <a:lnTo>
                    <a:pt x="337" y="129"/>
                  </a:lnTo>
                  <a:lnTo>
                    <a:pt x="330" y="131"/>
                  </a:lnTo>
                  <a:lnTo>
                    <a:pt x="325" y="136"/>
                  </a:lnTo>
                  <a:lnTo>
                    <a:pt x="321" y="142"/>
                  </a:lnTo>
                  <a:lnTo>
                    <a:pt x="318" y="147"/>
                  </a:lnTo>
                  <a:lnTo>
                    <a:pt x="316" y="155"/>
                  </a:lnTo>
                  <a:lnTo>
                    <a:pt x="314" y="160"/>
                  </a:lnTo>
                  <a:lnTo>
                    <a:pt x="311" y="167"/>
                  </a:lnTo>
                  <a:lnTo>
                    <a:pt x="304" y="169"/>
                  </a:lnTo>
                  <a:lnTo>
                    <a:pt x="297" y="167"/>
                  </a:lnTo>
                  <a:lnTo>
                    <a:pt x="290" y="166"/>
                  </a:lnTo>
                  <a:lnTo>
                    <a:pt x="285" y="171"/>
                  </a:lnTo>
                  <a:lnTo>
                    <a:pt x="285" y="178"/>
                  </a:lnTo>
                  <a:lnTo>
                    <a:pt x="280" y="183"/>
                  </a:lnTo>
                  <a:lnTo>
                    <a:pt x="273" y="182"/>
                  </a:lnTo>
                  <a:lnTo>
                    <a:pt x="267" y="180"/>
                  </a:lnTo>
                  <a:lnTo>
                    <a:pt x="260" y="178"/>
                  </a:lnTo>
                  <a:lnTo>
                    <a:pt x="242" y="162"/>
                  </a:lnTo>
                  <a:lnTo>
                    <a:pt x="236" y="160"/>
                  </a:lnTo>
                  <a:lnTo>
                    <a:pt x="230" y="157"/>
                  </a:lnTo>
                  <a:lnTo>
                    <a:pt x="224" y="153"/>
                  </a:lnTo>
                  <a:lnTo>
                    <a:pt x="218" y="150"/>
                  </a:lnTo>
                  <a:lnTo>
                    <a:pt x="211" y="152"/>
                  </a:lnTo>
                  <a:lnTo>
                    <a:pt x="204" y="153"/>
                  </a:lnTo>
                  <a:lnTo>
                    <a:pt x="198" y="152"/>
                  </a:lnTo>
                  <a:lnTo>
                    <a:pt x="194" y="146"/>
                  </a:lnTo>
                  <a:lnTo>
                    <a:pt x="190" y="140"/>
                  </a:lnTo>
                  <a:lnTo>
                    <a:pt x="187" y="134"/>
                  </a:lnTo>
                  <a:lnTo>
                    <a:pt x="182" y="130"/>
                  </a:lnTo>
                  <a:lnTo>
                    <a:pt x="175" y="133"/>
                  </a:lnTo>
                  <a:lnTo>
                    <a:pt x="172" y="139"/>
                  </a:lnTo>
                  <a:lnTo>
                    <a:pt x="167" y="144"/>
                  </a:lnTo>
                  <a:lnTo>
                    <a:pt x="161" y="147"/>
                  </a:lnTo>
                  <a:lnTo>
                    <a:pt x="155" y="149"/>
                  </a:lnTo>
                  <a:lnTo>
                    <a:pt x="148" y="148"/>
                  </a:lnTo>
                  <a:lnTo>
                    <a:pt x="142" y="146"/>
                  </a:lnTo>
                  <a:lnTo>
                    <a:pt x="135" y="144"/>
                  </a:lnTo>
                  <a:lnTo>
                    <a:pt x="128" y="142"/>
                  </a:lnTo>
                  <a:lnTo>
                    <a:pt x="122" y="144"/>
                  </a:lnTo>
                  <a:lnTo>
                    <a:pt x="116" y="142"/>
                  </a:lnTo>
                  <a:lnTo>
                    <a:pt x="109" y="143"/>
                  </a:lnTo>
                  <a:lnTo>
                    <a:pt x="102" y="146"/>
                  </a:lnTo>
                  <a:lnTo>
                    <a:pt x="96" y="145"/>
                  </a:lnTo>
                  <a:lnTo>
                    <a:pt x="90" y="148"/>
                  </a:lnTo>
                  <a:lnTo>
                    <a:pt x="84" y="149"/>
                  </a:lnTo>
                  <a:lnTo>
                    <a:pt x="77" y="147"/>
                  </a:lnTo>
                  <a:lnTo>
                    <a:pt x="70" y="146"/>
                  </a:lnTo>
                  <a:lnTo>
                    <a:pt x="63" y="147"/>
                  </a:lnTo>
                  <a:lnTo>
                    <a:pt x="57" y="148"/>
                  </a:lnTo>
                  <a:lnTo>
                    <a:pt x="51" y="151"/>
                  </a:lnTo>
                  <a:lnTo>
                    <a:pt x="45" y="154"/>
                  </a:lnTo>
                  <a:lnTo>
                    <a:pt x="38" y="157"/>
                  </a:lnTo>
                  <a:lnTo>
                    <a:pt x="33" y="162"/>
                  </a:lnTo>
                  <a:lnTo>
                    <a:pt x="27" y="164"/>
                  </a:lnTo>
                  <a:lnTo>
                    <a:pt x="23" y="170"/>
                  </a:lnTo>
                  <a:lnTo>
                    <a:pt x="21" y="177"/>
                  </a:lnTo>
                  <a:lnTo>
                    <a:pt x="16" y="181"/>
                  </a:lnTo>
                  <a:lnTo>
                    <a:pt x="9" y="180"/>
                  </a:lnTo>
                  <a:lnTo>
                    <a:pt x="5" y="178"/>
                  </a:lnTo>
                  <a:lnTo>
                    <a:pt x="3" y="168"/>
                  </a:lnTo>
                  <a:lnTo>
                    <a:pt x="0" y="159"/>
                  </a:lnTo>
                  <a:lnTo>
                    <a:pt x="0" y="155"/>
                  </a:lnTo>
                  <a:lnTo>
                    <a:pt x="0" y="148"/>
                  </a:lnTo>
                  <a:lnTo>
                    <a:pt x="0" y="137"/>
                  </a:lnTo>
                  <a:lnTo>
                    <a:pt x="0" y="117"/>
                  </a:lnTo>
                  <a:lnTo>
                    <a:pt x="3" y="109"/>
                  </a:lnTo>
                  <a:lnTo>
                    <a:pt x="5" y="103"/>
                  </a:lnTo>
                  <a:lnTo>
                    <a:pt x="11" y="93"/>
                  </a:lnTo>
                  <a:lnTo>
                    <a:pt x="13" y="82"/>
                  </a:lnTo>
                  <a:lnTo>
                    <a:pt x="13" y="70"/>
                  </a:lnTo>
                  <a:lnTo>
                    <a:pt x="17" y="57"/>
                  </a:lnTo>
                  <a:lnTo>
                    <a:pt x="24" y="47"/>
                  </a:lnTo>
                  <a:lnTo>
                    <a:pt x="31" y="41"/>
                  </a:lnTo>
                  <a:lnTo>
                    <a:pt x="40" y="38"/>
                  </a:lnTo>
                  <a:lnTo>
                    <a:pt x="49" y="33"/>
                  </a:lnTo>
                  <a:lnTo>
                    <a:pt x="58" y="29"/>
                  </a:lnTo>
                  <a:lnTo>
                    <a:pt x="59" y="32"/>
                  </a:lnTo>
                  <a:lnTo>
                    <a:pt x="65" y="39"/>
                  </a:lnTo>
                  <a:lnTo>
                    <a:pt x="73" y="47"/>
                  </a:lnTo>
                  <a:lnTo>
                    <a:pt x="82" y="54"/>
                  </a:lnTo>
                  <a:lnTo>
                    <a:pt x="85" y="63"/>
                  </a:lnTo>
                  <a:lnTo>
                    <a:pt x="88" y="68"/>
                  </a:lnTo>
                  <a:lnTo>
                    <a:pt x="88" y="64"/>
                  </a:lnTo>
                  <a:lnTo>
                    <a:pt x="88" y="59"/>
                  </a:lnTo>
                  <a:lnTo>
                    <a:pt x="94" y="72"/>
                  </a:lnTo>
                  <a:lnTo>
                    <a:pt x="99" y="78"/>
                  </a:lnTo>
                  <a:lnTo>
                    <a:pt x="114" y="84"/>
                  </a:lnTo>
                  <a:lnTo>
                    <a:pt x="118" y="83"/>
                  </a:lnTo>
                  <a:lnTo>
                    <a:pt x="130" y="76"/>
                  </a:lnTo>
                  <a:lnTo>
                    <a:pt x="131" y="80"/>
                  </a:lnTo>
                  <a:lnTo>
                    <a:pt x="135" y="86"/>
                  </a:lnTo>
                  <a:lnTo>
                    <a:pt x="135" y="73"/>
                  </a:lnTo>
                  <a:lnTo>
                    <a:pt x="139" y="66"/>
                  </a:lnTo>
                  <a:lnTo>
                    <a:pt x="141" y="60"/>
                  </a:lnTo>
                  <a:lnTo>
                    <a:pt x="140" y="48"/>
                  </a:lnTo>
                  <a:lnTo>
                    <a:pt x="136" y="19"/>
                  </a:lnTo>
                  <a:lnTo>
                    <a:pt x="137" y="18"/>
                  </a:lnTo>
                  <a:lnTo>
                    <a:pt x="150" y="15"/>
                  </a:lnTo>
                  <a:lnTo>
                    <a:pt x="154" y="10"/>
                  </a:lnTo>
                  <a:lnTo>
                    <a:pt x="159" y="6"/>
                  </a:lnTo>
                  <a:lnTo>
                    <a:pt x="166" y="4"/>
                  </a:lnTo>
                  <a:lnTo>
                    <a:pt x="173" y="2"/>
                  </a:lnTo>
                  <a:lnTo>
                    <a:pt x="179" y="0"/>
                  </a:lnTo>
                  <a:lnTo>
                    <a:pt x="186" y="0"/>
                  </a:lnTo>
                  <a:lnTo>
                    <a:pt x="193" y="1"/>
                  </a:lnTo>
                  <a:lnTo>
                    <a:pt x="199" y="4"/>
                  </a:lnTo>
                  <a:lnTo>
                    <a:pt x="204" y="7"/>
                  </a:lnTo>
                  <a:lnTo>
                    <a:pt x="211" y="8"/>
                  </a:lnTo>
                  <a:lnTo>
                    <a:pt x="217" y="10"/>
                  </a:lnTo>
                  <a:lnTo>
                    <a:pt x="221" y="15"/>
                  </a:lnTo>
                  <a:lnTo>
                    <a:pt x="222" y="17"/>
                  </a:lnTo>
                  <a:lnTo>
                    <a:pt x="242" y="29"/>
                  </a:lnTo>
                  <a:lnTo>
                    <a:pt x="248" y="29"/>
                  </a:lnTo>
                  <a:lnTo>
                    <a:pt x="254" y="25"/>
                  </a:lnTo>
                  <a:lnTo>
                    <a:pt x="260" y="22"/>
                  </a:lnTo>
                  <a:lnTo>
                    <a:pt x="266" y="21"/>
                  </a:lnTo>
                  <a:lnTo>
                    <a:pt x="272" y="22"/>
                  </a:lnTo>
                  <a:lnTo>
                    <a:pt x="279" y="22"/>
                  </a:lnTo>
                  <a:lnTo>
                    <a:pt x="280" y="22"/>
                  </a:lnTo>
                  <a:lnTo>
                    <a:pt x="286" y="27"/>
                  </a:lnTo>
                  <a:lnTo>
                    <a:pt x="290" y="32"/>
                  </a:lnTo>
                  <a:lnTo>
                    <a:pt x="296" y="35"/>
                  </a:lnTo>
                  <a:lnTo>
                    <a:pt x="300" y="40"/>
                  </a:lnTo>
                  <a:lnTo>
                    <a:pt x="302" y="46"/>
                  </a:lnTo>
                  <a:lnTo>
                    <a:pt x="302" y="59"/>
                  </a:lnTo>
                  <a:lnTo>
                    <a:pt x="300" y="72"/>
                  </a:lnTo>
                  <a:lnTo>
                    <a:pt x="307" y="73"/>
                  </a:lnTo>
                  <a:lnTo>
                    <a:pt x="313" y="76"/>
                  </a:lnTo>
                  <a:lnTo>
                    <a:pt x="314" y="82"/>
                  </a:lnTo>
                  <a:lnTo>
                    <a:pt x="328" y="97"/>
                  </a:lnTo>
                  <a:lnTo>
                    <a:pt x="331" y="104"/>
                  </a:lnTo>
                  <a:lnTo>
                    <a:pt x="335" y="109"/>
                  </a:lnTo>
                  <a:lnTo>
                    <a:pt x="339" y="129"/>
                  </a:lnTo>
                  <a:close/>
                </a:path>
              </a:pathLst>
            </a:custGeom>
            <a:solidFill>
              <a:srgbClr val="99FF99"/>
            </a:solidFill>
            <a:ln w="12700" cap="flat" cmpd="sng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75" name="Полилиния 74"/>
            <p:cNvSpPr/>
            <p:nvPr/>
          </p:nvSpPr>
          <p:spPr>
            <a:xfrm>
              <a:off x="4462141" y="4329113"/>
              <a:ext cx="366712" cy="231775"/>
            </a:xfrm>
            <a:custGeom>
              <a:avLst/>
              <a:gdLst>
                <a:gd name="connsiteX0" fmla="*/ 97402 w 421010"/>
                <a:gd name="connsiteY0" fmla="*/ 607 h 265743"/>
                <a:gd name="connsiteX1" fmla="*/ 74055 w 421010"/>
                <a:gd name="connsiteY1" fmla="*/ 72592 h 265743"/>
                <a:gd name="connsiteX2" fmla="*/ 42927 w 421010"/>
                <a:gd name="connsiteY2" fmla="*/ 88156 h 265743"/>
                <a:gd name="connsiteX3" fmla="*/ 31254 w 421010"/>
                <a:gd name="connsiteY3" fmla="*/ 125121 h 265743"/>
                <a:gd name="connsiteX4" fmla="*/ 9853 w 421010"/>
                <a:gd name="connsiteY4" fmla="*/ 132903 h 265743"/>
                <a:gd name="connsiteX5" fmla="*/ 2071 w 421010"/>
                <a:gd name="connsiteY5" fmla="*/ 156250 h 265743"/>
                <a:gd name="connsiteX6" fmla="*/ 46818 w 421010"/>
                <a:gd name="connsiteY6" fmla="*/ 146522 h 265743"/>
                <a:gd name="connsiteX7" fmla="*/ 68219 w 421010"/>
                <a:gd name="connsiteY7" fmla="*/ 167923 h 265743"/>
                <a:gd name="connsiteX8" fmla="*/ 105184 w 421010"/>
                <a:gd name="connsiteY8" fmla="*/ 162086 h 265743"/>
                <a:gd name="connsiteX9" fmla="*/ 124639 w 421010"/>
                <a:gd name="connsiteY9" fmla="*/ 197106 h 265743"/>
                <a:gd name="connsiteX10" fmla="*/ 128530 w 421010"/>
                <a:gd name="connsiteY10" fmla="*/ 228235 h 265743"/>
                <a:gd name="connsiteX11" fmla="*/ 128530 w 421010"/>
                <a:gd name="connsiteY11" fmla="*/ 247690 h 265743"/>
                <a:gd name="connsiteX12" fmla="*/ 181060 w 421010"/>
                <a:gd name="connsiteY12" fmla="*/ 265200 h 265743"/>
                <a:gd name="connsiteX13" fmla="*/ 223861 w 421010"/>
                <a:gd name="connsiteY13" fmla="*/ 226289 h 265743"/>
                <a:gd name="connsiteX14" fmla="*/ 229698 w 421010"/>
                <a:gd name="connsiteY14" fmla="*/ 181542 h 265743"/>
                <a:gd name="connsiteX15" fmla="*/ 268609 w 421010"/>
                <a:gd name="connsiteY15" fmla="*/ 162086 h 265743"/>
                <a:gd name="connsiteX16" fmla="*/ 299737 w 421010"/>
                <a:gd name="connsiteY16" fmla="*/ 95938 h 265743"/>
                <a:gd name="connsiteX17" fmla="*/ 367831 w 421010"/>
                <a:gd name="connsiteY17" fmla="*/ 97884 h 265743"/>
                <a:gd name="connsiteX18" fmla="*/ 383395 w 421010"/>
                <a:gd name="connsiteY18" fmla="*/ 82320 h 265743"/>
                <a:gd name="connsiteX19" fmla="*/ 418415 w 421010"/>
                <a:gd name="connsiteY19" fmla="*/ 84265 h 265743"/>
                <a:gd name="connsiteX20" fmla="*/ 416469 w 421010"/>
                <a:gd name="connsiteY20" fmla="*/ 74538 h 265743"/>
                <a:gd name="connsiteX21" fmla="*/ 400905 w 421010"/>
                <a:gd name="connsiteY21" fmla="*/ 62864 h 265743"/>
                <a:gd name="connsiteX22" fmla="*/ 400905 w 421010"/>
                <a:gd name="connsiteY22" fmla="*/ 43409 h 265743"/>
                <a:gd name="connsiteX23" fmla="*/ 410632 w 421010"/>
                <a:gd name="connsiteY23" fmla="*/ 25899 h 265743"/>
                <a:gd name="connsiteX24" fmla="*/ 393123 w 421010"/>
                <a:gd name="connsiteY24" fmla="*/ 22008 h 265743"/>
                <a:gd name="connsiteX25" fmla="*/ 369776 w 421010"/>
                <a:gd name="connsiteY25" fmla="*/ 35627 h 265743"/>
                <a:gd name="connsiteX26" fmla="*/ 360049 w 421010"/>
                <a:gd name="connsiteY26" fmla="*/ 57028 h 265743"/>
                <a:gd name="connsiteX27" fmla="*/ 348375 w 421010"/>
                <a:gd name="connsiteY27" fmla="*/ 39518 h 265743"/>
                <a:gd name="connsiteX28" fmla="*/ 330866 w 421010"/>
                <a:gd name="connsiteY28" fmla="*/ 74538 h 265743"/>
                <a:gd name="connsiteX29" fmla="*/ 313356 w 421010"/>
                <a:gd name="connsiteY29" fmla="*/ 68701 h 265743"/>
                <a:gd name="connsiteX30" fmla="*/ 307519 w 421010"/>
                <a:gd name="connsiteY30" fmla="*/ 82320 h 265743"/>
                <a:gd name="connsiteX31" fmla="*/ 272500 w 421010"/>
                <a:gd name="connsiteY31" fmla="*/ 76483 h 265743"/>
                <a:gd name="connsiteX32" fmla="*/ 253044 w 421010"/>
                <a:gd name="connsiteY32" fmla="*/ 93993 h 265743"/>
                <a:gd name="connsiteX33" fmla="*/ 247208 w 421010"/>
                <a:gd name="connsiteY33" fmla="*/ 55082 h 265743"/>
                <a:gd name="connsiteX34" fmla="*/ 225807 w 421010"/>
                <a:gd name="connsiteY34" fmla="*/ 45355 h 265743"/>
                <a:gd name="connsiteX35" fmla="*/ 198569 w 421010"/>
                <a:gd name="connsiteY35" fmla="*/ 55082 h 265743"/>
                <a:gd name="connsiteX36" fmla="*/ 192733 w 421010"/>
                <a:gd name="connsiteY36" fmla="*/ 39518 h 265743"/>
                <a:gd name="connsiteX37" fmla="*/ 179114 w 421010"/>
                <a:gd name="connsiteY37" fmla="*/ 43409 h 265743"/>
                <a:gd name="connsiteX38" fmla="*/ 177169 w 421010"/>
                <a:gd name="connsiteY38" fmla="*/ 22008 h 265743"/>
                <a:gd name="connsiteX39" fmla="*/ 151877 w 421010"/>
                <a:gd name="connsiteY39" fmla="*/ 18117 h 265743"/>
                <a:gd name="connsiteX40" fmla="*/ 153822 w 421010"/>
                <a:gd name="connsiteY40" fmla="*/ 35627 h 265743"/>
                <a:gd name="connsiteX41" fmla="*/ 97402 w 421010"/>
                <a:gd name="connsiteY41" fmla="*/ 607 h 26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421010" h="265743">
                  <a:moveTo>
                    <a:pt x="97402" y="607"/>
                  </a:moveTo>
                  <a:cubicBezTo>
                    <a:pt x="84108" y="6768"/>
                    <a:pt x="83134" y="58001"/>
                    <a:pt x="74055" y="72592"/>
                  </a:cubicBezTo>
                  <a:cubicBezTo>
                    <a:pt x="64976" y="87184"/>
                    <a:pt x="50060" y="79401"/>
                    <a:pt x="42927" y="88156"/>
                  </a:cubicBezTo>
                  <a:cubicBezTo>
                    <a:pt x="35794" y="96911"/>
                    <a:pt x="36766" y="117663"/>
                    <a:pt x="31254" y="125121"/>
                  </a:cubicBezTo>
                  <a:cubicBezTo>
                    <a:pt x="25742" y="132579"/>
                    <a:pt x="14717" y="127715"/>
                    <a:pt x="9853" y="132903"/>
                  </a:cubicBezTo>
                  <a:cubicBezTo>
                    <a:pt x="4989" y="138091"/>
                    <a:pt x="-4090" y="153980"/>
                    <a:pt x="2071" y="156250"/>
                  </a:cubicBezTo>
                  <a:cubicBezTo>
                    <a:pt x="8232" y="158520"/>
                    <a:pt x="35793" y="144577"/>
                    <a:pt x="46818" y="146522"/>
                  </a:cubicBezTo>
                  <a:cubicBezTo>
                    <a:pt x="57843" y="148468"/>
                    <a:pt x="58491" y="165329"/>
                    <a:pt x="68219" y="167923"/>
                  </a:cubicBezTo>
                  <a:cubicBezTo>
                    <a:pt x="77947" y="170517"/>
                    <a:pt x="95781" y="157222"/>
                    <a:pt x="105184" y="162086"/>
                  </a:cubicBezTo>
                  <a:cubicBezTo>
                    <a:pt x="114587" y="166950"/>
                    <a:pt x="120748" y="186081"/>
                    <a:pt x="124639" y="197106"/>
                  </a:cubicBezTo>
                  <a:cubicBezTo>
                    <a:pt x="128530" y="208131"/>
                    <a:pt x="127882" y="219804"/>
                    <a:pt x="128530" y="228235"/>
                  </a:cubicBezTo>
                  <a:cubicBezTo>
                    <a:pt x="129178" y="236666"/>
                    <a:pt x="119775" y="241529"/>
                    <a:pt x="128530" y="247690"/>
                  </a:cubicBezTo>
                  <a:cubicBezTo>
                    <a:pt x="137285" y="253851"/>
                    <a:pt x="165172" y="268767"/>
                    <a:pt x="181060" y="265200"/>
                  </a:cubicBezTo>
                  <a:cubicBezTo>
                    <a:pt x="196948" y="261633"/>
                    <a:pt x="215755" y="240232"/>
                    <a:pt x="223861" y="226289"/>
                  </a:cubicBezTo>
                  <a:cubicBezTo>
                    <a:pt x="231967" y="212346"/>
                    <a:pt x="222240" y="192243"/>
                    <a:pt x="229698" y="181542"/>
                  </a:cubicBezTo>
                  <a:cubicBezTo>
                    <a:pt x="237156" y="170842"/>
                    <a:pt x="256936" y="176353"/>
                    <a:pt x="268609" y="162086"/>
                  </a:cubicBezTo>
                  <a:cubicBezTo>
                    <a:pt x="280282" y="147819"/>
                    <a:pt x="283200" y="106638"/>
                    <a:pt x="299737" y="95938"/>
                  </a:cubicBezTo>
                  <a:cubicBezTo>
                    <a:pt x="316274" y="85238"/>
                    <a:pt x="353888" y="100154"/>
                    <a:pt x="367831" y="97884"/>
                  </a:cubicBezTo>
                  <a:cubicBezTo>
                    <a:pt x="381774" y="95614"/>
                    <a:pt x="374964" y="84590"/>
                    <a:pt x="383395" y="82320"/>
                  </a:cubicBezTo>
                  <a:cubicBezTo>
                    <a:pt x="391826" y="80050"/>
                    <a:pt x="412903" y="85562"/>
                    <a:pt x="418415" y="84265"/>
                  </a:cubicBezTo>
                  <a:cubicBezTo>
                    <a:pt x="423927" y="82968"/>
                    <a:pt x="419387" y="78105"/>
                    <a:pt x="416469" y="74538"/>
                  </a:cubicBezTo>
                  <a:cubicBezTo>
                    <a:pt x="413551" y="70971"/>
                    <a:pt x="403499" y="68052"/>
                    <a:pt x="400905" y="62864"/>
                  </a:cubicBezTo>
                  <a:cubicBezTo>
                    <a:pt x="398311" y="57676"/>
                    <a:pt x="399284" y="49570"/>
                    <a:pt x="400905" y="43409"/>
                  </a:cubicBezTo>
                  <a:cubicBezTo>
                    <a:pt x="402526" y="37248"/>
                    <a:pt x="411929" y="29466"/>
                    <a:pt x="410632" y="25899"/>
                  </a:cubicBezTo>
                  <a:cubicBezTo>
                    <a:pt x="409335" y="22332"/>
                    <a:pt x="399932" y="20387"/>
                    <a:pt x="393123" y="22008"/>
                  </a:cubicBezTo>
                  <a:cubicBezTo>
                    <a:pt x="386314" y="23629"/>
                    <a:pt x="375288" y="29790"/>
                    <a:pt x="369776" y="35627"/>
                  </a:cubicBezTo>
                  <a:cubicBezTo>
                    <a:pt x="364264" y="41464"/>
                    <a:pt x="363616" y="56380"/>
                    <a:pt x="360049" y="57028"/>
                  </a:cubicBezTo>
                  <a:cubicBezTo>
                    <a:pt x="356482" y="57676"/>
                    <a:pt x="353239" y="36600"/>
                    <a:pt x="348375" y="39518"/>
                  </a:cubicBezTo>
                  <a:cubicBezTo>
                    <a:pt x="343511" y="42436"/>
                    <a:pt x="336703" y="69674"/>
                    <a:pt x="330866" y="74538"/>
                  </a:cubicBezTo>
                  <a:cubicBezTo>
                    <a:pt x="325029" y="79402"/>
                    <a:pt x="317247" y="67404"/>
                    <a:pt x="313356" y="68701"/>
                  </a:cubicBezTo>
                  <a:cubicBezTo>
                    <a:pt x="309465" y="69998"/>
                    <a:pt x="314328" y="81023"/>
                    <a:pt x="307519" y="82320"/>
                  </a:cubicBezTo>
                  <a:cubicBezTo>
                    <a:pt x="300710" y="83617"/>
                    <a:pt x="281579" y="74538"/>
                    <a:pt x="272500" y="76483"/>
                  </a:cubicBezTo>
                  <a:cubicBezTo>
                    <a:pt x="263421" y="78429"/>
                    <a:pt x="257259" y="97560"/>
                    <a:pt x="253044" y="93993"/>
                  </a:cubicBezTo>
                  <a:cubicBezTo>
                    <a:pt x="248829" y="90426"/>
                    <a:pt x="251748" y="63188"/>
                    <a:pt x="247208" y="55082"/>
                  </a:cubicBezTo>
                  <a:cubicBezTo>
                    <a:pt x="242669" y="46976"/>
                    <a:pt x="233913" y="45355"/>
                    <a:pt x="225807" y="45355"/>
                  </a:cubicBezTo>
                  <a:cubicBezTo>
                    <a:pt x="217701" y="45355"/>
                    <a:pt x="204081" y="56055"/>
                    <a:pt x="198569" y="55082"/>
                  </a:cubicBezTo>
                  <a:cubicBezTo>
                    <a:pt x="193057" y="54109"/>
                    <a:pt x="195976" y="41464"/>
                    <a:pt x="192733" y="39518"/>
                  </a:cubicBezTo>
                  <a:cubicBezTo>
                    <a:pt x="189490" y="37572"/>
                    <a:pt x="181708" y="46327"/>
                    <a:pt x="179114" y="43409"/>
                  </a:cubicBezTo>
                  <a:cubicBezTo>
                    <a:pt x="176520" y="40491"/>
                    <a:pt x="181708" y="26223"/>
                    <a:pt x="177169" y="22008"/>
                  </a:cubicBezTo>
                  <a:cubicBezTo>
                    <a:pt x="172630" y="17793"/>
                    <a:pt x="155768" y="15847"/>
                    <a:pt x="151877" y="18117"/>
                  </a:cubicBezTo>
                  <a:cubicBezTo>
                    <a:pt x="147986" y="20387"/>
                    <a:pt x="157389" y="34006"/>
                    <a:pt x="153822" y="35627"/>
                  </a:cubicBezTo>
                  <a:cubicBezTo>
                    <a:pt x="150255" y="37248"/>
                    <a:pt x="110696" y="-5554"/>
                    <a:pt x="97402" y="607"/>
                  </a:cubicBezTo>
                  <a:close/>
                </a:path>
              </a:pathLst>
            </a:custGeom>
            <a:solidFill>
              <a:srgbClr val="008000"/>
            </a:solidFill>
            <a:ln w="12700">
              <a:solidFill>
                <a:srgbClr val="003300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sp>
        <p:nvSpPr>
          <p:cNvPr id="84" name="Прямоугольник 83"/>
          <p:cNvSpPr/>
          <p:nvPr/>
        </p:nvSpPr>
        <p:spPr>
          <a:xfrm>
            <a:off x="1287463" y="625475"/>
            <a:ext cx="6524625" cy="561181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63" name="Rectangle 10"/>
          <p:cNvSpPr txBox="1">
            <a:spLocks noChangeArrowheads="1"/>
          </p:cNvSpPr>
          <p:nvPr/>
        </p:nvSpPr>
        <p:spPr bwMode="auto">
          <a:xfrm>
            <a:off x="1692275" y="371608"/>
            <a:ext cx="7127875" cy="45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3500"/>
              </a:lnSpc>
            </a:pPr>
            <a:r>
              <a:rPr lang="en-US" altLang="en-US" sz="3600" b="1" dirty="0">
                <a:solidFill>
                  <a:schemeClr val="bg1"/>
                </a:solidFill>
                <a:latin typeface="Calibri" pitchFamily="34" charset="0"/>
              </a:rPr>
              <a:t>European </a:t>
            </a:r>
            <a:r>
              <a:rPr lang="en-US" altLang="en-US" sz="3600" b="1" dirty="0" smtClean="0">
                <a:solidFill>
                  <a:schemeClr val="bg1"/>
                </a:solidFill>
                <a:latin typeface="Calibri" pitchFamily="34" charset="0"/>
              </a:rPr>
              <a:t>NGV Fleet 2015</a:t>
            </a:r>
            <a:endParaRPr lang="ru-RU" altLang="en-US" sz="3600" b="1" baseline="300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11119"/>
              </p:ext>
            </p:extLst>
          </p:nvPr>
        </p:nvGraphicFramePr>
        <p:xfrm>
          <a:off x="5220072" y="1243155"/>
          <a:ext cx="3452602" cy="4743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121573777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98447589"/>
                    </a:ext>
                  </a:extLst>
                </a:gridCol>
                <a:gridCol w="1796418">
                  <a:extLst>
                    <a:ext uri="{9D8B030D-6E8A-4147-A177-3AD203B41FA5}">
                      <a16:colId xmlns:a16="http://schemas.microsoft.com/office/drawing/2014/main" val="1269545889"/>
                    </a:ext>
                  </a:extLst>
                </a:gridCol>
              </a:tblGrid>
              <a:tr h="108195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Aft>
                          <a:spcPts val="600"/>
                        </a:spcAft>
                      </a:pPr>
                      <a:r>
                        <a:rPr lang="en-US" sz="18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Italy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en-US" sz="1800" b="1" i="0" u="none" strike="noStrike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823 000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983257"/>
                  </a:ext>
                </a:extLst>
              </a:tr>
              <a:tr h="108195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Aft>
                          <a:spcPts val="600"/>
                        </a:spcAft>
                      </a:pPr>
                      <a:r>
                        <a:rPr lang="en-US" sz="18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Germany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96 349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550063"/>
                  </a:ext>
                </a:extLst>
              </a:tr>
              <a:tr h="108195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Aft>
                          <a:spcPts val="600"/>
                        </a:spcAft>
                      </a:pPr>
                      <a:r>
                        <a:rPr lang="en-US" sz="18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Russia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90 000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7508686"/>
                  </a:ext>
                </a:extLst>
              </a:tr>
              <a:tr h="108195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Aft>
                          <a:spcPts val="600"/>
                        </a:spcAft>
                      </a:pPr>
                      <a:r>
                        <a:rPr lang="en-US" sz="18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Bulgaria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61 623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9732642"/>
                  </a:ext>
                </a:extLst>
              </a:tr>
              <a:tr h="108195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Aft>
                          <a:spcPts val="600"/>
                        </a:spcAft>
                      </a:pPr>
                      <a:r>
                        <a:rPr lang="en-US" sz="18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Sweden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44 322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354533"/>
                  </a:ext>
                </a:extLst>
              </a:tr>
              <a:tr h="108195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Aft>
                          <a:spcPts val="600"/>
                        </a:spcAft>
                      </a:pPr>
                      <a:r>
                        <a:rPr lang="en-US" sz="18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France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13 538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1653859"/>
                  </a:ext>
                </a:extLst>
              </a:tr>
              <a:tr h="108195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Aft>
                          <a:spcPts val="600"/>
                        </a:spcAft>
                      </a:pPr>
                      <a:r>
                        <a:rPr lang="en-US" sz="18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Switzerland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11 058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303405"/>
                  </a:ext>
                </a:extLst>
              </a:tr>
              <a:tr h="108195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Aft>
                          <a:spcPts val="600"/>
                        </a:spcAft>
                      </a:pPr>
                      <a:r>
                        <a:rPr lang="en-US" sz="18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Czech Rep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10 820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371853"/>
                  </a:ext>
                </a:extLst>
              </a:tr>
              <a:tr h="108195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Aft>
                          <a:spcPts val="600"/>
                        </a:spcAft>
                      </a:pPr>
                      <a:r>
                        <a:rPr lang="en-US" sz="18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Austria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7 717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793349"/>
                  </a:ext>
                </a:extLst>
              </a:tr>
              <a:tr h="108195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Aft>
                          <a:spcPts val="600"/>
                        </a:spcAft>
                      </a:pPr>
                      <a:r>
                        <a:rPr lang="en-US" sz="18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Belarus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4 600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694254"/>
                  </a:ext>
                </a:extLst>
              </a:tr>
              <a:tr h="108195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Aft>
                          <a:spcPts val="600"/>
                        </a:spcAft>
                      </a:pPr>
                      <a:r>
                        <a:rPr lang="en-US" sz="18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Hungary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4 062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72534"/>
                  </a:ext>
                </a:extLst>
              </a:tr>
              <a:tr h="108195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Aft>
                          <a:spcPts val="600"/>
                        </a:spcAft>
                      </a:pPr>
                      <a:r>
                        <a:rPr lang="en-US" sz="18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Spain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3 781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044448"/>
                  </a:ext>
                </a:extLst>
              </a:tr>
              <a:tr h="108195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Aft>
                          <a:spcPts val="600"/>
                        </a:spcAft>
                      </a:pPr>
                      <a:r>
                        <a:rPr lang="en-US" sz="18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Poland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3 392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8578"/>
                  </a:ext>
                </a:extLst>
              </a:tr>
              <a:tr h="108195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Aft>
                          <a:spcPts val="600"/>
                        </a:spcAft>
                      </a:pPr>
                      <a:r>
                        <a:rPr lang="en-US" sz="18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Moldova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2 200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736517"/>
                  </a:ext>
                </a:extLst>
              </a:tr>
              <a:tr h="108195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Aft>
                          <a:spcPts val="600"/>
                        </a:spcAft>
                      </a:pPr>
                      <a:r>
                        <a:rPr lang="en-US" sz="18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Finland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1 302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8880301"/>
                  </a:ext>
                </a:extLst>
              </a:tr>
              <a:tr h="108195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Aft>
                          <a:spcPts val="600"/>
                        </a:spcAft>
                      </a:pPr>
                      <a:r>
                        <a:rPr lang="en-US" sz="18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Slovakia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1 284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890966"/>
                  </a:ext>
                </a:extLst>
              </a:tr>
              <a:tr h="108195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Aft>
                          <a:spcPts val="600"/>
                        </a:spcAft>
                      </a:pPr>
                      <a:r>
                        <a:rPr lang="en-US" sz="18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Other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en-US" sz="1800" b="1" u="none" strike="noStrike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Less than 1000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4704" marR="4704" marT="4704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37713"/>
                  </a:ext>
                </a:extLst>
              </a:tr>
            </a:tbl>
          </a:graphicData>
        </a:graphic>
      </p:graphicFrame>
      <p:sp>
        <p:nvSpPr>
          <p:cNvPr id="7171" name="TextBox 101"/>
          <p:cNvSpPr txBox="1">
            <a:spLocks noChangeArrowheads="1"/>
          </p:cNvSpPr>
          <p:nvPr/>
        </p:nvSpPr>
        <p:spPr bwMode="auto">
          <a:xfrm>
            <a:off x="95740" y="5999153"/>
            <a:ext cx="51074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rgbClr val="003300"/>
                </a:solidFill>
                <a:latin typeface="Calibri" pitchFamily="34" charset="0"/>
              </a:rPr>
              <a:t>Sources</a:t>
            </a:r>
            <a:r>
              <a:rPr lang="ru-RU" altLang="en-US" sz="1400" i="1" dirty="0" smtClean="0">
                <a:solidFill>
                  <a:srgbClr val="003300"/>
                </a:solidFill>
                <a:latin typeface="Calibri" pitchFamily="34" charset="0"/>
              </a:rPr>
              <a:t>: </a:t>
            </a:r>
            <a:r>
              <a:rPr lang="en-US" altLang="en-US" sz="1400" i="1" dirty="0">
                <a:solidFill>
                  <a:srgbClr val="003300"/>
                </a:solidFill>
                <a:latin typeface="Calibri" pitchFamily="34" charset="0"/>
              </a:rPr>
              <a:t>NGVA </a:t>
            </a:r>
            <a:r>
              <a:rPr lang="en-US" altLang="en-US" sz="1400" i="1" dirty="0" smtClean="0">
                <a:solidFill>
                  <a:srgbClr val="003300"/>
                </a:solidFill>
                <a:latin typeface="Calibri" pitchFamily="34" charset="0"/>
              </a:rPr>
              <a:t>Communications Group, Gazprom export, G+ Europe</a:t>
            </a:r>
            <a:endParaRPr lang="en-US" altLang="en-US" sz="1400" i="1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8208" y="1196752"/>
            <a:ext cx="1531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3300"/>
                </a:solidFill>
              </a:rPr>
              <a:t>Europe:</a:t>
            </a:r>
          </a:p>
          <a:p>
            <a:pPr algn="r"/>
            <a:r>
              <a:rPr lang="en-US" sz="2400" b="1" dirty="0" smtClean="0">
                <a:solidFill>
                  <a:srgbClr val="003300"/>
                </a:solidFill>
              </a:rPr>
              <a:t>∑ 1.2 Mio</a:t>
            </a:r>
            <a:endParaRPr lang="ru-RU" sz="2400" b="1" dirty="0">
              <a:solidFill>
                <a:srgbClr val="003300"/>
              </a:solidFill>
            </a:endParaRPr>
          </a:p>
        </p:txBody>
      </p:sp>
      <p:pic>
        <p:nvPicPr>
          <p:cNvPr id="61" name="Рисунок 60"/>
          <p:cNvPicPr>
            <a:picLocks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219050"/>
            <a:ext cx="43200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5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97"/>
          <p:cNvSpPr txBox="1">
            <a:spLocks noChangeArrowheads="1"/>
          </p:cNvSpPr>
          <p:nvPr/>
        </p:nvSpPr>
        <p:spPr bwMode="auto">
          <a:xfrm>
            <a:off x="7804555" y="6021288"/>
            <a:ext cx="12112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i="1" dirty="0" err="1">
                <a:solidFill>
                  <a:srgbClr val="990000"/>
                </a:solidFill>
                <a:latin typeface="Calibri" pitchFamily="34" charset="0"/>
              </a:rPr>
              <a:t>MetanoGraph</a:t>
            </a:r>
            <a:endParaRPr lang="en-US" altLang="en-US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323528" y="1093788"/>
            <a:ext cx="4672013" cy="5029200"/>
            <a:chOff x="323528" y="1093788"/>
            <a:chExt cx="4672013" cy="5029200"/>
          </a:xfrm>
        </p:grpSpPr>
        <p:sp>
          <p:nvSpPr>
            <p:cNvPr id="2" name="Freeform 131"/>
            <p:cNvSpPr>
              <a:spLocks/>
            </p:cNvSpPr>
            <p:nvPr/>
          </p:nvSpPr>
          <p:spPr bwMode="auto">
            <a:xfrm>
              <a:off x="3479478" y="3143250"/>
              <a:ext cx="733425" cy="681038"/>
            </a:xfrm>
            <a:custGeom>
              <a:avLst/>
              <a:gdLst>
                <a:gd name="T0" fmla="*/ 2147483647 w 461"/>
                <a:gd name="T1" fmla="*/ 2147483647 h 413"/>
                <a:gd name="T2" fmla="*/ 2147483647 w 461"/>
                <a:gd name="T3" fmla="*/ 2147483647 h 413"/>
                <a:gd name="T4" fmla="*/ 2147483647 w 461"/>
                <a:gd name="T5" fmla="*/ 2147483647 h 413"/>
                <a:gd name="T6" fmla="*/ 2147483647 w 461"/>
                <a:gd name="T7" fmla="*/ 2147483647 h 413"/>
                <a:gd name="T8" fmla="*/ 2147483647 w 461"/>
                <a:gd name="T9" fmla="*/ 2147483647 h 413"/>
                <a:gd name="T10" fmla="*/ 2147483647 w 461"/>
                <a:gd name="T11" fmla="*/ 2147483647 h 413"/>
                <a:gd name="T12" fmla="*/ 2147483647 w 461"/>
                <a:gd name="T13" fmla="*/ 2147483647 h 413"/>
                <a:gd name="T14" fmla="*/ 2147483647 w 461"/>
                <a:gd name="T15" fmla="*/ 2147483647 h 413"/>
                <a:gd name="T16" fmla="*/ 2147483647 w 461"/>
                <a:gd name="T17" fmla="*/ 2147483647 h 413"/>
                <a:gd name="T18" fmla="*/ 2147483647 w 461"/>
                <a:gd name="T19" fmla="*/ 2147483647 h 413"/>
                <a:gd name="T20" fmla="*/ 2147483647 w 461"/>
                <a:gd name="T21" fmla="*/ 2147483647 h 413"/>
                <a:gd name="T22" fmla="*/ 2147483647 w 461"/>
                <a:gd name="T23" fmla="*/ 2147483647 h 413"/>
                <a:gd name="T24" fmla="*/ 2147483647 w 461"/>
                <a:gd name="T25" fmla="*/ 2147483647 h 413"/>
                <a:gd name="T26" fmla="*/ 2147483647 w 461"/>
                <a:gd name="T27" fmla="*/ 2147483647 h 413"/>
                <a:gd name="T28" fmla="*/ 2147483647 w 461"/>
                <a:gd name="T29" fmla="*/ 2147483647 h 413"/>
                <a:gd name="T30" fmla="*/ 2147483647 w 461"/>
                <a:gd name="T31" fmla="*/ 2147483647 h 413"/>
                <a:gd name="T32" fmla="*/ 2147483647 w 461"/>
                <a:gd name="T33" fmla="*/ 2147483647 h 413"/>
                <a:gd name="T34" fmla="*/ 2147483647 w 461"/>
                <a:gd name="T35" fmla="*/ 2147483647 h 413"/>
                <a:gd name="T36" fmla="*/ 2147483647 w 461"/>
                <a:gd name="T37" fmla="*/ 2147483647 h 413"/>
                <a:gd name="T38" fmla="*/ 2147483647 w 461"/>
                <a:gd name="T39" fmla="*/ 2147483647 h 413"/>
                <a:gd name="T40" fmla="*/ 2147483647 w 461"/>
                <a:gd name="T41" fmla="*/ 2147483647 h 413"/>
                <a:gd name="T42" fmla="*/ 2147483647 w 461"/>
                <a:gd name="T43" fmla="*/ 2147483647 h 413"/>
                <a:gd name="T44" fmla="*/ 2147483647 w 461"/>
                <a:gd name="T45" fmla="*/ 2147483647 h 413"/>
                <a:gd name="T46" fmla="*/ 2147483647 w 461"/>
                <a:gd name="T47" fmla="*/ 2147483647 h 413"/>
                <a:gd name="T48" fmla="*/ 2147483647 w 461"/>
                <a:gd name="T49" fmla="*/ 2147483647 h 413"/>
                <a:gd name="T50" fmla="*/ 2147483647 w 461"/>
                <a:gd name="T51" fmla="*/ 2147483647 h 413"/>
                <a:gd name="T52" fmla="*/ 2147483647 w 461"/>
                <a:gd name="T53" fmla="*/ 2147483647 h 413"/>
                <a:gd name="T54" fmla="*/ 2147483647 w 461"/>
                <a:gd name="T55" fmla="*/ 2147483647 h 413"/>
                <a:gd name="T56" fmla="*/ 2147483647 w 461"/>
                <a:gd name="T57" fmla="*/ 2147483647 h 413"/>
                <a:gd name="T58" fmla="*/ 2147483647 w 461"/>
                <a:gd name="T59" fmla="*/ 2147483647 h 413"/>
                <a:gd name="T60" fmla="*/ 2147483647 w 461"/>
                <a:gd name="T61" fmla="*/ 2147483647 h 413"/>
                <a:gd name="T62" fmla="*/ 2147483647 w 461"/>
                <a:gd name="T63" fmla="*/ 2147483647 h 413"/>
                <a:gd name="T64" fmla="*/ 2147483647 w 461"/>
                <a:gd name="T65" fmla="*/ 2147483647 h 413"/>
                <a:gd name="T66" fmla="*/ 2147483647 w 461"/>
                <a:gd name="T67" fmla="*/ 2147483647 h 413"/>
                <a:gd name="T68" fmla="*/ 2147483647 w 461"/>
                <a:gd name="T69" fmla="*/ 2147483647 h 413"/>
                <a:gd name="T70" fmla="*/ 2147483647 w 461"/>
                <a:gd name="T71" fmla="*/ 2147483647 h 413"/>
                <a:gd name="T72" fmla="*/ 2147483647 w 461"/>
                <a:gd name="T73" fmla="*/ 2147483647 h 413"/>
                <a:gd name="T74" fmla="*/ 2147483647 w 461"/>
                <a:gd name="T75" fmla="*/ 2147483647 h 413"/>
                <a:gd name="T76" fmla="*/ 2147483647 w 461"/>
                <a:gd name="T77" fmla="*/ 2147483647 h 413"/>
                <a:gd name="T78" fmla="*/ 2147483647 w 461"/>
                <a:gd name="T79" fmla="*/ 2147483647 h 413"/>
                <a:gd name="T80" fmla="*/ 2147483647 w 461"/>
                <a:gd name="T81" fmla="*/ 2147483647 h 413"/>
                <a:gd name="T82" fmla="*/ 2147483647 w 461"/>
                <a:gd name="T83" fmla="*/ 2147483647 h 413"/>
                <a:gd name="T84" fmla="*/ 2147483647 w 461"/>
                <a:gd name="T85" fmla="*/ 2147483647 h 413"/>
                <a:gd name="T86" fmla="*/ 2147483647 w 461"/>
                <a:gd name="T87" fmla="*/ 2147483647 h 413"/>
                <a:gd name="T88" fmla="*/ 2147483647 w 461"/>
                <a:gd name="T89" fmla="*/ 2147483647 h 413"/>
                <a:gd name="T90" fmla="*/ 2147483647 w 461"/>
                <a:gd name="T91" fmla="*/ 2147483647 h 413"/>
                <a:gd name="T92" fmla="*/ 2147483647 w 461"/>
                <a:gd name="T93" fmla="*/ 2147483647 h 413"/>
                <a:gd name="T94" fmla="*/ 2147483647 w 461"/>
                <a:gd name="T95" fmla="*/ 2147483647 h 413"/>
                <a:gd name="T96" fmla="*/ 2147483647 w 461"/>
                <a:gd name="T97" fmla="*/ 2147483647 h 413"/>
                <a:gd name="T98" fmla="*/ 2147483647 w 461"/>
                <a:gd name="T99" fmla="*/ 2147483647 h 413"/>
                <a:gd name="T100" fmla="*/ 2147483647 w 461"/>
                <a:gd name="T101" fmla="*/ 2147483647 h 413"/>
                <a:gd name="T102" fmla="*/ 2147483647 w 461"/>
                <a:gd name="T103" fmla="*/ 2147483647 h 413"/>
                <a:gd name="T104" fmla="*/ 2147483647 w 461"/>
                <a:gd name="T105" fmla="*/ 2147483647 h 41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61"/>
                <a:gd name="T160" fmla="*/ 0 h 413"/>
                <a:gd name="T161" fmla="*/ 461 w 461"/>
                <a:gd name="T162" fmla="*/ 413 h 41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61" h="413">
                  <a:moveTo>
                    <a:pt x="440" y="286"/>
                  </a:moveTo>
                  <a:lnTo>
                    <a:pt x="440" y="287"/>
                  </a:lnTo>
                  <a:lnTo>
                    <a:pt x="437" y="288"/>
                  </a:lnTo>
                  <a:lnTo>
                    <a:pt x="430" y="290"/>
                  </a:lnTo>
                  <a:lnTo>
                    <a:pt x="422" y="290"/>
                  </a:lnTo>
                  <a:lnTo>
                    <a:pt x="417" y="295"/>
                  </a:lnTo>
                  <a:lnTo>
                    <a:pt x="410" y="297"/>
                  </a:lnTo>
                  <a:lnTo>
                    <a:pt x="403" y="302"/>
                  </a:lnTo>
                  <a:lnTo>
                    <a:pt x="400" y="309"/>
                  </a:lnTo>
                  <a:lnTo>
                    <a:pt x="396" y="315"/>
                  </a:lnTo>
                  <a:lnTo>
                    <a:pt x="392" y="322"/>
                  </a:lnTo>
                  <a:lnTo>
                    <a:pt x="390" y="328"/>
                  </a:lnTo>
                  <a:lnTo>
                    <a:pt x="392" y="336"/>
                  </a:lnTo>
                  <a:lnTo>
                    <a:pt x="392" y="344"/>
                  </a:lnTo>
                  <a:lnTo>
                    <a:pt x="393" y="351"/>
                  </a:lnTo>
                  <a:lnTo>
                    <a:pt x="397" y="358"/>
                  </a:lnTo>
                  <a:lnTo>
                    <a:pt x="395" y="365"/>
                  </a:lnTo>
                  <a:lnTo>
                    <a:pt x="388" y="368"/>
                  </a:lnTo>
                  <a:lnTo>
                    <a:pt x="382" y="364"/>
                  </a:lnTo>
                  <a:lnTo>
                    <a:pt x="375" y="362"/>
                  </a:lnTo>
                  <a:lnTo>
                    <a:pt x="367" y="363"/>
                  </a:lnTo>
                  <a:lnTo>
                    <a:pt x="353" y="370"/>
                  </a:lnTo>
                  <a:lnTo>
                    <a:pt x="346" y="371"/>
                  </a:lnTo>
                  <a:lnTo>
                    <a:pt x="340" y="376"/>
                  </a:lnTo>
                  <a:lnTo>
                    <a:pt x="334" y="373"/>
                  </a:lnTo>
                  <a:lnTo>
                    <a:pt x="329" y="366"/>
                  </a:lnTo>
                  <a:lnTo>
                    <a:pt x="323" y="363"/>
                  </a:lnTo>
                  <a:lnTo>
                    <a:pt x="316" y="360"/>
                  </a:lnTo>
                  <a:lnTo>
                    <a:pt x="307" y="373"/>
                  </a:lnTo>
                  <a:lnTo>
                    <a:pt x="304" y="379"/>
                  </a:lnTo>
                  <a:lnTo>
                    <a:pt x="296" y="377"/>
                  </a:lnTo>
                  <a:lnTo>
                    <a:pt x="291" y="371"/>
                  </a:lnTo>
                  <a:lnTo>
                    <a:pt x="284" y="374"/>
                  </a:lnTo>
                  <a:lnTo>
                    <a:pt x="277" y="374"/>
                  </a:lnTo>
                  <a:lnTo>
                    <a:pt x="270" y="370"/>
                  </a:lnTo>
                  <a:lnTo>
                    <a:pt x="266" y="377"/>
                  </a:lnTo>
                  <a:lnTo>
                    <a:pt x="258" y="378"/>
                  </a:lnTo>
                  <a:lnTo>
                    <a:pt x="252" y="382"/>
                  </a:lnTo>
                  <a:lnTo>
                    <a:pt x="247" y="388"/>
                  </a:lnTo>
                  <a:lnTo>
                    <a:pt x="240" y="384"/>
                  </a:lnTo>
                  <a:lnTo>
                    <a:pt x="238" y="377"/>
                  </a:lnTo>
                  <a:lnTo>
                    <a:pt x="230" y="378"/>
                  </a:lnTo>
                  <a:lnTo>
                    <a:pt x="223" y="381"/>
                  </a:lnTo>
                  <a:lnTo>
                    <a:pt x="216" y="377"/>
                  </a:lnTo>
                  <a:lnTo>
                    <a:pt x="213" y="370"/>
                  </a:lnTo>
                  <a:lnTo>
                    <a:pt x="206" y="367"/>
                  </a:lnTo>
                  <a:lnTo>
                    <a:pt x="199" y="367"/>
                  </a:lnTo>
                  <a:lnTo>
                    <a:pt x="192" y="364"/>
                  </a:lnTo>
                  <a:lnTo>
                    <a:pt x="185" y="367"/>
                  </a:lnTo>
                  <a:lnTo>
                    <a:pt x="177" y="367"/>
                  </a:lnTo>
                  <a:lnTo>
                    <a:pt x="170" y="366"/>
                  </a:lnTo>
                  <a:lnTo>
                    <a:pt x="162" y="366"/>
                  </a:lnTo>
                  <a:lnTo>
                    <a:pt x="156" y="362"/>
                  </a:lnTo>
                  <a:lnTo>
                    <a:pt x="148" y="360"/>
                  </a:lnTo>
                  <a:lnTo>
                    <a:pt x="141" y="363"/>
                  </a:lnTo>
                  <a:lnTo>
                    <a:pt x="133" y="363"/>
                  </a:lnTo>
                  <a:lnTo>
                    <a:pt x="125" y="365"/>
                  </a:lnTo>
                  <a:lnTo>
                    <a:pt x="118" y="363"/>
                  </a:lnTo>
                  <a:lnTo>
                    <a:pt x="111" y="365"/>
                  </a:lnTo>
                  <a:lnTo>
                    <a:pt x="104" y="368"/>
                  </a:lnTo>
                  <a:lnTo>
                    <a:pt x="97" y="368"/>
                  </a:lnTo>
                  <a:lnTo>
                    <a:pt x="90" y="372"/>
                  </a:lnTo>
                  <a:lnTo>
                    <a:pt x="83" y="374"/>
                  </a:lnTo>
                  <a:lnTo>
                    <a:pt x="76" y="378"/>
                  </a:lnTo>
                  <a:lnTo>
                    <a:pt x="75" y="385"/>
                  </a:lnTo>
                  <a:lnTo>
                    <a:pt x="70" y="391"/>
                  </a:lnTo>
                  <a:lnTo>
                    <a:pt x="63" y="395"/>
                  </a:lnTo>
                  <a:lnTo>
                    <a:pt x="57" y="399"/>
                  </a:lnTo>
                  <a:lnTo>
                    <a:pt x="49" y="399"/>
                  </a:lnTo>
                  <a:lnTo>
                    <a:pt x="42" y="401"/>
                  </a:lnTo>
                  <a:lnTo>
                    <a:pt x="31" y="412"/>
                  </a:lnTo>
                  <a:lnTo>
                    <a:pt x="31" y="413"/>
                  </a:lnTo>
                  <a:lnTo>
                    <a:pt x="30" y="409"/>
                  </a:lnTo>
                  <a:lnTo>
                    <a:pt x="23" y="398"/>
                  </a:lnTo>
                  <a:lnTo>
                    <a:pt x="22" y="386"/>
                  </a:lnTo>
                  <a:lnTo>
                    <a:pt x="22" y="372"/>
                  </a:lnTo>
                  <a:lnTo>
                    <a:pt x="22" y="360"/>
                  </a:lnTo>
                  <a:lnTo>
                    <a:pt x="7" y="349"/>
                  </a:lnTo>
                  <a:lnTo>
                    <a:pt x="0" y="340"/>
                  </a:lnTo>
                  <a:lnTo>
                    <a:pt x="8" y="327"/>
                  </a:lnTo>
                  <a:lnTo>
                    <a:pt x="21" y="318"/>
                  </a:lnTo>
                  <a:lnTo>
                    <a:pt x="30" y="302"/>
                  </a:lnTo>
                  <a:lnTo>
                    <a:pt x="29" y="286"/>
                  </a:lnTo>
                  <a:lnTo>
                    <a:pt x="26" y="272"/>
                  </a:lnTo>
                  <a:lnTo>
                    <a:pt x="11" y="235"/>
                  </a:lnTo>
                  <a:lnTo>
                    <a:pt x="4" y="215"/>
                  </a:lnTo>
                  <a:lnTo>
                    <a:pt x="8" y="215"/>
                  </a:lnTo>
                  <a:lnTo>
                    <a:pt x="15" y="215"/>
                  </a:lnTo>
                  <a:lnTo>
                    <a:pt x="22" y="216"/>
                  </a:lnTo>
                  <a:lnTo>
                    <a:pt x="29" y="214"/>
                  </a:lnTo>
                  <a:lnTo>
                    <a:pt x="35" y="211"/>
                  </a:lnTo>
                  <a:lnTo>
                    <a:pt x="49" y="212"/>
                  </a:lnTo>
                  <a:lnTo>
                    <a:pt x="55" y="208"/>
                  </a:lnTo>
                  <a:lnTo>
                    <a:pt x="59" y="203"/>
                  </a:lnTo>
                  <a:lnTo>
                    <a:pt x="66" y="205"/>
                  </a:lnTo>
                  <a:lnTo>
                    <a:pt x="73" y="203"/>
                  </a:lnTo>
                  <a:lnTo>
                    <a:pt x="69" y="192"/>
                  </a:lnTo>
                  <a:lnTo>
                    <a:pt x="69" y="191"/>
                  </a:lnTo>
                  <a:lnTo>
                    <a:pt x="74" y="187"/>
                  </a:lnTo>
                  <a:lnTo>
                    <a:pt x="81" y="186"/>
                  </a:lnTo>
                  <a:lnTo>
                    <a:pt x="85" y="181"/>
                  </a:lnTo>
                  <a:lnTo>
                    <a:pt x="91" y="176"/>
                  </a:lnTo>
                  <a:lnTo>
                    <a:pt x="98" y="177"/>
                  </a:lnTo>
                  <a:lnTo>
                    <a:pt x="103" y="182"/>
                  </a:lnTo>
                  <a:lnTo>
                    <a:pt x="109" y="185"/>
                  </a:lnTo>
                  <a:lnTo>
                    <a:pt x="116" y="181"/>
                  </a:lnTo>
                  <a:lnTo>
                    <a:pt x="113" y="174"/>
                  </a:lnTo>
                  <a:lnTo>
                    <a:pt x="108" y="170"/>
                  </a:lnTo>
                  <a:lnTo>
                    <a:pt x="104" y="164"/>
                  </a:lnTo>
                  <a:lnTo>
                    <a:pt x="105" y="157"/>
                  </a:lnTo>
                  <a:lnTo>
                    <a:pt x="107" y="150"/>
                  </a:lnTo>
                  <a:lnTo>
                    <a:pt x="110" y="144"/>
                  </a:lnTo>
                  <a:lnTo>
                    <a:pt x="109" y="136"/>
                  </a:lnTo>
                  <a:lnTo>
                    <a:pt x="110" y="129"/>
                  </a:lnTo>
                  <a:lnTo>
                    <a:pt x="108" y="123"/>
                  </a:lnTo>
                  <a:lnTo>
                    <a:pt x="109" y="116"/>
                  </a:lnTo>
                  <a:lnTo>
                    <a:pt x="114" y="111"/>
                  </a:lnTo>
                  <a:lnTo>
                    <a:pt x="121" y="109"/>
                  </a:lnTo>
                  <a:lnTo>
                    <a:pt x="125" y="103"/>
                  </a:lnTo>
                  <a:lnTo>
                    <a:pt x="131" y="99"/>
                  </a:lnTo>
                  <a:lnTo>
                    <a:pt x="137" y="98"/>
                  </a:lnTo>
                  <a:lnTo>
                    <a:pt x="141" y="97"/>
                  </a:lnTo>
                  <a:lnTo>
                    <a:pt x="146" y="80"/>
                  </a:lnTo>
                  <a:lnTo>
                    <a:pt x="140" y="78"/>
                  </a:lnTo>
                  <a:lnTo>
                    <a:pt x="132" y="80"/>
                  </a:lnTo>
                  <a:lnTo>
                    <a:pt x="131" y="73"/>
                  </a:lnTo>
                  <a:lnTo>
                    <a:pt x="131" y="66"/>
                  </a:lnTo>
                  <a:lnTo>
                    <a:pt x="136" y="62"/>
                  </a:lnTo>
                  <a:lnTo>
                    <a:pt x="140" y="56"/>
                  </a:lnTo>
                  <a:lnTo>
                    <a:pt x="139" y="55"/>
                  </a:lnTo>
                  <a:lnTo>
                    <a:pt x="139" y="53"/>
                  </a:lnTo>
                  <a:lnTo>
                    <a:pt x="143" y="54"/>
                  </a:lnTo>
                  <a:lnTo>
                    <a:pt x="148" y="49"/>
                  </a:lnTo>
                  <a:lnTo>
                    <a:pt x="148" y="42"/>
                  </a:lnTo>
                  <a:lnTo>
                    <a:pt x="153" y="37"/>
                  </a:lnTo>
                  <a:lnTo>
                    <a:pt x="160" y="38"/>
                  </a:lnTo>
                  <a:lnTo>
                    <a:pt x="167" y="40"/>
                  </a:lnTo>
                  <a:lnTo>
                    <a:pt x="174" y="38"/>
                  </a:lnTo>
                  <a:lnTo>
                    <a:pt x="177" y="31"/>
                  </a:lnTo>
                  <a:lnTo>
                    <a:pt x="179" y="26"/>
                  </a:lnTo>
                  <a:lnTo>
                    <a:pt x="181" y="18"/>
                  </a:lnTo>
                  <a:lnTo>
                    <a:pt x="184" y="13"/>
                  </a:lnTo>
                  <a:lnTo>
                    <a:pt x="188" y="7"/>
                  </a:lnTo>
                  <a:lnTo>
                    <a:pt x="193" y="2"/>
                  </a:lnTo>
                  <a:lnTo>
                    <a:pt x="200" y="0"/>
                  </a:lnTo>
                  <a:lnTo>
                    <a:pt x="202" y="0"/>
                  </a:lnTo>
                  <a:lnTo>
                    <a:pt x="204" y="6"/>
                  </a:lnTo>
                  <a:lnTo>
                    <a:pt x="218" y="1"/>
                  </a:lnTo>
                  <a:lnTo>
                    <a:pt x="224" y="3"/>
                  </a:lnTo>
                  <a:lnTo>
                    <a:pt x="230" y="8"/>
                  </a:lnTo>
                  <a:lnTo>
                    <a:pt x="249" y="3"/>
                  </a:lnTo>
                  <a:lnTo>
                    <a:pt x="257" y="7"/>
                  </a:lnTo>
                  <a:lnTo>
                    <a:pt x="260" y="8"/>
                  </a:lnTo>
                  <a:lnTo>
                    <a:pt x="263" y="25"/>
                  </a:lnTo>
                  <a:lnTo>
                    <a:pt x="268" y="22"/>
                  </a:lnTo>
                  <a:lnTo>
                    <a:pt x="273" y="16"/>
                  </a:lnTo>
                  <a:lnTo>
                    <a:pt x="279" y="14"/>
                  </a:lnTo>
                  <a:lnTo>
                    <a:pt x="283" y="9"/>
                  </a:lnTo>
                  <a:lnTo>
                    <a:pt x="289" y="6"/>
                  </a:lnTo>
                  <a:lnTo>
                    <a:pt x="296" y="5"/>
                  </a:lnTo>
                  <a:lnTo>
                    <a:pt x="303" y="4"/>
                  </a:lnTo>
                  <a:lnTo>
                    <a:pt x="309" y="6"/>
                  </a:lnTo>
                  <a:lnTo>
                    <a:pt x="325" y="19"/>
                  </a:lnTo>
                  <a:lnTo>
                    <a:pt x="332" y="19"/>
                  </a:lnTo>
                  <a:lnTo>
                    <a:pt x="335" y="28"/>
                  </a:lnTo>
                  <a:lnTo>
                    <a:pt x="335" y="35"/>
                  </a:lnTo>
                  <a:lnTo>
                    <a:pt x="336" y="42"/>
                  </a:lnTo>
                  <a:lnTo>
                    <a:pt x="342" y="46"/>
                  </a:lnTo>
                  <a:lnTo>
                    <a:pt x="345" y="52"/>
                  </a:lnTo>
                  <a:lnTo>
                    <a:pt x="346" y="66"/>
                  </a:lnTo>
                  <a:lnTo>
                    <a:pt x="341" y="71"/>
                  </a:lnTo>
                  <a:lnTo>
                    <a:pt x="341" y="78"/>
                  </a:lnTo>
                  <a:lnTo>
                    <a:pt x="345" y="84"/>
                  </a:lnTo>
                  <a:lnTo>
                    <a:pt x="356" y="92"/>
                  </a:lnTo>
                  <a:lnTo>
                    <a:pt x="360" y="98"/>
                  </a:lnTo>
                  <a:lnTo>
                    <a:pt x="377" y="120"/>
                  </a:lnTo>
                  <a:lnTo>
                    <a:pt x="382" y="125"/>
                  </a:lnTo>
                  <a:lnTo>
                    <a:pt x="389" y="128"/>
                  </a:lnTo>
                  <a:lnTo>
                    <a:pt x="396" y="129"/>
                  </a:lnTo>
                  <a:lnTo>
                    <a:pt x="402" y="134"/>
                  </a:lnTo>
                  <a:lnTo>
                    <a:pt x="404" y="140"/>
                  </a:lnTo>
                  <a:lnTo>
                    <a:pt x="405" y="147"/>
                  </a:lnTo>
                  <a:lnTo>
                    <a:pt x="410" y="153"/>
                  </a:lnTo>
                  <a:lnTo>
                    <a:pt x="423" y="147"/>
                  </a:lnTo>
                  <a:lnTo>
                    <a:pt x="430" y="145"/>
                  </a:lnTo>
                  <a:lnTo>
                    <a:pt x="436" y="148"/>
                  </a:lnTo>
                  <a:lnTo>
                    <a:pt x="443" y="149"/>
                  </a:lnTo>
                  <a:lnTo>
                    <a:pt x="443" y="156"/>
                  </a:lnTo>
                  <a:lnTo>
                    <a:pt x="448" y="160"/>
                  </a:lnTo>
                  <a:lnTo>
                    <a:pt x="455" y="159"/>
                  </a:lnTo>
                  <a:lnTo>
                    <a:pt x="457" y="159"/>
                  </a:lnTo>
                  <a:lnTo>
                    <a:pt x="461" y="171"/>
                  </a:lnTo>
                  <a:lnTo>
                    <a:pt x="456" y="176"/>
                  </a:lnTo>
                  <a:lnTo>
                    <a:pt x="454" y="183"/>
                  </a:lnTo>
                  <a:lnTo>
                    <a:pt x="440" y="200"/>
                  </a:lnTo>
                  <a:lnTo>
                    <a:pt x="425" y="202"/>
                  </a:lnTo>
                  <a:lnTo>
                    <a:pt x="412" y="196"/>
                  </a:lnTo>
                  <a:lnTo>
                    <a:pt x="405" y="197"/>
                  </a:lnTo>
                  <a:lnTo>
                    <a:pt x="400" y="201"/>
                  </a:lnTo>
                  <a:lnTo>
                    <a:pt x="400" y="208"/>
                  </a:lnTo>
                  <a:lnTo>
                    <a:pt x="394" y="212"/>
                  </a:lnTo>
                  <a:lnTo>
                    <a:pt x="397" y="219"/>
                  </a:lnTo>
                  <a:lnTo>
                    <a:pt x="403" y="223"/>
                  </a:lnTo>
                  <a:lnTo>
                    <a:pt x="410" y="226"/>
                  </a:lnTo>
                  <a:lnTo>
                    <a:pt x="413" y="233"/>
                  </a:lnTo>
                  <a:lnTo>
                    <a:pt x="412" y="240"/>
                  </a:lnTo>
                  <a:lnTo>
                    <a:pt x="418" y="244"/>
                  </a:lnTo>
                  <a:lnTo>
                    <a:pt x="418" y="251"/>
                  </a:lnTo>
                  <a:lnTo>
                    <a:pt x="425" y="254"/>
                  </a:lnTo>
                  <a:lnTo>
                    <a:pt x="430" y="260"/>
                  </a:lnTo>
                  <a:lnTo>
                    <a:pt x="431" y="267"/>
                  </a:lnTo>
                  <a:lnTo>
                    <a:pt x="440" y="286"/>
                  </a:lnTo>
                  <a:close/>
                </a:path>
              </a:pathLst>
            </a:custGeom>
            <a:solidFill>
              <a:srgbClr val="FF9966"/>
            </a:solidFill>
            <a:ln w="12700" cap="flat" cmpd="sng">
              <a:solidFill>
                <a:srgbClr val="A50021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5" name="Freeform 126"/>
            <p:cNvSpPr>
              <a:spLocks/>
            </p:cNvSpPr>
            <p:nvPr/>
          </p:nvSpPr>
          <p:spPr bwMode="auto">
            <a:xfrm>
              <a:off x="3949378" y="5046663"/>
              <a:ext cx="290513" cy="277812"/>
            </a:xfrm>
            <a:custGeom>
              <a:avLst/>
              <a:gdLst>
                <a:gd name="T0" fmla="*/ 366655 w 183"/>
                <a:gd name="T1" fmla="*/ 0 h 168"/>
                <a:gd name="T2" fmla="*/ 335226 w 183"/>
                <a:gd name="T3" fmla="*/ 7594 h 168"/>
                <a:gd name="T4" fmla="*/ 247930 w 183"/>
                <a:gd name="T5" fmla="*/ 60755 h 168"/>
                <a:gd name="T6" fmla="*/ 171107 w 183"/>
                <a:gd name="T7" fmla="*/ 15193 h 168"/>
                <a:gd name="T8" fmla="*/ 97776 w 183"/>
                <a:gd name="T9" fmla="*/ 106315 h 168"/>
                <a:gd name="T10" fmla="*/ 45397 w 183"/>
                <a:gd name="T11" fmla="*/ 144290 h 168"/>
                <a:gd name="T12" fmla="*/ 27937 w 183"/>
                <a:gd name="T13" fmla="*/ 197442 h 168"/>
                <a:gd name="T14" fmla="*/ 13970 w 183"/>
                <a:gd name="T15" fmla="*/ 220220 h 168"/>
                <a:gd name="T16" fmla="*/ 27937 w 183"/>
                <a:gd name="T17" fmla="*/ 258198 h 168"/>
                <a:gd name="T18" fmla="*/ 69836 w 183"/>
                <a:gd name="T19" fmla="*/ 318951 h 168"/>
                <a:gd name="T20" fmla="*/ 73331 w 183"/>
                <a:gd name="T21" fmla="*/ 417667 h 168"/>
                <a:gd name="T22" fmla="*/ 34922 w 183"/>
                <a:gd name="T23" fmla="*/ 501206 h 168"/>
                <a:gd name="T24" fmla="*/ 34922 w 183"/>
                <a:gd name="T25" fmla="*/ 630304 h 168"/>
                <a:gd name="T26" fmla="*/ 31425 w 183"/>
                <a:gd name="T27" fmla="*/ 766995 h 168"/>
                <a:gd name="T28" fmla="*/ 0 w 183"/>
                <a:gd name="T29" fmla="*/ 903685 h 168"/>
                <a:gd name="T30" fmla="*/ 10476 w 183"/>
                <a:gd name="T31" fmla="*/ 934059 h 168"/>
                <a:gd name="T32" fmla="*/ 41908 w 183"/>
                <a:gd name="T33" fmla="*/ 956844 h 168"/>
                <a:gd name="T34" fmla="*/ 174594 w 183"/>
                <a:gd name="T35" fmla="*/ 880898 h 168"/>
                <a:gd name="T36" fmla="*/ 146662 w 183"/>
                <a:gd name="T37" fmla="*/ 949252 h 168"/>
                <a:gd name="T38" fmla="*/ 94280 w 183"/>
                <a:gd name="T39" fmla="*/ 1017595 h 168"/>
                <a:gd name="T40" fmla="*/ 55868 w 183"/>
                <a:gd name="T41" fmla="*/ 1093542 h 168"/>
                <a:gd name="T42" fmla="*/ 55868 w 183"/>
                <a:gd name="T43" fmla="*/ 1154288 h 168"/>
                <a:gd name="T44" fmla="*/ 62854 w 183"/>
                <a:gd name="T45" fmla="*/ 1275789 h 168"/>
                <a:gd name="T46" fmla="*/ 94280 w 183"/>
                <a:gd name="T47" fmla="*/ 1237821 h 168"/>
                <a:gd name="T48" fmla="*/ 111741 w 183"/>
                <a:gd name="T49" fmla="*/ 1131500 h 168"/>
                <a:gd name="T50" fmla="*/ 146662 w 183"/>
                <a:gd name="T51" fmla="*/ 1047971 h 168"/>
                <a:gd name="T52" fmla="*/ 188565 w 183"/>
                <a:gd name="T53" fmla="*/ 956844 h 168"/>
                <a:gd name="T54" fmla="*/ 237449 w 183"/>
                <a:gd name="T55" fmla="*/ 865711 h 168"/>
                <a:gd name="T56" fmla="*/ 296814 w 183"/>
                <a:gd name="T57" fmla="*/ 713836 h 168"/>
                <a:gd name="T58" fmla="*/ 324749 w 183"/>
                <a:gd name="T59" fmla="*/ 607517 h 168"/>
                <a:gd name="T60" fmla="*/ 373637 w 183"/>
                <a:gd name="T61" fmla="*/ 584736 h 168"/>
                <a:gd name="T62" fmla="*/ 415543 w 183"/>
                <a:gd name="T63" fmla="*/ 546767 h 168"/>
                <a:gd name="T64" fmla="*/ 474900 w 183"/>
                <a:gd name="T65" fmla="*/ 516393 h 168"/>
                <a:gd name="T66" fmla="*/ 530773 w 183"/>
                <a:gd name="T67" fmla="*/ 501206 h 168"/>
                <a:gd name="T68" fmla="*/ 565694 w 183"/>
                <a:gd name="T69" fmla="*/ 523984 h 168"/>
                <a:gd name="T70" fmla="*/ 621564 w 183"/>
                <a:gd name="T71" fmla="*/ 455637 h 168"/>
                <a:gd name="T72" fmla="*/ 639027 w 183"/>
                <a:gd name="T73" fmla="*/ 379697 h 168"/>
                <a:gd name="T74" fmla="*/ 628545 w 183"/>
                <a:gd name="T75" fmla="*/ 303761 h 168"/>
                <a:gd name="T76" fmla="*/ 590137 w 183"/>
                <a:gd name="T77" fmla="*/ 311352 h 168"/>
                <a:gd name="T78" fmla="*/ 520295 w 183"/>
                <a:gd name="T79" fmla="*/ 288568 h 168"/>
                <a:gd name="T80" fmla="*/ 457440 w 183"/>
                <a:gd name="T81" fmla="*/ 258198 h 168"/>
                <a:gd name="T82" fmla="*/ 422526 w 183"/>
                <a:gd name="T83" fmla="*/ 220220 h 168"/>
                <a:gd name="T84" fmla="*/ 387602 w 183"/>
                <a:gd name="T85" fmla="*/ 151878 h 168"/>
                <a:gd name="T86" fmla="*/ 366655 w 183"/>
                <a:gd name="T87" fmla="*/ 68346 h 168"/>
                <a:gd name="T88" fmla="*/ 366655 w 183"/>
                <a:gd name="T89" fmla="*/ 0 h 16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3"/>
                <a:gd name="T136" fmla="*/ 0 h 168"/>
                <a:gd name="T137" fmla="*/ 183 w 183"/>
                <a:gd name="T138" fmla="*/ 168 h 16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3" h="168">
                  <a:moveTo>
                    <a:pt x="105" y="0"/>
                  </a:moveTo>
                  <a:lnTo>
                    <a:pt x="96" y="1"/>
                  </a:lnTo>
                  <a:lnTo>
                    <a:pt x="71" y="8"/>
                  </a:lnTo>
                  <a:lnTo>
                    <a:pt x="49" y="2"/>
                  </a:lnTo>
                  <a:lnTo>
                    <a:pt x="28" y="14"/>
                  </a:lnTo>
                  <a:lnTo>
                    <a:pt x="13" y="19"/>
                  </a:lnTo>
                  <a:lnTo>
                    <a:pt x="8" y="26"/>
                  </a:lnTo>
                  <a:lnTo>
                    <a:pt x="4" y="29"/>
                  </a:lnTo>
                  <a:lnTo>
                    <a:pt x="8" y="34"/>
                  </a:lnTo>
                  <a:lnTo>
                    <a:pt x="20" y="42"/>
                  </a:lnTo>
                  <a:lnTo>
                    <a:pt x="21" y="55"/>
                  </a:lnTo>
                  <a:lnTo>
                    <a:pt x="10" y="66"/>
                  </a:lnTo>
                  <a:lnTo>
                    <a:pt x="10" y="83"/>
                  </a:lnTo>
                  <a:lnTo>
                    <a:pt x="9" y="101"/>
                  </a:lnTo>
                  <a:lnTo>
                    <a:pt x="0" y="119"/>
                  </a:lnTo>
                  <a:lnTo>
                    <a:pt x="3" y="123"/>
                  </a:lnTo>
                  <a:lnTo>
                    <a:pt x="12" y="126"/>
                  </a:lnTo>
                  <a:lnTo>
                    <a:pt x="50" y="116"/>
                  </a:lnTo>
                  <a:lnTo>
                    <a:pt x="42" y="125"/>
                  </a:lnTo>
                  <a:lnTo>
                    <a:pt x="27" y="134"/>
                  </a:lnTo>
                  <a:lnTo>
                    <a:pt x="16" y="144"/>
                  </a:lnTo>
                  <a:lnTo>
                    <a:pt x="16" y="152"/>
                  </a:lnTo>
                  <a:lnTo>
                    <a:pt x="18" y="168"/>
                  </a:lnTo>
                  <a:lnTo>
                    <a:pt x="27" y="163"/>
                  </a:lnTo>
                  <a:lnTo>
                    <a:pt x="32" y="149"/>
                  </a:lnTo>
                  <a:lnTo>
                    <a:pt x="42" y="138"/>
                  </a:lnTo>
                  <a:lnTo>
                    <a:pt x="54" y="126"/>
                  </a:lnTo>
                  <a:lnTo>
                    <a:pt x="68" y="114"/>
                  </a:lnTo>
                  <a:lnTo>
                    <a:pt x="85" y="94"/>
                  </a:lnTo>
                  <a:lnTo>
                    <a:pt x="93" y="80"/>
                  </a:lnTo>
                  <a:lnTo>
                    <a:pt x="107" y="77"/>
                  </a:lnTo>
                  <a:lnTo>
                    <a:pt x="119" y="72"/>
                  </a:lnTo>
                  <a:lnTo>
                    <a:pt x="136" y="68"/>
                  </a:lnTo>
                  <a:lnTo>
                    <a:pt x="152" y="66"/>
                  </a:lnTo>
                  <a:lnTo>
                    <a:pt x="162" y="69"/>
                  </a:lnTo>
                  <a:lnTo>
                    <a:pt x="178" y="60"/>
                  </a:lnTo>
                  <a:lnTo>
                    <a:pt x="183" y="50"/>
                  </a:lnTo>
                  <a:lnTo>
                    <a:pt x="180" y="40"/>
                  </a:lnTo>
                  <a:lnTo>
                    <a:pt x="169" y="41"/>
                  </a:lnTo>
                  <a:lnTo>
                    <a:pt x="149" y="38"/>
                  </a:lnTo>
                  <a:lnTo>
                    <a:pt x="131" y="34"/>
                  </a:lnTo>
                  <a:lnTo>
                    <a:pt x="121" y="29"/>
                  </a:lnTo>
                  <a:lnTo>
                    <a:pt x="111" y="20"/>
                  </a:lnTo>
                  <a:lnTo>
                    <a:pt x="105" y="9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7176" name="Freeform 127"/>
            <p:cNvSpPr>
              <a:spLocks/>
            </p:cNvSpPr>
            <p:nvPr/>
          </p:nvSpPr>
          <p:spPr bwMode="auto">
            <a:xfrm>
              <a:off x="3982716" y="4902200"/>
              <a:ext cx="1008062" cy="925513"/>
            </a:xfrm>
            <a:custGeom>
              <a:avLst/>
              <a:gdLst>
                <a:gd name="T0" fmla="*/ 2147483647 w 634"/>
                <a:gd name="T1" fmla="*/ 2147483647 h 560"/>
                <a:gd name="T2" fmla="*/ 2147483647 w 634"/>
                <a:gd name="T3" fmla="*/ 2147483647 h 560"/>
                <a:gd name="T4" fmla="*/ 2147483647 w 634"/>
                <a:gd name="T5" fmla="*/ 2147483647 h 560"/>
                <a:gd name="T6" fmla="*/ 2147483647 w 634"/>
                <a:gd name="T7" fmla="*/ 2147483647 h 560"/>
                <a:gd name="T8" fmla="*/ 2147483647 w 634"/>
                <a:gd name="T9" fmla="*/ 2147483647 h 560"/>
                <a:gd name="T10" fmla="*/ 2147483647 w 634"/>
                <a:gd name="T11" fmla="*/ 2147483647 h 560"/>
                <a:gd name="T12" fmla="*/ 2147483647 w 634"/>
                <a:gd name="T13" fmla="*/ 2147483647 h 560"/>
                <a:gd name="T14" fmla="*/ 2147483647 w 634"/>
                <a:gd name="T15" fmla="*/ 2147483647 h 560"/>
                <a:gd name="T16" fmla="*/ 2147483647 w 634"/>
                <a:gd name="T17" fmla="*/ 2147483647 h 560"/>
                <a:gd name="T18" fmla="*/ 2147483647 w 634"/>
                <a:gd name="T19" fmla="*/ 2147483647 h 560"/>
                <a:gd name="T20" fmla="*/ 2147483647 w 634"/>
                <a:gd name="T21" fmla="*/ 2147483647 h 560"/>
                <a:gd name="T22" fmla="*/ 2147483647 w 634"/>
                <a:gd name="T23" fmla="*/ 2147483647 h 560"/>
                <a:gd name="T24" fmla="*/ 2147483647 w 634"/>
                <a:gd name="T25" fmla="*/ 2147483647 h 560"/>
                <a:gd name="T26" fmla="*/ 2147483647 w 634"/>
                <a:gd name="T27" fmla="*/ 2147483647 h 560"/>
                <a:gd name="T28" fmla="*/ 2147483647 w 634"/>
                <a:gd name="T29" fmla="*/ 2147483647 h 560"/>
                <a:gd name="T30" fmla="*/ 2147483647 w 634"/>
                <a:gd name="T31" fmla="*/ 2147483647 h 560"/>
                <a:gd name="T32" fmla="*/ 2147483647 w 634"/>
                <a:gd name="T33" fmla="*/ 2147483647 h 560"/>
                <a:gd name="T34" fmla="*/ 2147483647 w 634"/>
                <a:gd name="T35" fmla="*/ 2147483647 h 560"/>
                <a:gd name="T36" fmla="*/ 2147483647 w 634"/>
                <a:gd name="T37" fmla="*/ 2147483647 h 560"/>
                <a:gd name="T38" fmla="*/ 2147483647 w 634"/>
                <a:gd name="T39" fmla="*/ 2147483647 h 560"/>
                <a:gd name="T40" fmla="*/ 2147483647 w 634"/>
                <a:gd name="T41" fmla="*/ 2147483647 h 560"/>
                <a:gd name="T42" fmla="*/ 2147483647 w 634"/>
                <a:gd name="T43" fmla="*/ 2147483647 h 560"/>
                <a:gd name="T44" fmla="*/ 2147483647 w 634"/>
                <a:gd name="T45" fmla="*/ 2147483647 h 560"/>
                <a:gd name="T46" fmla="*/ 0 w 634"/>
                <a:gd name="T47" fmla="*/ 2147483647 h 560"/>
                <a:gd name="T48" fmla="*/ 2147483647 w 634"/>
                <a:gd name="T49" fmla="*/ 2147483647 h 560"/>
                <a:gd name="T50" fmla="*/ 2147483647 w 634"/>
                <a:gd name="T51" fmla="*/ 2147483647 h 560"/>
                <a:gd name="T52" fmla="*/ 2147483647 w 634"/>
                <a:gd name="T53" fmla="*/ 2147483647 h 560"/>
                <a:gd name="T54" fmla="*/ 2147483647 w 634"/>
                <a:gd name="T55" fmla="*/ 2147483647 h 560"/>
                <a:gd name="T56" fmla="*/ 2147483647 w 634"/>
                <a:gd name="T57" fmla="*/ 2147483647 h 560"/>
                <a:gd name="T58" fmla="*/ 2147483647 w 634"/>
                <a:gd name="T59" fmla="*/ 2147483647 h 560"/>
                <a:gd name="T60" fmla="*/ 2147483647 w 634"/>
                <a:gd name="T61" fmla="*/ 2147483647 h 560"/>
                <a:gd name="T62" fmla="*/ 2147483647 w 634"/>
                <a:gd name="T63" fmla="*/ 2147483647 h 560"/>
                <a:gd name="T64" fmla="*/ 2147483647 w 634"/>
                <a:gd name="T65" fmla="*/ 2147483647 h 560"/>
                <a:gd name="T66" fmla="*/ 2147483647 w 634"/>
                <a:gd name="T67" fmla="*/ 2147483647 h 560"/>
                <a:gd name="T68" fmla="*/ 2147483647 w 634"/>
                <a:gd name="T69" fmla="*/ 2147483647 h 560"/>
                <a:gd name="T70" fmla="*/ 2147483647 w 634"/>
                <a:gd name="T71" fmla="*/ 2147483647 h 560"/>
                <a:gd name="T72" fmla="*/ 2147483647 w 634"/>
                <a:gd name="T73" fmla="*/ 2147483647 h 560"/>
                <a:gd name="T74" fmla="*/ 2147483647 w 634"/>
                <a:gd name="T75" fmla="*/ 2147483647 h 560"/>
                <a:gd name="T76" fmla="*/ 2147483647 w 634"/>
                <a:gd name="T77" fmla="*/ 2147483647 h 560"/>
                <a:gd name="T78" fmla="*/ 2147483647 w 634"/>
                <a:gd name="T79" fmla="*/ 2147483647 h 560"/>
                <a:gd name="T80" fmla="*/ 2147483647 w 634"/>
                <a:gd name="T81" fmla="*/ 2147483647 h 560"/>
                <a:gd name="T82" fmla="*/ 2147483647 w 634"/>
                <a:gd name="T83" fmla="*/ 2147483647 h 560"/>
                <a:gd name="T84" fmla="*/ 2147483647 w 634"/>
                <a:gd name="T85" fmla="*/ 2147483647 h 560"/>
                <a:gd name="T86" fmla="*/ 2147483647 w 634"/>
                <a:gd name="T87" fmla="*/ 2147483647 h 560"/>
                <a:gd name="T88" fmla="*/ 2147483647 w 634"/>
                <a:gd name="T89" fmla="*/ 2147483647 h 560"/>
                <a:gd name="T90" fmla="*/ 2147483647 w 634"/>
                <a:gd name="T91" fmla="*/ 2147483647 h 560"/>
                <a:gd name="T92" fmla="*/ 2147483647 w 634"/>
                <a:gd name="T93" fmla="*/ 2147483647 h 560"/>
                <a:gd name="T94" fmla="*/ 2147483647 w 634"/>
                <a:gd name="T95" fmla="*/ 2147483647 h 560"/>
                <a:gd name="T96" fmla="*/ 2147483647 w 634"/>
                <a:gd name="T97" fmla="*/ 2147483647 h 560"/>
                <a:gd name="T98" fmla="*/ 2147483647 w 634"/>
                <a:gd name="T99" fmla="*/ 2147483647 h 560"/>
                <a:gd name="T100" fmla="*/ 2147483647 w 634"/>
                <a:gd name="T101" fmla="*/ 2147483647 h 560"/>
                <a:gd name="T102" fmla="*/ 2147483647 w 634"/>
                <a:gd name="T103" fmla="*/ 2147483647 h 560"/>
                <a:gd name="T104" fmla="*/ 2147483647 w 634"/>
                <a:gd name="T105" fmla="*/ 2147483647 h 560"/>
                <a:gd name="T106" fmla="*/ 2147483647 w 634"/>
                <a:gd name="T107" fmla="*/ 2147483647 h 560"/>
                <a:gd name="T108" fmla="*/ 2147483647 w 634"/>
                <a:gd name="T109" fmla="*/ 2147483647 h 560"/>
                <a:gd name="T110" fmla="*/ 2147483647 w 634"/>
                <a:gd name="T111" fmla="*/ 2147483647 h 560"/>
                <a:gd name="T112" fmla="*/ 2147483647 w 634"/>
                <a:gd name="T113" fmla="*/ 2147483647 h 560"/>
                <a:gd name="T114" fmla="*/ 2147483647 w 634"/>
                <a:gd name="T115" fmla="*/ 2147483647 h 560"/>
                <a:gd name="T116" fmla="*/ 2147483647 w 634"/>
                <a:gd name="T117" fmla="*/ 2147483647 h 560"/>
                <a:gd name="T118" fmla="*/ 2147483647 w 634"/>
                <a:gd name="T119" fmla="*/ 2147483647 h 560"/>
                <a:gd name="T120" fmla="*/ 2147483647 w 634"/>
                <a:gd name="T121" fmla="*/ 2147483647 h 560"/>
                <a:gd name="T122" fmla="*/ 2147483647 w 634"/>
                <a:gd name="T123" fmla="*/ 2147483647 h 5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34"/>
                <a:gd name="T187" fmla="*/ 0 h 560"/>
                <a:gd name="T188" fmla="*/ 634 w 634"/>
                <a:gd name="T189" fmla="*/ 560 h 56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34" h="560">
                  <a:moveTo>
                    <a:pt x="634" y="31"/>
                  </a:moveTo>
                  <a:lnTo>
                    <a:pt x="634" y="30"/>
                  </a:lnTo>
                  <a:lnTo>
                    <a:pt x="605" y="38"/>
                  </a:lnTo>
                  <a:lnTo>
                    <a:pt x="575" y="12"/>
                  </a:lnTo>
                  <a:lnTo>
                    <a:pt x="534" y="21"/>
                  </a:lnTo>
                  <a:lnTo>
                    <a:pt x="521" y="10"/>
                  </a:lnTo>
                  <a:lnTo>
                    <a:pt x="519" y="1"/>
                  </a:lnTo>
                  <a:lnTo>
                    <a:pt x="512" y="0"/>
                  </a:lnTo>
                  <a:lnTo>
                    <a:pt x="505" y="4"/>
                  </a:lnTo>
                  <a:lnTo>
                    <a:pt x="494" y="14"/>
                  </a:lnTo>
                  <a:lnTo>
                    <a:pt x="474" y="20"/>
                  </a:lnTo>
                  <a:lnTo>
                    <a:pt x="454" y="26"/>
                  </a:lnTo>
                  <a:lnTo>
                    <a:pt x="429" y="30"/>
                  </a:lnTo>
                  <a:lnTo>
                    <a:pt x="411" y="36"/>
                  </a:lnTo>
                  <a:lnTo>
                    <a:pt x="393" y="44"/>
                  </a:lnTo>
                  <a:lnTo>
                    <a:pt x="367" y="63"/>
                  </a:lnTo>
                  <a:lnTo>
                    <a:pt x="356" y="74"/>
                  </a:lnTo>
                  <a:lnTo>
                    <a:pt x="346" y="87"/>
                  </a:lnTo>
                  <a:lnTo>
                    <a:pt x="332" y="96"/>
                  </a:lnTo>
                  <a:lnTo>
                    <a:pt x="322" y="111"/>
                  </a:lnTo>
                  <a:lnTo>
                    <a:pt x="310" y="121"/>
                  </a:lnTo>
                  <a:lnTo>
                    <a:pt x="306" y="137"/>
                  </a:lnTo>
                  <a:lnTo>
                    <a:pt x="293" y="148"/>
                  </a:lnTo>
                  <a:lnTo>
                    <a:pt x="281" y="149"/>
                  </a:lnTo>
                  <a:lnTo>
                    <a:pt x="268" y="150"/>
                  </a:lnTo>
                  <a:lnTo>
                    <a:pt x="263" y="153"/>
                  </a:lnTo>
                  <a:lnTo>
                    <a:pt x="255" y="150"/>
                  </a:lnTo>
                  <a:lnTo>
                    <a:pt x="242" y="150"/>
                  </a:lnTo>
                  <a:lnTo>
                    <a:pt x="230" y="153"/>
                  </a:lnTo>
                  <a:lnTo>
                    <a:pt x="214" y="157"/>
                  </a:lnTo>
                  <a:lnTo>
                    <a:pt x="199" y="160"/>
                  </a:lnTo>
                  <a:lnTo>
                    <a:pt x="183" y="159"/>
                  </a:lnTo>
                  <a:lnTo>
                    <a:pt x="173" y="161"/>
                  </a:lnTo>
                  <a:lnTo>
                    <a:pt x="171" y="157"/>
                  </a:lnTo>
                  <a:lnTo>
                    <a:pt x="167" y="171"/>
                  </a:lnTo>
                  <a:lnTo>
                    <a:pt x="166" y="179"/>
                  </a:lnTo>
                  <a:lnTo>
                    <a:pt x="173" y="181"/>
                  </a:lnTo>
                  <a:lnTo>
                    <a:pt x="177" y="188"/>
                  </a:lnTo>
                  <a:lnTo>
                    <a:pt x="182" y="188"/>
                  </a:lnTo>
                  <a:lnTo>
                    <a:pt x="186" y="192"/>
                  </a:lnTo>
                  <a:lnTo>
                    <a:pt x="191" y="192"/>
                  </a:lnTo>
                  <a:lnTo>
                    <a:pt x="202" y="190"/>
                  </a:lnTo>
                  <a:lnTo>
                    <a:pt x="208" y="186"/>
                  </a:lnTo>
                  <a:lnTo>
                    <a:pt x="217" y="187"/>
                  </a:lnTo>
                  <a:lnTo>
                    <a:pt x="219" y="192"/>
                  </a:lnTo>
                  <a:lnTo>
                    <a:pt x="196" y="199"/>
                  </a:lnTo>
                  <a:lnTo>
                    <a:pt x="184" y="202"/>
                  </a:lnTo>
                  <a:lnTo>
                    <a:pt x="170" y="206"/>
                  </a:lnTo>
                  <a:lnTo>
                    <a:pt x="159" y="213"/>
                  </a:lnTo>
                  <a:lnTo>
                    <a:pt x="162" y="217"/>
                  </a:lnTo>
                  <a:lnTo>
                    <a:pt x="172" y="217"/>
                  </a:lnTo>
                  <a:lnTo>
                    <a:pt x="175" y="224"/>
                  </a:lnTo>
                  <a:lnTo>
                    <a:pt x="161" y="229"/>
                  </a:lnTo>
                  <a:lnTo>
                    <a:pt x="129" y="234"/>
                  </a:lnTo>
                  <a:lnTo>
                    <a:pt x="115" y="239"/>
                  </a:lnTo>
                  <a:lnTo>
                    <a:pt x="107" y="240"/>
                  </a:lnTo>
                  <a:lnTo>
                    <a:pt x="106" y="234"/>
                  </a:lnTo>
                  <a:lnTo>
                    <a:pt x="99" y="232"/>
                  </a:lnTo>
                  <a:lnTo>
                    <a:pt x="89" y="232"/>
                  </a:lnTo>
                  <a:lnTo>
                    <a:pt x="91" y="238"/>
                  </a:lnTo>
                  <a:lnTo>
                    <a:pt x="96" y="247"/>
                  </a:lnTo>
                  <a:lnTo>
                    <a:pt x="83" y="250"/>
                  </a:lnTo>
                  <a:lnTo>
                    <a:pt x="68" y="249"/>
                  </a:lnTo>
                  <a:lnTo>
                    <a:pt x="61" y="243"/>
                  </a:lnTo>
                  <a:lnTo>
                    <a:pt x="45" y="253"/>
                  </a:lnTo>
                  <a:lnTo>
                    <a:pt x="38" y="253"/>
                  </a:lnTo>
                  <a:lnTo>
                    <a:pt x="30" y="254"/>
                  </a:lnTo>
                  <a:lnTo>
                    <a:pt x="24" y="265"/>
                  </a:lnTo>
                  <a:lnTo>
                    <a:pt x="16" y="275"/>
                  </a:lnTo>
                  <a:lnTo>
                    <a:pt x="10" y="289"/>
                  </a:lnTo>
                  <a:lnTo>
                    <a:pt x="4" y="291"/>
                  </a:lnTo>
                  <a:lnTo>
                    <a:pt x="0" y="304"/>
                  </a:lnTo>
                  <a:lnTo>
                    <a:pt x="0" y="327"/>
                  </a:lnTo>
                  <a:lnTo>
                    <a:pt x="2" y="333"/>
                  </a:lnTo>
                  <a:lnTo>
                    <a:pt x="9" y="332"/>
                  </a:lnTo>
                  <a:lnTo>
                    <a:pt x="18" y="330"/>
                  </a:lnTo>
                  <a:lnTo>
                    <a:pt x="31" y="328"/>
                  </a:lnTo>
                  <a:lnTo>
                    <a:pt x="38" y="325"/>
                  </a:lnTo>
                  <a:lnTo>
                    <a:pt x="48" y="320"/>
                  </a:lnTo>
                  <a:lnTo>
                    <a:pt x="52" y="326"/>
                  </a:lnTo>
                  <a:lnTo>
                    <a:pt x="43" y="337"/>
                  </a:lnTo>
                  <a:lnTo>
                    <a:pt x="43" y="350"/>
                  </a:lnTo>
                  <a:lnTo>
                    <a:pt x="53" y="358"/>
                  </a:lnTo>
                  <a:lnTo>
                    <a:pt x="53" y="365"/>
                  </a:lnTo>
                  <a:lnTo>
                    <a:pt x="61" y="371"/>
                  </a:lnTo>
                  <a:lnTo>
                    <a:pt x="65" y="377"/>
                  </a:lnTo>
                  <a:lnTo>
                    <a:pt x="57" y="387"/>
                  </a:lnTo>
                  <a:lnTo>
                    <a:pt x="57" y="395"/>
                  </a:lnTo>
                  <a:lnTo>
                    <a:pt x="64" y="405"/>
                  </a:lnTo>
                  <a:lnTo>
                    <a:pt x="78" y="407"/>
                  </a:lnTo>
                  <a:lnTo>
                    <a:pt x="81" y="410"/>
                  </a:lnTo>
                  <a:lnTo>
                    <a:pt x="67" y="413"/>
                  </a:lnTo>
                  <a:lnTo>
                    <a:pt x="57" y="417"/>
                  </a:lnTo>
                  <a:lnTo>
                    <a:pt x="50" y="416"/>
                  </a:lnTo>
                  <a:lnTo>
                    <a:pt x="39" y="399"/>
                  </a:lnTo>
                  <a:lnTo>
                    <a:pt x="35" y="398"/>
                  </a:lnTo>
                  <a:lnTo>
                    <a:pt x="33" y="405"/>
                  </a:lnTo>
                  <a:lnTo>
                    <a:pt x="36" y="411"/>
                  </a:lnTo>
                  <a:lnTo>
                    <a:pt x="36" y="422"/>
                  </a:lnTo>
                  <a:lnTo>
                    <a:pt x="28" y="426"/>
                  </a:lnTo>
                  <a:lnTo>
                    <a:pt x="29" y="430"/>
                  </a:lnTo>
                  <a:lnTo>
                    <a:pt x="37" y="435"/>
                  </a:lnTo>
                  <a:lnTo>
                    <a:pt x="43" y="438"/>
                  </a:lnTo>
                  <a:lnTo>
                    <a:pt x="49" y="436"/>
                  </a:lnTo>
                  <a:lnTo>
                    <a:pt x="54" y="434"/>
                  </a:lnTo>
                  <a:lnTo>
                    <a:pt x="64" y="439"/>
                  </a:lnTo>
                  <a:lnTo>
                    <a:pt x="70" y="440"/>
                  </a:lnTo>
                  <a:lnTo>
                    <a:pt x="81" y="440"/>
                  </a:lnTo>
                  <a:lnTo>
                    <a:pt x="89" y="443"/>
                  </a:lnTo>
                  <a:lnTo>
                    <a:pt x="96" y="453"/>
                  </a:lnTo>
                  <a:lnTo>
                    <a:pt x="96" y="464"/>
                  </a:lnTo>
                  <a:lnTo>
                    <a:pt x="89" y="470"/>
                  </a:lnTo>
                  <a:lnTo>
                    <a:pt x="96" y="478"/>
                  </a:lnTo>
                  <a:lnTo>
                    <a:pt x="100" y="477"/>
                  </a:lnTo>
                  <a:lnTo>
                    <a:pt x="104" y="472"/>
                  </a:lnTo>
                  <a:lnTo>
                    <a:pt x="112" y="471"/>
                  </a:lnTo>
                  <a:lnTo>
                    <a:pt x="111" y="477"/>
                  </a:lnTo>
                  <a:lnTo>
                    <a:pt x="105" y="482"/>
                  </a:lnTo>
                  <a:lnTo>
                    <a:pt x="105" y="492"/>
                  </a:lnTo>
                  <a:lnTo>
                    <a:pt x="112" y="492"/>
                  </a:lnTo>
                  <a:lnTo>
                    <a:pt x="117" y="493"/>
                  </a:lnTo>
                  <a:lnTo>
                    <a:pt x="123" y="499"/>
                  </a:lnTo>
                  <a:lnTo>
                    <a:pt x="128" y="501"/>
                  </a:lnTo>
                  <a:lnTo>
                    <a:pt x="121" y="511"/>
                  </a:lnTo>
                  <a:lnTo>
                    <a:pt x="115" y="517"/>
                  </a:lnTo>
                  <a:lnTo>
                    <a:pt x="119" y="523"/>
                  </a:lnTo>
                  <a:lnTo>
                    <a:pt x="148" y="518"/>
                  </a:lnTo>
                  <a:lnTo>
                    <a:pt x="159" y="513"/>
                  </a:lnTo>
                  <a:lnTo>
                    <a:pt x="172" y="507"/>
                  </a:lnTo>
                  <a:lnTo>
                    <a:pt x="182" y="506"/>
                  </a:lnTo>
                  <a:lnTo>
                    <a:pt x="179" y="513"/>
                  </a:lnTo>
                  <a:lnTo>
                    <a:pt x="170" y="520"/>
                  </a:lnTo>
                  <a:lnTo>
                    <a:pt x="168" y="524"/>
                  </a:lnTo>
                  <a:lnTo>
                    <a:pt x="161" y="529"/>
                  </a:lnTo>
                  <a:lnTo>
                    <a:pt x="145" y="532"/>
                  </a:lnTo>
                  <a:lnTo>
                    <a:pt x="134" y="540"/>
                  </a:lnTo>
                  <a:lnTo>
                    <a:pt x="129" y="551"/>
                  </a:lnTo>
                  <a:lnTo>
                    <a:pt x="141" y="546"/>
                  </a:lnTo>
                  <a:lnTo>
                    <a:pt x="168" y="532"/>
                  </a:lnTo>
                  <a:lnTo>
                    <a:pt x="172" y="536"/>
                  </a:lnTo>
                  <a:lnTo>
                    <a:pt x="169" y="545"/>
                  </a:lnTo>
                  <a:lnTo>
                    <a:pt x="172" y="545"/>
                  </a:lnTo>
                  <a:lnTo>
                    <a:pt x="182" y="535"/>
                  </a:lnTo>
                  <a:lnTo>
                    <a:pt x="184" y="528"/>
                  </a:lnTo>
                  <a:lnTo>
                    <a:pt x="192" y="525"/>
                  </a:lnTo>
                  <a:lnTo>
                    <a:pt x="202" y="522"/>
                  </a:lnTo>
                  <a:lnTo>
                    <a:pt x="205" y="522"/>
                  </a:lnTo>
                  <a:lnTo>
                    <a:pt x="213" y="529"/>
                  </a:lnTo>
                  <a:lnTo>
                    <a:pt x="225" y="534"/>
                  </a:lnTo>
                  <a:lnTo>
                    <a:pt x="230" y="533"/>
                  </a:lnTo>
                  <a:lnTo>
                    <a:pt x="228" y="529"/>
                  </a:lnTo>
                  <a:lnTo>
                    <a:pt x="230" y="524"/>
                  </a:lnTo>
                  <a:lnTo>
                    <a:pt x="239" y="525"/>
                  </a:lnTo>
                  <a:lnTo>
                    <a:pt x="241" y="530"/>
                  </a:lnTo>
                  <a:lnTo>
                    <a:pt x="249" y="547"/>
                  </a:lnTo>
                  <a:lnTo>
                    <a:pt x="262" y="555"/>
                  </a:lnTo>
                  <a:lnTo>
                    <a:pt x="274" y="559"/>
                  </a:lnTo>
                  <a:lnTo>
                    <a:pt x="287" y="560"/>
                  </a:lnTo>
                  <a:lnTo>
                    <a:pt x="301" y="557"/>
                  </a:lnTo>
                  <a:lnTo>
                    <a:pt x="317" y="546"/>
                  </a:lnTo>
                  <a:lnTo>
                    <a:pt x="330" y="540"/>
                  </a:lnTo>
                  <a:lnTo>
                    <a:pt x="340" y="535"/>
                  </a:lnTo>
                  <a:lnTo>
                    <a:pt x="339" y="521"/>
                  </a:lnTo>
                  <a:lnTo>
                    <a:pt x="342" y="515"/>
                  </a:lnTo>
                  <a:lnTo>
                    <a:pt x="339" y="500"/>
                  </a:lnTo>
                  <a:lnTo>
                    <a:pt x="340" y="490"/>
                  </a:lnTo>
                  <a:lnTo>
                    <a:pt x="350" y="488"/>
                  </a:lnTo>
                  <a:lnTo>
                    <a:pt x="361" y="482"/>
                  </a:lnTo>
                  <a:lnTo>
                    <a:pt x="382" y="481"/>
                  </a:lnTo>
                  <a:lnTo>
                    <a:pt x="394" y="483"/>
                  </a:lnTo>
                  <a:lnTo>
                    <a:pt x="399" y="486"/>
                  </a:lnTo>
                  <a:lnTo>
                    <a:pt x="434" y="493"/>
                  </a:lnTo>
                  <a:lnTo>
                    <a:pt x="447" y="497"/>
                  </a:lnTo>
                  <a:lnTo>
                    <a:pt x="456" y="501"/>
                  </a:lnTo>
                  <a:lnTo>
                    <a:pt x="463" y="509"/>
                  </a:lnTo>
                  <a:lnTo>
                    <a:pt x="479" y="519"/>
                  </a:lnTo>
                  <a:lnTo>
                    <a:pt x="491" y="519"/>
                  </a:lnTo>
                  <a:lnTo>
                    <a:pt x="503" y="519"/>
                  </a:lnTo>
                  <a:lnTo>
                    <a:pt x="513" y="512"/>
                  </a:lnTo>
                  <a:lnTo>
                    <a:pt x="523" y="507"/>
                  </a:lnTo>
                  <a:lnTo>
                    <a:pt x="534" y="500"/>
                  </a:lnTo>
                  <a:lnTo>
                    <a:pt x="548" y="496"/>
                  </a:lnTo>
                  <a:lnTo>
                    <a:pt x="574" y="461"/>
                  </a:lnTo>
                  <a:lnTo>
                    <a:pt x="594" y="427"/>
                  </a:lnTo>
                  <a:lnTo>
                    <a:pt x="634" y="432"/>
                  </a:lnTo>
                  <a:lnTo>
                    <a:pt x="634" y="31"/>
                  </a:lnTo>
                  <a:close/>
                </a:path>
              </a:pathLst>
            </a:custGeom>
            <a:solidFill>
              <a:srgbClr val="FFFF66"/>
            </a:solidFill>
            <a:ln w="12700" cap="flat" cmpd="sng">
              <a:solidFill>
                <a:srgbClr val="A50021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33"/>
            <p:cNvSpPr>
              <a:spLocks/>
            </p:cNvSpPr>
            <p:nvPr/>
          </p:nvSpPr>
          <p:spPr bwMode="auto">
            <a:xfrm>
              <a:off x="2018978" y="4346575"/>
              <a:ext cx="406400" cy="244475"/>
            </a:xfrm>
            <a:custGeom>
              <a:avLst/>
              <a:gdLst>
                <a:gd name="T0" fmla="*/ 239813 w 256"/>
                <a:gd name="T1" fmla="*/ 23824 h 147"/>
                <a:gd name="T2" fmla="*/ 291362 w 256"/>
                <a:gd name="T3" fmla="*/ 20421 h 147"/>
                <a:gd name="T4" fmla="*/ 378769 w 256"/>
                <a:gd name="T5" fmla="*/ 10210 h 147"/>
                <a:gd name="T6" fmla="*/ 423596 w 256"/>
                <a:gd name="T7" fmla="*/ 37440 h 147"/>
                <a:gd name="T8" fmla="*/ 461694 w 256"/>
                <a:gd name="T9" fmla="*/ 71478 h 147"/>
                <a:gd name="T10" fmla="*/ 468420 w 256"/>
                <a:gd name="T11" fmla="*/ 129337 h 147"/>
                <a:gd name="T12" fmla="*/ 479627 w 256"/>
                <a:gd name="T13" fmla="*/ 207617 h 147"/>
                <a:gd name="T14" fmla="*/ 517728 w 256"/>
                <a:gd name="T15" fmla="*/ 241654 h 147"/>
                <a:gd name="T16" fmla="*/ 553585 w 256"/>
                <a:gd name="T17" fmla="*/ 234848 h 147"/>
                <a:gd name="T18" fmla="*/ 573758 w 256"/>
                <a:gd name="T19" fmla="*/ 255271 h 147"/>
                <a:gd name="T20" fmla="*/ 562551 w 256"/>
                <a:gd name="T21" fmla="*/ 292710 h 147"/>
                <a:gd name="T22" fmla="*/ 553585 w 256"/>
                <a:gd name="T23" fmla="*/ 326746 h 147"/>
                <a:gd name="T24" fmla="*/ 522210 w 256"/>
                <a:gd name="T25" fmla="*/ 347166 h 147"/>
                <a:gd name="T26" fmla="*/ 531173 w 256"/>
                <a:gd name="T27" fmla="*/ 394816 h 147"/>
                <a:gd name="T28" fmla="*/ 479627 w 256"/>
                <a:gd name="T29" fmla="*/ 391411 h 147"/>
                <a:gd name="T30" fmla="*/ 439283 w 256"/>
                <a:gd name="T31" fmla="*/ 364183 h 147"/>
                <a:gd name="T32" fmla="*/ 414632 w 256"/>
                <a:gd name="T33" fmla="*/ 388010 h 147"/>
                <a:gd name="T34" fmla="*/ 378769 w 256"/>
                <a:gd name="T35" fmla="*/ 486711 h 147"/>
                <a:gd name="T36" fmla="*/ 358598 w 256"/>
                <a:gd name="T37" fmla="*/ 483313 h 147"/>
                <a:gd name="T38" fmla="*/ 320498 w 256"/>
                <a:gd name="T39" fmla="*/ 422047 h 147"/>
                <a:gd name="T40" fmla="*/ 311532 w 256"/>
                <a:gd name="T41" fmla="*/ 350571 h 147"/>
                <a:gd name="T42" fmla="*/ 268949 w 256"/>
                <a:gd name="T43" fmla="*/ 391411 h 147"/>
                <a:gd name="T44" fmla="*/ 257743 w 256"/>
                <a:gd name="T45" fmla="*/ 442469 h 147"/>
                <a:gd name="T46" fmla="*/ 228606 w 256"/>
                <a:gd name="T47" fmla="*/ 469695 h 147"/>
                <a:gd name="T48" fmla="*/ 188265 w 256"/>
                <a:gd name="T49" fmla="*/ 462889 h 147"/>
                <a:gd name="T50" fmla="*/ 156888 w 256"/>
                <a:gd name="T51" fmla="*/ 469695 h 147"/>
                <a:gd name="T52" fmla="*/ 121027 w 256"/>
                <a:gd name="T53" fmla="*/ 473099 h 147"/>
                <a:gd name="T54" fmla="*/ 116545 w 256"/>
                <a:gd name="T55" fmla="*/ 432257 h 147"/>
                <a:gd name="T56" fmla="*/ 98616 w 256"/>
                <a:gd name="T57" fmla="*/ 405026 h 147"/>
                <a:gd name="T58" fmla="*/ 98616 w 256"/>
                <a:gd name="T59" fmla="*/ 350571 h 147"/>
                <a:gd name="T60" fmla="*/ 96374 w 256"/>
                <a:gd name="T61" fmla="*/ 319939 h 147"/>
                <a:gd name="T62" fmla="*/ 53790 w 256"/>
                <a:gd name="T63" fmla="*/ 309726 h 147"/>
                <a:gd name="T64" fmla="*/ 24653 w 256"/>
                <a:gd name="T65" fmla="*/ 364183 h 147"/>
                <a:gd name="T66" fmla="*/ 0 w 256"/>
                <a:gd name="T67" fmla="*/ 367587 h 147"/>
                <a:gd name="T68" fmla="*/ 8964 w 256"/>
                <a:gd name="T69" fmla="*/ 285901 h 147"/>
                <a:gd name="T70" fmla="*/ 22412 w 256"/>
                <a:gd name="T71" fmla="*/ 248461 h 147"/>
                <a:gd name="T72" fmla="*/ 42584 w 256"/>
                <a:gd name="T73" fmla="*/ 214426 h 147"/>
                <a:gd name="T74" fmla="*/ 62755 w 256"/>
                <a:gd name="T75" fmla="*/ 194004 h 147"/>
                <a:gd name="T76" fmla="*/ 87409 w 256"/>
                <a:gd name="T77" fmla="*/ 132739 h 147"/>
                <a:gd name="T78" fmla="*/ 127750 w 256"/>
                <a:gd name="T79" fmla="*/ 81686 h 147"/>
                <a:gd name="T80" fmla="*/ 147923 w 256"/>
                <a:gd name="T81" fmla="*/ 57860 h 147"/>
                <a:gd name="T82" fmla="*/ 152406 w 256"/>
                <a:gd name="T83" fmla="*/ 13614 h 147"/>
                <a:gd name="T84" fmla="*/ 192747 w 256"/>
                <a:gd name="T85" fmla="*/ 27228 h 147"/>
                <a:gd name="T86" fmla="*/ 226366 w 256"/>
                <a:gd name="T87" fmla="*/ 0 h 14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56"/>
                <a:gd name="T133" fmla="*/ 0 h 147"/>
                <a:gd name="T134" fmla="*/ 256 w 256"/>
                <a:gd name="T135" fmla="*/ 147 h 14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56" h="147">
                  <a:moveTo>
                    <a:pt x="101" y="0"/>
                  </a:moveTo>
                  <a:lnTo>
                    <a:pt x="107" y="7"/>
                  </a:lnTo>
                  <a:lnTo>
                    <a:pt x="116" y="6"/>
                  </a:lnTo>
                  <a:lnTo>
                    <a:pt x="130" y="6"/>
                  </a:lnTo>
                  <a:lnTo>
                    <a:pt x="143" y="6"/>
                  </a:lnTo>
                  <a:lnTo>
                    <a:pt x="169" y="3"/>
                  </a:lnTo>
                  <a:lnTo>
                    <a:pt x="179" y="6"/>
                  </a:lnTo>
                  <a:lnTo>
                    <a:pt x="189" y="11"/>
                  </a:lnTo>
                  <a:lnTo>
                    <a:pt x="200" y="17"/>
                  </a:lnTo>
                  <a:lnTo>
                    <a:pt x="206" y="21"/>
                  </a:lnTo>
                  <a:lnTo>
                    <a:pt x="213" y="29"/>
                  </a:lnTo>
                  <a:lnTo>
                    <a:pt x="209" y="38"/>
                  </a:lnTo>
                  <a:lnTo>
                    <a:pt x="207" y="47"/>
                  </a:lnTo>
                  <a:lnTo>
                    <a:pt x="214" y="61"/>
                  </a:lnTo>
                  <a:lnTo>
                    <a:pt x="220" y="65"/>
                  </a:lnTo>
                  <a:lnTo>
                    <a:pt x="231" y="71"/>
                  </a:lnTo>
                  <a:lnTo>
                    <a:pt x="240" y="73"/>
                  </a:lnTo>
                  <a:lnTo>
                    <a:pt x="247" y="69"/>
                  </a:lnTo>
                  <a:lnTo>
                    <a:pt x="253" y="73"/>
                  </a:lnTo>
                  <a:lnTo>
                    <a:pt x="256" y="75"/>
                  </a:lnTo>
                  <a:lnTo>
                    <a:pt x="253" y="80"/>
                  </a:lnTo>
                  <a:lnTo>
                    <a:pt x="251" y="86"/>
                  </a:lnTo>
                  <a:lnTo>
                    <a:pt x="252" y="94"/>
                  </a:lnTo>
                  <a:lnTo>
                    <a:pt x="247" y="96"/>
                  </a:lnTo>
                  <a:lnTo>
                    <a:pt x="236" y="96"/>
                  </a:lnTo>
                  <a:lnTo>
                    <a:pt x="233" y="102"/>
                  </a:lnTo>
                  <a:lnTo>
                    <a:pt x="234" y="110"/>
                  </a:lnTo>
                  <a:lnTo>
                    <a:pt x="237" y="116"/>
                  </a:lnTo>
                  <a:lnTo>
                    <a:pt x="235" y="120"/>
                  </a:lnTo>
                  <a:lnTo>
                    <a:pt x="214" y="115"/>
                  </a:lnTo>
                  <a:lnTo>
                    <a:pt x="202" y="113"/>
                  </a:lnTo>
                  <a:lnTo>
                    <a:pt x="196" y="107"/>
                  </a:lnTo>
                  <a:lnTo>
                    <a:pt x="189" y="103"/>
                  </a:lnTo>
                  <a:lnTo>
                    <a:pt x="185" y="114"/>
                  </a:lnTo>
                  <a:lnTo>
                    <a:pt x="173" y="133"/>
                  </a:lnTo>
                  <a:lnTo>
                    <a:pt x="169" y="143"/>
                  </a:lnTo>
                  <a:lnTo>
                    <a:pt x="167" y="147"/>
                  </a:lnTo>
                  <a:lnTo>
                    <a:pt x="160" y="142"/>
                  </a:lnTo>
                  <a:lnTo>
                    <a:pt x="154" y="133"/>
                  </a:lnTo>
                  <a:lnTo>
                    <a:pt x="143" y="124"/>
                  </a:lnTo>
                  <a:lnTo>
                    <a:pt x="139" y="109"/>
                  </a:lnTo>
                  <a:lnTo>
                    <a:pt x="139" y="103"/>
                  </a:lnTo>
                  <a:lnTo>
                    <a:pt x="127" y="108"/>
                  </a:lnTo>
                  <a:lnTo>
                    <a:pt x="120" y="115"/>
                  </a:lnTo>
                  <a:lnTo>
                    <a:pt x="119" y="125"/>
                  </a:lnTo>
                  <a:lnTo>
                    <a:pt x="115" y="130"/>
                  </a:lnTo>
                  <a:lnTo>
                    <a:pt x="106" y="134"/>
                  </a:lnTo>
                  <a:lnTo>
                    <a:pt x="102" y="138"/>
                  </a:lnTo>
                  <a:lnTo>
                    <a:pt x="89" y="136"/>
                  </a:lnTo>
                  <a:lnTo>
                    <a:pt x="84" y="136"/>
                  </a:lnTo>
                  <a:lnTo>
                    <a:pt x="80" y="136"/>
                  </a:lnTo>
                  <a:lnTo>
                    <a:pt x="70" y="138"/>
                  </a:lnTo>
                  <a:lnTo>
                    <a:pt x="63" y="140"/>
                  </a:lnTo>
                  <a:lnTo>
                    <a:pt x="54" y="139"/>
                  </a:lnTo>
                  <a:lnTo>
                    <a:pt x="54" y="133"/>
                  </a:lnTo>
                  <a:lnTo>
                    <a:pt x="52" y="127"/>
                  </a:lnTo>
                  <a:lnTo>
                    <a:pt x="44" y="125"/>
                  </a:lnTo>
                  <a:lnTo>
                    <a:pt x="44" y="119"/>
                  </a:lnTo>
                  <a:lnTo>
                    <a:pt x="44" y="112"/>
                  </a:lnTo>
                  <a:lnTo>
                    <a:pt x="44" y="103"/>
                  </a:lnTo>
                  <a:lnTo>
                    <a:pt x="45" y="95"/>
                  </a:lnTo>
                  <a:lnTo>
                    <a:pt x="43" y="94"/>
                  </a:lnTo>
                  <a:lnTo>
                    <a:pt x="33" y="91"/>
                  </a:lnTo>
                  <a:lnTo>
                    <a:pt x="24" y="91"/>
                  </a:lnTo>
                  <a:lnTo>
                    <a:pt x="17" y="99"/>
                  </a:lnTo>
                  <a:lnTo>
                    <a:pt x="11" y="107"/>
                  </a:lnTo>
                  <a:lnTo>
                    <a:pt x="3" y="111"/>
                  </a:lnTo>
                  <a:lnTo>
                    <a:pt x="0" y="108"/>
                  </a:lnTo>
                  <a:lnTo>
                    <a:pt x="3" y="95"/>
                  </a:lnTo>
                  <a:lnTo>
                    <a:pt x="4" y="84"/>
                  </a:lnTo>
                  <a:lnTo>
                    <a:pt x="7" y="79"/>
                  </a:lnTo>
                  <a:lnTo>
                    <a:pt x="10" y="73"/>
                  </a:lnTo>
                  <a:lnTo>
                    <a:pt x="14" y="69"/>
                  </a:lnTo>
                  <a:lnTo>
                    <a:pt x="19" y="63"/>
                  </a:lnTo>
                  <a:lnTo>
                    <a:pt x="26" y="60"/>
                  </a:lnTo>
                  <a:lnTo>
                    <a:pt x="28" y="57"/>
                  </a:lnTo>
                  <a:lnTo>
                    <a:pt x="33" y="47"/>
                  </a:lnTo>
                  <a:lnTo>
                    <a:pt x="39" y="39"/>
                  </a:lnTo>
                  <a:lnTo>
                    <a:pt x="45" y="35"/>
                  </a:lnTo>
                  <a:lnTo>
                    <a:pt x="57" y="24"/>
                  </a:lnTo>
                  <a:lnTo>
                    <a:pt x="65" y="18"/>
                  </a:lnTo>
                  <a:lnTo>
                    <a:pt x="66" y="17"/>
                  </a:lnTo>
                  <a:lnTo>
                    <a:pt x="63" y="11"/>
                  </a:lnTo>
                  <a:lnTo>
                    <a:pt x="68" y="4"/>
                  </a:lnTo>
                  <a:lnTo>
                    <a:pt x="74" y="6"/>
                  </a:lnTo>
                  <a:lnTo>
                    <a:pt x="86" y="8"/>
                  </a:lnTo>
                  <a:lnTo>
                    <a:pt x="92" y="6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8" name="Freeform 111"/>
            <p:cNvSpPr>
              <a:spLocks/>
            </p:cNvSpPr>
            <p:nvPr/>
          </p:nvSpPr>
          <p:spPr bwMode="auto">
            <a:xfrm>
              <a:off x="2033266" y="3517900"/>
              <a:ext cx="41275" cy="42863"/>
            </a:xfrm>
            <a:custGeom>
              <a:avLst/>
              <a:gdLst>
                <a:gd name="T0" fmla="*/ 557592 w 20"/>
                <a:gd name="T1" fmla="*/ 55944 h 23"/>
                <a:gd name="T2" fmla="*/ 655988 w 20"/>
                <a:gd name="T3" fmla="*/ 18646 h 23"/>
                <a:gd name="T4" fmla="*/ 590393 w 20"/>
                <a:gd name="T5" fmla="*/ 0 h 23"/>
                <a:gd name="T6" fmla="*/ 426398 w 20"/>
                <a:gd name="T7" fmla="*/ 65262 h 23"/>
                <a:gd name="T8" fmla="*/ 131198 w 20"/>
                <a:gd name="T9" fmla="*/ 139854 h 23"/>
                <a:gd name="T10" fmla="*/ 0 w 20"/>
                <a:gd name="T11" fmla="*/ 214442 h 23"/>
                <a:gd name="T12" fmla="*/ 295200 w 20"/>
                <a:gd name="T13" fmla="*/ 177155 h 23"/>
                <a:gd name="T14" fmla="*/ 426398 w 20"/>
                <a:gd name="T15" fmla="*/ 93236 h 23"/>
                <a:gd name="T16" fmla="*/ 557592 w 20"/>
                <a:gd name="T17" fmla="*/ 65262 h 23"/>
                <a:gd name="T18" fmla="*/ 557592 w 20"/>
                <a:gd name="T19" fmla="*/ 55944 h 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23"/>
                <a:gd name="T32" fmla="*/ 20 w 20"/>
                <a:gd name="T33" fmla="*/ 23 h 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23">
                  <a:moveTo>
                    <a:pt x="17" y="6"/>
                  </a:moveTo>
                  <a:lnTo>
                    <a:pt x="20" y="2"/>
                  </a:lnTo>
                  <a:lnTo>
                    <a:pt x="18" y="0"/>
                  </a:lnTo>
                  <a:lnTo>
                    <a:pt x="13" y="7"/>
                  </a:lnTo>
                  <a:lnTo>
                    <a:pt x="4" y="15"/>
                  </a:lnTo>
                  <a:lnTo>
                    <a:pt x="0" y="23"/>
                  </a:lnTo>
                  <a:lnTo>
                    <a:pt x="9" y="19"/>
                  </a:lnTo>
                  <a:lnTo>
                    <a:pt x="13" y="10"/>
                  </a:lnTo>
                  <a:lnTo>
                    <a:pt x="17" y="7"/>
                  </a:lnTo>
                  <a:lnTo>
                    <a:pt x="17" y="6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9" name="Freeform 112"/>
            <p:cNvSpPr>
              <a:spLocks/>
            </p:cNvSpPr>
            <p:nvPr/>
          </p:nvSpPr>
          <p:spPr bwMode="auto">
            <a:xfrm>
              <a:off x="1907853" y="3552825"/>
              <a:ext cx="315913" cy="352425"/>
            </a:xfrm>
            <a:custGeom>
              <a:avLst/>
              <a:gdLst>
                <a:gd name="T0" fmla="*/ 2147483647 w 198"/>
                <a:gd name="T1" fmla="*/ 2147483647 h 215"/>
                <a:gd name="T2" fmla="*/ 2147483647 w 198"/>
                <a:gd name="T3" fmla="*/ 2147483647 h 215"/>
                <a:gd name="T4" fmla="*/ 2147483647 w 198"/>
                <a:gd name="T5" fmla="*/ 2147483647 h 215"/>
                <a:gd name="T6" fmla="*/ 2147483647 w 198"/>
                <a:gd name="T7" fmla="*/ 2147483647 h 215"/>
                <a:gd name="T8" fmla="*/ 2147483647 w 198"/>
                <a:gd name="T9" fmla="*/ 2147483647 h 215"/>
                <a:gd name="T10" fmla="*/ 2147483647 w 198"/>
                <a:gd name="T11" fmla="*/ 2147483647 h 215"/>
                <a:gd name="T12" fmla="*/ 2147483647 w 198"/>
                <a:gd name="T13" fmla="*/ 2147483647 h 215"/>
                <a:gd name="T14" fmla="*/ 2147483647 w 198"/>
                <a:gd name="T15" fmla="*/ 2147483647 h 215"/>
                <a:gd name="T16" fmla="*/ 2147483647 w 198"/>
                <a:gd name="T17" fmla="*/ 2147483647 h 215"/>
                <a:gd name="T18" fmla="*/ 2147483647 w 198"/>
                <a:gd name="T19" fmla="*/ 2147483647 h 215"/>
                <a:gd name="T20" fmla="*/ 2147483647 w 198"/>
                <a:gd name="T21" fmla="*/ 2147483647 h 215"/>
                <a:gd name="T22" fmla="*/ 2147483647 w 198"/>
                <a:gd name="T23" fmla="*/ 2147483647 h 215"/>
                <a:gd name="T24" fmla="*/ 2147483647 w 198"/>
                <a:gd name="T25" fmla="*/ 2147483647 h 215"/>
                <a:gd name="T26" fmla="*/ 2147483647 w 198"/>
                <a:gd name="T27" fmla="*/ 2147483647 h 215"/>
                <a:gd name="T28" fmla="*/ 2147483647 w 198"/>
                <a:gd name="T29" fmla="*/ 2147483647 h 215"/>
                <a:gd name="T30" fmla="*/ 2147483647 w 198"/>
                <a:gd name="T31" fmla="*/ 2147483647 h 215"/>
                <a:gd name="T32" fmla="*/ 2147483647 w 198"/>
                <a:gd name="T33" fmla="*/ 2147483647 h 215"/>
                <a:gd name="T34" fmla="*/ 2147483647 w 198"/>
                <a:gd name="T35" fmla="*/ 2147483647 h 215"/>
                <a:gd name="T36" fmla="*/ 2147483647 w 198"/>
                <a:gd name="T37" fmla="*/ 2147483647 h 215"/>
                <a:gd name="T38" fmla="*/ 2147483647 w 198"/>
                <a:gd name="T39" fmla="*/ 2147483647 h 215"/>
                <a:gd name="T40" fmla="*/ 2147483647 w 198"/>
                <a:gd name="T41" fmla="*/ 2147483647 h 215"/>
                <a:gd name="T42" fmla="*/ 2147483647 w 198"/>
                <a:gd name="T43" fmla="*/ 2147483647 h 215"/>
                <a:gd name="T44" fmla="*/ 2147483647 w 198"/>
                <a:gd name="T45" fmla="*/ 2147483647 h 215"/>
                <a:gd name="T46" fmla="*/ 2147483647 w 198"/>
                <a:gd name="T47" fmla="*/ 2147483647 h 215"/>
                <a:gd name="T48" fmla="*/ 2147483647 w 198"/>
                <a:gd name="T49" fmla="*/ 2147483647 h 215"/>
                <a:gd name="T50" fmla="*/ 2147483647 w 198"/>
                <a:gd name="T51" fmla="*/ 2147483647 h 215"/>
                <a:gd name="T52" fmla="*/ 2147483647 w 198"/>
                <a:gd name="T53" fmla="*/ 2147483647 h 215"/>
                <a:gd name="T54" fmla="*/ 2147483647 w 198"/>
                <a:gd name="T55" fmla="*/ 2147483647 h 215"/>
                <a:gd name="T56" fmla="*/ 2147483647 w 198"/>
                <a:gd name="T57" fmla="*/ 2147483647 h 215"/>
                <a:gd name="T58" fmla="*/ 2147483647 w 198"/>
                <a:gd name="T59" fmla="*/ 2147483647 h 215"/>
                <a:gd name="T60" fmla="*/ 2147483647 w 198"/>
                <a:gd name="T61" fmla="*/ 2147483647 h 215"/>
                <a:gd name="T62" fmla="*/ 2147483647 w 198"/>
                <a:gd name="T63" fmla="*/ 2147483647 h 215"/>
                <a:gd name="T64" fmla="*/ 2147483647 w 198"/>
                <a:gd name="T65" fmla="*/ 2147483647 h 215"/>
                <a:gd name="T66" fmla="*/ 2147483647 w 198"/>
                <a:gd name="T67" fmla="*/ 2147483647 h 215"/>
                <a:gd name="T68" fmla="*/ 2147483647 w 198"/>
                <a:gd name="T69" fmla="*/ 2147483647 h 215"/>
                <a:gd name="T70" fmla="*/ 2147483647 w 198"/>
                <a:gd name="T71" fmla="*/ 2147483647 h 215"/>
                <a:gd name="T72" fmla="*/ 2147483647 w 198"/>
                <a:gd name="T73" fmla="*/ 2147483647 h 215"/>
                <a:gd name="T74" fmla="*/ 2147483647 w 198"/>
                <a:gd name="T75" fmla="*/ 2147483647 h 215"/>
                <a:gd name="T76" fmla="*/ 2147483647 w 198"/>
                <a:gd name="T77" fmla="*/ 2147483647 h 215"/>
                <a:gd name="T78" fmla="*/ 2147483647 w 198"/>
                <a:gd name="T79" fmla="*/ 2147483647 h 215"/>
                <a:gd name="T80" fmla="*/ 0 w 198"/>
                <a:gd name="T81" fmla="*/ 2147483647 h 215"/>
                <a:gd name="T82" fmla="*/ 2147483647 w 198"/>
                <a:gd name="T83" fmla="*/ 2147483647 h 215"/>
                <a:gd name="T84" fmla="*/ 2147483647 w 198"/>
                <a:gd name="T85" fmla="*/ 2147483647 h 215"/>
                <a:gd name="T86" fmla="*/ 2147483647 w 198"/>
                <a:gd name="T87" fmla="*/ 2147483647 h 215"/>
                <a:gd name="T88" fmla="*/ 2147483647 w 198"/>
                <a:gd name="T89" fmla="*/ 2147483647 h 215"/>
                <a:gd name="T90" fmla="*/ 2147483647 w 198"/>
                <a:gd name="T91" fmla="*/ 2147483647 h 215"/>
                <a:gd name="T92" fmla="*/ 2147483647 w 198"/>
                <a:gd name="T93" fmla="*/ 2147483647 h 215"/>
                <a:gd name="T94" fmla="*/ 2147483647 w 198"/>
                <a:gd name="T95" fmla="*/ 2147483647 h 215"/>
                <a:gd name="T96" fmla="*/ 2147483647 w 198"/>
                <a:gd name="T97" fmla="*/ 2147483647 h 215"/>
                <a:gd name="T98" fmla="*/ 2147483647 w 198"/>
                <a:gd name="T99" fmla="*/ 2147483647 h 215"/>
                <a:gd name="T100" fmla="*/ 2147483647 w 198"/>
                <a:gd name="T101" fmla="*/ 2147483647 h 215"/>
                <a:gd name="T102" fmla="*/ 2147483647 w 198"/>
                <a:gd name="T103" fmla="*/ 2147483647 h 215"/>
                <a:gd name="T104" fmla="*/ 2147483647 w 198"/>
                <a:gd name="T105" fmla="*/ 2147483647 h 21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8"/>
                <a:gd name="T160" fmla="*/ 0 h 215"/>
                <a:gd name="T161" fmla="*/ 198 w 198"/>
                <a:gd name="T162" fmla="*/ 215 h 21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8" h="215">
                  <a:moveTo>
                    <a:pt x="95" y="33"/>
                  </a:moveTo>
                  <a:lnTo>
                    <a:pt x="97" y="39"/>
                  </a:lnTo>
                  <a:lnTo>
                    <a:pt x="98" y="41"/>
                  </a:lnTo>
                  <a:lnTo>
                    <a:pt x="99" y="42"/>
                  </a:lnTo>
                  <a:lnTo>
                    <a:pt x="102" y="45"/>
                  </a:lnTo>
                  <a:lnTo>
                    <a:pt x="102" y="46"/>
                  </a:lnTo>
                  <a:lnTo>
                    <a:pt x="103" y="47"/>
                  </a:lnTo>
                  <a:lnTo>
                    <a:pt x="102" y="49"/>
                  </a:lnTo>
                  <a:lnTo>
                    <a:pt x="102" y="50"/>
                  </a:lnTo>
                  <a:lnTo>
                    <a:pt x="102" y="51"/>
                  </a:lnTo>
                  <a:lnTo>
                    <a:pt x="96" y="52"/>
                  </a:lnTo>
                  <a:lnTo>
                    <a:pt x="93" y="52"/>
                  </a:lnTo>
                  <a:lnTo>
                    <a:pt x="92" y="55"/>
                  </a:lnTo>
                  <a:lnTo>
                    <a:pt x="91" y="60"/>
                  </a:lnTo>
                  <a:lnTo>
                    <a:pt x="90" y="66"/>
                  </a:lnTo>
                  <a:lnTo>
                    <a:pt x="90" y="71"/>
                  </a:lnTo>
                  <a:lnTo>
                    <a:pt x="90" y="72"/>
                  </a:lnTo>
                  <a:lnTo>
                    <a:pt x="89" y="73"/>
                  </a:lnTo>
                  <a:lnTo>
                    <a:pt x="89" y="74"/>
                  </a:lnTo>
                  <a:lnTo>
                    <a:pt x="89" y="75"/>
                  </a:lnTo>
                  <a:lnTo>
                    <a:pt x="92" y="78"/>
                  </a:lnTo>
                  <a:lnTo>
                    <a:pt x="93" y="80"/>
                  </a:lnTo>
                  <a:lnTo>
                    <a:pt x="97" y="82"/>
                  </a:lnTo>
                  <a:lnTo>
                    <a:pt x="102" y="85"/>
                  </a:lnTo>
                  <a:lnTo>
                    <a:pt x="104" y="86"/>
                  </a:lnTo>
                  <a:lnTo>
                    <a:pt x="107" y="86"/>
                  </a:lnTo>
                  <a:lnTo>
                    <a:pt x="109" y="86"/>
                  </a:lnTo>
                  <a:lnTo>
                    <a:pt x="109" y="84"/>
                  </a:lnTo>
                  <a:lnTo>
                    <a:pt x="109" y="77"/>
                  </a:lnTo>
                  <a:lnTo>
                    <a:pt x="108" y="74"/>
                  </a:lnTo>
                  <a:lnTo>
                    <a:pt x="105" y="71"/>
                  </a:lnTo>
                  <a:lnTo>
                    <a:pt x="105" y="68"/>
                  </a:lnTo>
                  <a:lnTo>
                    <a:pt x="105" y="67"/>
                  </a:lnTo>
                  <a:lnTo>
                    <a:pt x="106" y="66"/>
                  </a:lnTo>
                  <a:lnTo>
                    <a:pt x="107" y="66"/>
                  </a:lnTo>
                  <a:lnTo>
                    <a:pt x="109" y="66"/>
                  </a:lnTo>
                  <a:lnTo>
                    <a:pt x="110" y="65"/>
                  </a:lnTo>
                  <a:lnTo>
                    <a:pt x="115" y="62"/>
                  </a:lnTo>
                  <a:lnTo>
                    <a:pt x="115" y="59"/>
                  </a:lnTo>
                  <a:lnTo>
                    <a:pt x="117" y="56"/>
                  </a:lnTo>
                  <a:lnTo>
                    <a:pt x="118" y="52"/>
                  </a:lnTo>
                  <a:lnTo>
                    <a:pt x="119" y="49"/>
                  </a:lnTo>
                  <a:lnTo>
                    <a:pt x="122" y="42"/>
                  </a:lnTo>
                  <a:lnTo>
                    <a:pt x="123" y="41"/>
                  </a:lnTo>
                  <a:lnTo>
                    <a:pt x="123" y="40"/>
                  </a:lnTo>
                  <a:lnTo>
                    <a:pt x="121" y="39"/>
                  </a:lnTo>
                  <a:lnTo>
                    <a:pt x="114" y="38"/>
                  </a:lnTo>
                  <a:lnTo>
                    <a:pt x="114" y="37"/>
                  </a:lnTo>
                  <a:lnTo>
                    <a:pt x="114" y="36"/>
                  </a:lnTo>
                  <a:lnTo>
                    <a:pt x="114" y="33"/>
                  </a:lnTo>
                  <a:lnTo>
                    <a:pt x="114" y="30"/>
                  </a:lnTo>
                  <a:lnTo>
                    <a:pt x="114" y="24"/>
                  </a:lnTo>
                  <a:lnTo>
                    <a:pt x="114" y="20"/>
                  </a:lnTo>
                  <a:lnTo>
                    <a:pt x="115" y="19"/>
                  </a:lnTo>
                  <a:lnTo>
                    <a:pt x="116" y="16"/>
                  </a:lnTo>
                  <a:lnTo>
                    <a:pt x="118" y="14"/>
                  </a:lnTo>
                  <a:lnTo>
                    <a:pt x="121" y="10"/>
                  </a:lnTo>
                  <a:lnTo>
                    <a:pt x="123" y="8"/>
                  </a:lnTo>
                  <a:lnTo>
                    <a:pt x="124" y="8"/>
                  </a:lnTo>
                  <a:lnTo>
                    <a:pt x="127" y="6"/>
                  </a:lnTo>
                  <a:lnTo>
                    <a:pt x="129" y="5"/>
                  </a:lnTo>
                  <a:lnTo>
                    <a:pt x="132" y="4"/>
                  </a:lnTo>
                  <a:lnTo>
                    <a:pt x="140" y="1"/>
                  </a:lnTo>
                  <a:lnTo>
                    <a:pt x="145" y="0"/>
                  </a:lnTo>
                  <a:lnTo>
                    <a:pt x="149" y="0"/>
                  </a:lnTo>
                  <a:lnTo>
                    <a:pt x="154" y="2"/>
                  </a:lnTo>
                  <a:lnTo>
                    <a:pt x="158" y="3"/>
                  </a:lnTo>
                  <a:lnTo>
                    <a:pt x="160" y="4"/>
                  </a:lnTo>
                  <a:lnTo>
                    <a:pt x="162" y="3"/>
                  </a:lnTo>
                  <a:lnTo>
                    <a:pt x="167" y="1"/>
                  </a:lnTo>
                  <a:lnTo>
                    <a:pt x="170" y="0"/>
                  </a:lnTo>
                  <a:lnTo>
                    <a:pt x="181" y="1"/>
                  </a:lnTo>
                  <a:lnTo>
                    <a:pt x="187" y="3"/>
                  </a:lnTo>
                  <a:lnTo>
                    <a:pt x="189" y="4"/>
                  </a:lnTo>
                  <a:lnTo>
                    <a:pt x="195" y="11"/>
                  </a:lnTo>
                  <a:lnTo>
                    <a:pt x="197" y="16"/>
                  </a:lnTo>
                  <a:lnTo>
                    <a:pt x="198" y="17"/>
                  </a:lnTo>
                  <a:lnTo>
                    <a:pt x="197" y="21"/>
                  </a:lnTo>
                  <a:lnTo>
                    <a:pt x="194" y="29"/>
                  </a:lnTo>
                  <a:lnTo>
                    <a:pt x="191" y="39"/>
                  </a:lnTo>
                  <a:lnTo>
                    <a:pt x="187" y="48"/>
                  </a:lnTo>
                  <a:lnTo>
                    <a:pt x="185" y="57"/>
                  </a:lnTo>
                  <a:lnTo>
                    <a:pt x="175" y="63"/>
                  </a:lnTo>
                  <a:lnTo>
                    <a:pt x="170" y="65"/>
                  </a:lnTo>
                  <a:lnTo>
                    <a:pt x="171" y="74"/>
                  </a:lnTo>
                  <a:lnTo>
                    <a:pt x="187" y="84"/>
                  </a:lnTo>
                  <a:lnTo>
                    <a:pt x="184" y="93"/>
                  </a:lnTo>
                  <a:lnTo>
                    <a:pt x="176" y="102"/>
                  </a:lnTo>
                  <a:lnTo>
                    <a:pt x="167" y="107"/>
                  </a:lnTo>
                  <a:lnTo>
                    <a:pt x="164" y="117"/>
                  </a:lnTo>
                  <a:lnTo>
                    <a:pt x="158" y="126"/>
                  </a:lnTo>
                  <a:lnTo>
                    <a:pt x="151" y="127"/>
                  </a:lnTo>
                  <a:lnTo>
                    <a:pt x="140" y="121"/>
                  </a:lnTo>
                  <a:lnTo>
                    <a:pt x="131" y="119"/>
                  </a:lnTo>
                  <a:lnTo>
                    <a:pt x="129" y="127"/>
                  </a:lnTo>
                  <a:lnTo>
                    <a:pt x="131" y="142"/>
                  </a:lnTo>
                  <a:lnTo>
                    <a:pt x="131" y="151"/>
                  </a:lnTo>
                  <a:lnTo>
                    <a:pt x="128" y="162"/>
                  </a:lnTo>
                  <a:lnTo>
                    <a:pt x="126" y="179"/>
                  </a:lnTo>
                  <a:lnTo>
                    <a:pt x="119" y="186"/>
                  </a:lnTo>
                  <a:lnTo>
                    <a:pt x="118" y="193"/>
                  </a:lnTo>
                  <a:lnTo>
                    <a:pt x="119" y="202"/>
                  </a:lnTo>
                  <a:lnTo>
                    <a:pt x="120" y="209"/>
                  </a:lnTo>
                  <a:lnTo>
                    <a:pt x="119" y="215"/>
                  </a:lnTo>
                  <a:lnTo>
                    <a:pt x="109" y="213"/>
                  </a:lnTo>
                  <a:lnTo>
                    <a:pt x="102" y="207"/>
                  </a:lnTo>
                  <a:lnTo>
                    <a:pt x="102" y="197"/>
                  </a:lnTo>
                  <a:lnTo>
                    <a:pt x="104" y="187"/>
                  </a:lnTo>
                  <a:lnTo>
                    <a:pt x="105" y="178"/>
                  </a:lnTo>
                  <a:lnTo>
                    <a:pt x="98" y="171"/>
                  </a:lnTo>
                  <a:lnTo>
                    <a:pt x="89" y="169"/>
                  </a:lnTo>
                  <a:lnTo>
                    <a:pt x="82" y="164"/>
                  </a:lnTo>
                  <a:lnTo>
                    <a:pt x="82" y="157"/>
                  </a:lnTo>
                  <a:lnTo>
                    <a:pt x="78" y="157"/>
                  </a:lnTo>
                  <a:lnTo>
                    <a:pt x="74" y="151"/>
                  </a:lnTo>
                  <a:lnTo>
                    <a:pt x="70" y="150"/>
                  </a:lnTo>
                  <a:lnTo>
                    <a:pt x="60" y="149"/>
                  </a:lnTo>
                  <a:lnTo>
                    <a:pt x="49" y="151"/>
                  </a:lnTo>
                  <a:lnTo>
                    <a:pt x="34" y="157"/>
                  </a:lnTo>
                  <a:lnTo>
                    <a:pt x="20" y="160"/>
                  </a:lnTo>
                  <a:lnTo>
                    <a:pt x="15" y="160"/>
                  </a:lnTo>
                  <a:lnTo>
                    <a:pt x="4" y="151"/>
                  </a:lnTo>
                  <a:lnTo>
                    <a:pt x="0" y="149"/>
                  </a:lnTo>
                  <a:lnTo>
                    <a:pt x="1" y="148"/>
                  </a:lnTo>
                  <a:lnTo>
                    <a:pt x="4" y="146"/>
                  </a:lnTo>
                  <a:lnTo>
                    <a:pt x="9" y="147"/>
                  </a:lnTo>
                  <a:lnTo>
                    <a:pt x="16" y="153"/>
                  </a:lnTo>
                  <a:lnTo>
                    <a:pt x="19" y="155"/>
                  </a:lnTo>
                  <a:lnTo>
                    <a:pt x="27" y="151"/>
                  </a:lnTo>
                  <a:lnTo>
                    <a:pt x="38" y="152"/>
                  </a:lnTo>
                  <a:lnTo>
                    <a:pt x="41" y="153"/>
                  </a:lnTo>
                  <a:lnTo>
                    <a:pt x="39" y="150"/>
                  </a:lnTo>
                  <a:lnTo>
                    <a:pt x="33" y="148"/>
                  </a:lnTo>
                  <a:lnTo>
                    <a:pt x="24" y="147"/>
                  </a:lnTo>
                  <a:lnTo>
                    <a:pt x="19" y="146"/>
                  </a:lnTo>
                  <a:lnTo>
                    <a:pt x="23" y="139"/>
                  </a:lnTo>
                  <a:lnTo>
                    <a:pt x="30" y="138"/>
                  </a:lnTo>
                  <a:lnTo>
                    <a:pt x="43" y="137"/>
                  </a:lnTo>
                  <a:lnTo>
                    <a:pt x="53" y="133"/>
                  </a:lnTo>
                  <a:lnTo>
                    <a:pt x="70" y="132"/>
                  </a:lnTo>
                  <a:lnTo>
                    <a:pt x="76" y="129"/>
                  </a:lnTo>
                  <a:lnTo>
                    <a:pt x="72" y="125"/>
                  </a:lnTo>
                  <a:lnTo>
                    <a:pt x="65" y="128"/>
                  </a:lnTo>
                  <a:lnTo>
                    <a:pt x="61" y="128"/>
                  </a:lnTo>
                  <a:lnTo>
                    <a:pt x="52" y="126"/>
                  </a:lnTo>
                  <a:lnTo>
                    <a:pt x="46" y="122"/>
                  </a:lnTo>
                  <a:lnTo>
                    <a:pt x="41" y="117"/>
                  </a:lnTo>
                  <a:lnTo>
                    <a:pt x="42" y="108"/>
                  </a:lnTo>
                  <a:lnTo>
                    <a:pt x="43" y="105"/>
                  </a:lnTo>
                  <a:lnTo>
                    <a:pt x="44" y="104"/>
                  </a:lnTo>
                  <a:lnTo>
                    <a:pt x="45" y="104"/>
                  </a:lnTo>
                  <a:lnTo>
                    <a:pt x="46" y="102"/>
                  </a:lnTo>
                  <a:lnTo>
                    <a:pt x="47" y="102"/>
                  </a:lnTo>
                  <a:lnTo>
                    <a:pt x="51" y="99"/>
                  </a:lnTo>
                  <a:lnTo>
                    <a:pt x="55" y="95"/>
                  </a:lnTo>
                  <a:lnTo>
                    <a:pt x="67" y="83"/>
                  </a:lnTo>
                  <a:lnTo>
                    <a:pt x="72" y="68"/>
                  </a:lnTo>
                  <a:lnTo>
                    <a:pt x="79" y="50"/>
                  </a:lnTo>
                  <a:lnTo>
                    <a:pt x="87" y="35"/>
                  </a:lnTo>
                  <a:lnTo>
                    <a:pt x="95" y="33"/>
                  </a:lnTo>
                  <a:close/>
                </a:path>
              </a:pathLst>
            </a:custGeom>
            <a:solidFill>
              <a:srgbClr val="FFFF66"/>
            </a:solidFill>
            <a:ln w="12700" cap="flat" cmpd="sng">
              <a:solidFill>
                <a:srgbClr val="A50021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0" name="Freeform 113"/>
            <p:cNvSpPr>
              <a:spLocks/>
            </p:cNvSpPr>
            <p:nvPr/>
          </p:nvSpPr>
          <p:spPr bwMode="auto">
            <a:xfrm>
              <a:off x="1912616" y="3714750"/>
              <a:ext cx="42862" cy="42863"/>
            </a:xfrm>
            <a:custGeom>
              <a:avLst/>
              <a:gdLst>
                <a:gd name="T0" fmla="*/ 1666320525 w 6"/>
                <a:gd name="T1" fmla="*/ 0 h 9"/>
                <a:gd name="T2" fmla="*/ 0 w 6"/>
                <a:gd name="T3" fmla="*/ 260077424 h 9"/>
                <a:gd name="T4" fmla="*/ 0 w 6"/>
                <a:gd name="T5" fmla="*/ 346770169 h 9"/>
                <a:gd name="T6" fmla="*/ 2147483647 w 6"/>
                <a:gd name="T7" fmla="*/ 390117964 h 9"/>
                <a:gd name="T8" fmla="*/ 2147483647 w 6"/>
                <a:gd name="T9" fmla="*/ 260077424 h 9"/>
                <a:gd name="T10" fmla="*/ 2147483647 w 6"/>
                <a:gd name="T11" fmla="*/ 130041480 h 9"/>
                <a:gd name="T12" fmla="*/ 1666320525 w 6"/>
                <a:gd name="T13" fmla="*/ 0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"/>
                <a:gd name="T22" fmla="*/ 0 h 9"/>
                <a:gd name="T23" fmla="*/ 6 w 6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" h="9">
                  <a:moveTo>
                    <a:pt x="1" y="0"/>
                  </a:moveTo>
                  <a:lnTo>
                    <a:pt x="0" y="6"/>
                  </a:lnTo>
                  <a:lnTo>
                    <a:pt x="0" y="8"/>
                  </a:lnTo>
                  <a:lnTo>
                    <a:pt x="2" y="9"/>
                  </a:lnTo>
                  <a:lnTo>
                    <a:pt x="5" y="6"/>
                  </a:lnTo>
                  <a:lnTo>
                    <a:pt x="6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1" name="Freeform 114"/>
            <p:cNvSpPr>
              <a:spLocks/>
            </p:cNvSpPr>
            <p:nvPr/>
          </p:nvSpPr>
          <p:spPr bwMode="auto">
            <a:xfrm>
              <a:off x="1949128" y="3689350"/>
              <a:ext cx="42863" cy="42863"/>
            </a:xfrm>
            <a:custGeom>
              <a:avLst/>
              <a:gdLst>
                <a:gd name="T0" fmla="*/ 1310510 w 15"/>
                <a:gd name="T1" fmla="*/ 4750896 h 13"/>
                <a:gd name="T2" fmla="*/ 0 w 15"/>
                <a:gd name="T3" fmla="*/ 0 h 13"/>
                <a:gd name="T4" fmla="*/ 3057744 w 15"/>
                <a:gd name="T5" fmla="*/ 1583503 h 13"/>
                <a:gd name="T6" fmla="*/ 4805229 w 15"/>
                <a:gd name="T7" fmla="*/ 9501440 h 13"/>
                <a:gd name="T8" fmla="*/ 6552459 w 15"/>
                <a:gd name="T9" fmla="*/ 14252332 h 13"/>
                <a:gd name="T10" fmla="*/ 6552459 w 15"/>
                <a:gd name="T11" fmla="*/ 20586731 h 13"/>
                <a:gd name="T12" fmla="*/ 6115657 w 15"/>
                <a:gd name="T13" fmla="*/ 20586731 h 13"/>
                <a:gd name="T14" fmla="*/ 1310510 w 15"/>
                <a:gd name="T15" fmla="*/ 4750896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"/>
                <a:gd name="T25" fmla="*/ 0 h 13"/>
                <a:gd name="T26" fmla="*/ 15 w 15"/>
                <a:gd name="T27" fmla="*/ 13 h 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" h="13">
                  <a:moveTo>
                    <a:pt x="3" y="3"/>
                  </a:moveTo>
                  <a:lnTo>
                    <a:pt x="0" y="0"/>
                  </a:lnTo>
                  <a:lnTo>
                    <a:pt x="7" y="1"/>
                  </a:lnTo>
                  <a:lnTo>
                    <a:pt x="11" y="6"/>
                  </a:lnTo>
                  <a:lnTo>
                    <a:pt x="15" y="9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2" name="Freeform 115"/>
            <p:cNvSpPr>
              <a:spLocks/>
            </p:cNvSpPr>
            <p:nvPr/>
          </p:nvSpPr>
          <p:spPr bwMode="auto">
            <a:xfrm>
              <a:off x="1934841" y="3689350"/>
              <a:ext cx="41275" cy="42863"/>
            </a:xfrm>
            <a:custGeom>
              <a:avLst/>
              <a:gdLst>
                <a:gd name="T0" fmla="*/ 0 w 13"/>
                <a:gd name="T1" fmla="*/ 125114483 h 8"/>
                <a:gd name="T2" fmla="*/ 2282960 w 13"/>
                <a:gd name="T3" fmla="*/ 0 h 8"/>
                <a:gd name="T4" fmla="*/ 5707596 w 13"/>
                <a:gd name="T5" fmla="*/ 0 h 8"/>
                <a:gd name="T6" fmla="*/ 14840060 w 13"/>
                <a:gd name="T7" fmla="*/ 625597063 h 8"/>
                <a:gd name="T8" fmla="*/ 14840060 w 13"/>
                <a:gd name="T9" fmla="*/ 1000959799 h 8"/>
                <a:gd name="T10" fmla="*/ 11415492 w 13"/>
                <a:gd name="T11" fmla="*/ 875845355 h 8"/>
                <a:gd name="T12" fmla="*/ 4565991 w 13"/>
                <a:gd name="T13" fmla="*/ 375368616 h 8"/>
                <a:gd name="T14" fmla="*/ 0 w 13"/>
                <a:gd name="T15" fmla="*/ 125114483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"/>
                <a:gd name="T25" fmla="*/ 0 h 8"/>
                <a:gd name="T26" fmla="*/ 13 w 13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" h="8">
                  <a:moveTo>
                    <a:pt x="0" y="1"/>
                  </a:moveTo>
                  <a:lnTo>
                    <a:pt x="2" y="0"/>
                  </a:lnTo>
                  <a:lnTo>
                    <a:pt x="5" y="0"/>
                  </a:lnTo>
                  <a:lnTo>
                    <a:pt x="13" y="5"/>
                  </a:lnTo>
                  <a:lnTo>
                    <a:pt x="13" y="8"/>
                  </a:lnTo>
                  <a:lnTo>
                    <a:pt x="10" y="7"/>
                  </a:lnTo>
                  <a:lnTo>
                    <a:pt x="4" y="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3" name="Freeform 123"/>
            <p:cNvSpPr>
              <a:spLocks/>
            </p:cNvSpPr>
            <p:nvPr/>
          </p:nvSpPr>
          <p:spPr bwMode="auto">
            <a:xfrm>
              <a:off x="1834828" y="3800475"/>
              <a:ext cx="274638" cy="261938"/>
            </a:xfrm>
            <a:custGeom>
              <a:avLst/>
              <a:gdLst>
                <a:gd name="T0" fmla="*/ 2147483647 w 171"/>
                <a:gd name="T1" fmla="*/ 2147483647 h 159"/>
                <a:gd name="T2" fmla="*/ 2147483647 w 171"/>
                <a:gd name="T3" fmla="*/ 2147483647 h 159"/>
                <a:gd name="T4" fmla="*/ 2147483647 w 171"/>
                <a:gd name="T5" fmla="*/ 2147483647 h 159"/>
                <a:gd name="T6" fmla="*/ 2147483647 w 171"/>
                <a:gd name="T7" fmla="*/ 2147483647 h 159"/>
                <a:gd name="T8" fmla="*/ 2147483647 w 171"/>
                <a:gd name="T9" fmla="*/ 2147483647 h 159"/>
                <a:gd name="T10" fmla="*/ 2147483647 w 171"/>
                <a:gd name="T11" fmla="*/ 0 h 159"/>
                <a:gd name="T12" fmla="*/ 2147483647 w 171"/>
                <a:gd name="T13" fmla="*/ 2147483647 h 159"/>
                <a:gd name="T14" fmla="*/ 2147483647 w 171"/>
                <a:gd name="T15" fmla="*/ 2147483647 h 159"/>
                <a:gd name="T16" fmla="*/ 2147483647 w 171"/>
                <a:gd name="T17" fmla="*/ 2147483647 h 159"/>
                <a:gd name="T18" fmla="*/ 2147483647 w 171"/>
                <a:gd name="T19" fmla="*/ 2147483647 h 159"/>
                <a:gd name="T20" fmla="*/ 2147483647 w 171"/>
                <a:gd name="T21" fmla="*/ 2147483647 h 159"/>
                <a:gd name="T22" fmla="*/ 2147483647 w 171"/>
                <a:gd name="T23" fmla="*/ 2147483647 h 159"/>
                <a:gd name="T24" fmla="*/ 2147483647 w 171"/>
                <a:gd name="T25" fmla="*/ 2147483647 h 159"/>
                <a:gd name="T26" fmla="*/ 2147483647 w 171"/>
                <a:gd name="T27" fmla="*/ 2147483647 h 159"/>
                <a:gd name="T28" fmla="*/ 2147483647 w 171"/>
                <a:gd name="T29" fmla="*/ 2147483647 h 159"/>
                <a:gd name="T30" fmla="*/ 2147483647 w 171"/>
                <a:gd name="T31" fmla="*/ 2147483647 h 159"/>
                <a:gd name="T32" fmla="*/ 2147483647 w 171"/>
                <a:gd name="T33" fmla="*/ 2147483647 h 159"/>
                <a:gd name="T34" fmla="*/ 2147483647 w 171"/>
                <a:gd name="T35" fmla="*/ 2147483647 h 159"/>
                <a:gd name="T36" fmla="*/ 2147483647 w 171"/>
                <a:gd name="T37" fmla="*/ 2147483647 h 159"/>
                <a:gd name="T38" fmla="*/ 2147483647 w 171"/>
                <a:gd name="T39" fmla="*/ 2147483647 h 159"/>
                <a:gd name="T40" fmla="*/ 2147483647 w 171"/>
                <a:gd name="T41" fmla="*/ 2147483647 h 159"/>
                <a:gd name="T42" fmla="*/ 2147483647 w 171"/>
                <a:gd name="T43" fmla="*/ 2147483647 h 159"/>
                <a:gd name="T44" fmla="*/ 2147483647 w 171"/>
                <a:gd name="T45" fmla="*/ 2147483647 h 159"/>
                <a:gd name="T46" fmla="*/ 2147483647 w 171"/>
                <a:gd name="T47" fmla="*/ 2147483647 h 159"/>
                <a:gd name="T48" fmla="*/ 2147483647 w 171"/>
                <a:gd name="T49" fmla="*/ 2147483647 h 159"/>
                <a:gd name="T50" fmla="*/ 2147483647 w 171"/>
                <a:gd name="T51" fmla="*/ 2147483647 h 159"/>
                <a:gd name="T52" fmla="*/ 2147483647 w 171"/>
                <a:gd name="T53" fmla="*/ 2147483647 h 159"/>
                <a:gd name="T54" fmla="*/ 2147483647 w 171"/>
                <a:gd name="T55" fmla="*/ 2147483647 h 159"/>
                <a:gd name="T56" fmla="*/ 2147483647 w 171"/>
                <a:gd name="T57" fmla="*/ 2147483647 h 159"/>
                <a:gd name="T58" fmla="*/ 2147483647 w 171"/>
                <a:gd name="T59" fmla="*/ 2147483647 h 159"/>
                <a:gd name="T60" fmla="*/ 2147483647 w 171"/>
                <a:gd name="T61" fmla="*/ 2147483647 h 159"/>
                <a:gd name="T62" fmla="*/ 2147483647 w 171"/>
                <a:gd name="T63" fmla="*/ 2147483647 h 15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59"/>
                <a:gd name="T98" fmla="*/ 171 w 171"/>
                <a:gd name="T99" fmla="*/ 159 h 15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59">
                  <a:moveTo>
                    <a:pt x="125" y="9"/>
                  </a:moveTo>
                  <a:lnTo>
                    <a:pt x="121" y="9"/>
                  </a:lnTo>
                  <a:lnTo>
                    <a:pt x="117" y="3"/>
                  </a:lnTo>
                  <a:lnTo>
                    <a:pt x="113" y="2"/>
                  </a:lnTo>
                  <a:lnTo>
                    <a:pt x="103" y="1"/>
                  </a:lnTo>
                  <a:lnTo>
                    <a:pt x="92" y="3"/>
                  </a:lnTo>
                  <a:lnTo>
                    <a:pt x="77" y="9"/>
                  </a:lnTo>
                  <a:lnTo>
                    <a:pt x="63" y="12"/>
                  </a:lnTo>
                  <a:lnTo>
                    <a:pt x="58" y="12"/>
                  </a:lnTo>
                  <a:lnTo>
                    <a:pt x="47" y="3"/>
                  </a:lnTo>
                  <a:lnTo>
                    <a:pt x="43" y="1"/>
                  </a:lnTo>
                  <a:lnTo>
                    <a:pt x="44" y="0"/>
                  </a:lnTo>
                  <a:lnTo>
                    <a:pt x="37" y="0"/>
                  </a:lnTo>
                  <a:lnTo>
                    <a:pt x="27" y="2"/>
                  </a:lnTo>
                  <a:lnTo>
                    <a:pt x="4" y="11"/>
                  </a:lnTo>
                  <a:lnTo>
                    <a:pt x="3" y="14"/>
                  </a:lnTo>
                  <a:lnTo>
                    <a:pt x="0" y="30"/>
                  </a:lnTo>
                  <a:lnTo>
                    <a:pt x="1" y="39"/>
                  </a:lnTo>
                  <a:lnTo>
                    <a:pt x="11" y="45"/>
                  </a:lnTo>
                  <a:lnTo>
                    <a:pt x="21" y="46"/>
                  </a:lnTo>
                  <a:lnTo>
                    <a:pt x="24" y="56"/>
                  </a:lnTo>
                  <a:lnTo>
                    <a:pt x="27" y="65"/>
                  </a:lnTo>
                  <a:lnTo>
                    <a:pt x="36" y="70"/>
                  </a:lnTo>
                  <a:lnTo>
                    <a:pt x="42" y="74"/>
                  </a:lnTo>
                  <a:lnTo>
                    <a:pt x="42" y="75"/>
                  </a:lnTo>
                  <a:lnTo>
                    <a:pt x="48" y="79"/>
                  </a:lnTo>
                  <a:lnTo>
                    <a:pt x="59" y="86"/>
                  </a:lnTo>
                  <a:lnTo>
                    <a:pt x="63" y="92"/>
                  </a:lnTo>
                  <a:lnTo>
                    <a:pt x="65" y="99"/>
                  </a:lnTo>
                  <a:lnTo>
                    <a:pt x="65" y="115"/>
                  </a:lnTo>
                  <a:lnTo>
                    <a:pt x="73" y="120"/>
                  </a:lnTo>
                  <a:lnTo>
                    <a:pt x="83" y="122"/>
                  </a:lnTo>
                  <a:lnTo>
                    <a:pt x="88" y="115"/>
                  </a:lnTo>
                  <a:lnTo>
                    <a:pt x="95" y="108"/>
                  </a:lnTo>
                  <a:lnTo>
                    <a:pt x="101" y="110"/>
                  </a:lnTo>
                  <a:lnTo>
                    <a:pt x="101" y="116"/>
                  </a:lnTo>
                  <a:lnTo>
                    <a:pt x="99" y="126"/>
                  </a:lnTo>
                  <a:lnTo>
                    <a:pt x="98" y="132"/>
                  </a:lnTo>
                  <a:lnTo>
                    <a:pt x="102" y="135"/>
                  </a:lnTo>
                  <a:lnTo>
                    <a:pt x="99" y="140"/>
                  </a:lnTo>
                  <a:lnTo>
                    <a:pt x="110" y="148"/>
                  </a:lnTo>
                  <a:lnTo>
                    <a:pt x="116" y="155"/>
                  </a:lnTo>
                  <a:lnTo>
                    <a:pt x="126" y="159"/>
                  </a:lnTo>
                  <a:lnTo>
                    <a:pt x="135" y="159"/>
                  </a:lnTo>
                  <a:lnTo>
                    <a:pt x="136" y="144"/>
                  </a:lnTo>
                  <a:lnTo>
                    <a:pt x="134" y="132"/>
                  </a:lnTo>
                  <a:lnTo>
                    <a:pt x="141" y="120"/>
                  </a:lnTo>
                  <a:lnTo>
                    <a:pt x="152" y="114"/>
                  </a:lnTo>
                  <a:lnTo>
                    <a:pt x="158" y="114"/>
                  </a:lnTo>
                  <a:lnTo>
                    <a:pt x="158" y="115"/>
                  </a:lnTo>
                  <a:lnTo>
                    <a:pt x="170" y="100"/>
                  </a:lnTo>
                  <a:lnTo>
                    <a:pt x="171" y="93"/>
                  </a:lnTo>
                  <a:lnTo>
                    <a:pt x="167" y="83"/>
                  </a:lnTo>
                  <a:lnTo>
                    <a:pt x="167" y="75"/>
                  </a:lnTo>
                  <a:lnTo>
                    <a:pt x="167" y="74"/>
                  </a:lnTo>
                  <a:lnTo>
                    <a:pt x="162" y="67"/>
                  </a:lnTo>
                  <a:lnTo>
                    <a:pt x="152" y="65"/>
                  </a:lnTo>
                  <a:lnTo>
                    <a:pt x="145" y="59"/>
                  </a:lnTo>
                  <a:lnTo>
                    <a:pt x="145" y="49"/>
                  </a:lnTo>
                  <a:lnTo>
                    <a:pt x="147" y="39"/>
                  </a:lnTo>
                  <a:lnTo>
                    <a:pt x="148" y="30"/>
                  </a:lnTo>
                  <a:lnTo>
                    <a:pt x="141" y="23"/>
                  </a:lnTo>
                  <a:lnTo>
                    <a:pt x="132" y="21"/>
                  </a:lnTo>
                  <a:lnTo>
                    <a:pt x="125" y="16"/>
                  </a:lnTo>
                  <a:lnTo>
                    <a:pt x="125" y="9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4" name="Freeform 134"/>
            <p:cNvSpPr>
              <a:spLocks/>
            </p:cNvSpPr>
            <p:nvPr/>
          </p:nvSpPr>
          <p:spPr bwMode="auto">
            <a:xfrm>
              <a:off x="2047553" y="3965575"/>
              <a:ext cx="50800" cy="85725"/>
            </a:xfrm>
            <a:custGeom>
              <a:avLst/>
              <a:gdLst>
                <a:gd name="T0" fmla="*/ 2078 w 33"/>
                <a:gd name="T1" fmla="*/ 139184 h 52"/>
                <a:gd name="T2" fmla="*/ 33230 w 33"/>
                <a:gd name="T3" fmla="*/ 157740 h 52"/>
                <a:gd name="T4" fmla="*/ 45689 w 33"/>
                <a:gd name="T5" fmla="*/ 160834 h 52"/>
                <a:gd name="T6" fmla="*/ 58151 w 33"/>
                <a:gd name="T7" fmla="*/ 157740 h 52"/>
                <a:gd name="T8" fmla="*/ 58151 w 33"/>
                <a:gd name="T9" fmla="*/ 160834 h 52"/>
                <a:gd name="T10" fmla="*/ 68535 w 33"/>
                <a:gd name="T11" fmla="*/ 142278 h 52"/>
                <a:gd name="T12" fmla="*/ 68535 w 33"/>
                <a:gd name="T13" fmla="*/ 108254 h 52"/>
                <a:gd name="T14" fmla="*/ 64381 w 33"/>
                <a:gd name="T15" fmla="*/ 83511 h 52"/>
                <a:gd name="T16" fmla="*/ 56075 w 33"/>
                <a:gd name="T17" fmla="*/ 61858 h 52"/>
                <a:gd name="T18" fmla="*/ 58151 w 33"/>
                <a:gd name="T19" fmla="*/ 40209 h 52"/>
                <a:gd name="T20" fmla="*/ 64381 w 33"/>
                <a:gd name="T21" fmla="*/ 18559 h 52"/>
                <a:gd name="T22" fmla="*/ 49845 w 33"/>
                <a:gd name="T23" fmla="*/ 0 h 52"/>
                <a:gd name="T24" fmla="*/ 37382 w 33"/>
                <a:gd name="T25" fmla="*/ 0 h 52"/>
                <a:gd name="T26" fmla="*/ 14537 w 33"/>
                <a:gd name="T27" fmla="*/ 18559 h 52"/>
                <a:gd name="T28" fmla="*/ 0 w 33"/>
                <a:gd name="T29" fmla="*/ 55673 h 52"/>
                <a:gd name="T30" fmla="*/ 4153 w 33"/>
                <a:gd name="T31" fmla="*/ 92790 h 52"/>
                <a:gd name="T32" fmla="*/ 2078 w 33"/>
                <a:gd name="T33" fmla="*/ 139184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"/>
                <a:gd name="T52" fmla="*/ 0 h 52"/>
                <a:gd name="T53" fmla="*/ 33 w 33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" h="52">
                  <a:moveTo>
                    <a:pt x="1" y="45"/>
                  </a:moveTo>
                  <a:lnTo>
                    <a:pt x="16" y="51"/>
                  </a:lnTo>
                  <a:lnTo>
                    <a:pt x="22" y="52"/>
                  </a:lnTo>
                  <a:lnTo>
                    <a:pt x="28" y="51"/>
                  </a:lnTo>
                  <a:lnTo>
                    <a:pt x="28" y="52"/>
                  </a:lnTo>
                  <a:lnTo>
                    <a:pt x="33" y="46"/>
                  </a:lnTo>
                  <a:lnTo>
                    <a:pt x="33" y="35"/>
                  </a:lnTo>
                  <a:lnTo>
                    <a:pt x="31" y="27"/>
                  </a:lnTo>
                  <a:lnTo>
                    <a:pt x="27" y="20"/>
                  </a:lnTo>
                  <a:lnTo>
                    <a:pt x="28" y="13"/>
                  </a:lnTo>
                  <a:lnTo>
                    <a:pt x="31" y="6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7" y="6"/>
                  </a:lnTo>
                  <a:lnTo>
                    <a:pt x="0" y="18"/>
                  </a:lnTo>
                  <a:lnTo>
                    <a:pt x="2" y="30"/>
                  </a:lnTo>
                  <a:lnTo>
                    <a:pt x="1" y="45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5" name="Freeform 145"/>
            <p:cNvSpPr>
              <a:spLocks noEditPoints="1"/>
            </p:cNvSpPr>
            <p:nvPr/>
          </p:nvSpPr>
          <p:spPr bwMode="auto">
            <a:xfrm>
              <a:off x="1144266" y="3829050"/>
              <a:ext cx="1155700" cy="1382713"/>
            </a:xfrm>
            <a:custGeom>
              <a:avLst/>
              <a:gdLst>
                <a:gd name="T0" fmla="*/ 2147483647 w 727"/>
                <a:gd name="T1" fmla="*/ 2147483647 h 840"/>
                <a:gd name="T2" fmla="*/ 2147483647 w 727"/>
                <a:gd name="T3" fmla="*/ 2147483647 h 840"/>
                <a:gd name="T4" fmla="*/ 2147483647 w 727"/>
                <a:gd name="T5" fmla="*/ 2147483647 h 840"/>
                <a:gd name="T6" fmla="*/ 2147483647 w 727"/>
                <a:gd name="T7" fmla="*/ 2147483647 h 840"/>
                <a:gd name="T8" fmla="*/ 2147483647 w 727"/>
                <a:gd name="T9" fmla="*/ 2147483647 h 840"/>
                <a:gd name="T10" fmla="*/ 2147483647 w 727"/>
                <a:gd name="T11" fmla="*/ 2147483647 h 840"/>
                <a:gd name="T12" fmla="*/ 2147483647 w 727"/>
                <a:gd name="T13" fmla="*/ 0 h 840"/>
                <a:gd name="T14" fmla="*/ 2147483647 w 727"/>
                <a:gd name="T15" fmla="*/ 2147483647 h 840"/>
                <a:gd name="T16" fmla="*/ 2147483647 w 727"/>
                <a:gd name="T17" fmla="*/ 2147483647 h 840"/>
                <a:gd name="T18" fmla="*/ 2147483647 w 727"/>
                <a:gd name="T19" fmla="*/ 2147483647 h 840"/>
                <a:gd name="T20" fmla="*/ 2147483647 w 727"/>
                <a:gd name="T21" fmla="*/ 2147483647 h 840"/>
                <a:gd name="T22" fmla="*/ 2147483647 w 727"/>
                <a:gd name="T23" fmla="*/ 2147483647 h 840"/>
                <a:gd name="T24" fmla="*/ 2147483647 w 727"/>
                <a:gd name="T25" fmla="*/ 2147483647 h 840"/>
                <a:gd name="T26" fmla="*/ 2147483647 w 727"/>
                <a:gd name="T27" fmla="*/ 2147483647 h 840"/>
                <a:gd name="T28" fmla="*/ 2147483647 w 727"/>
                <a:gd name="T29" fmla="*/ 2147483647 h 840"/>
                <a:gd name="T30" fmla="*/ 2147483647 w 727"/>
                <a:gd name="T31" fmla="*/ 2147483647 h 840"/>
                <a:gd name="T32" fmla="*/ 2147483647 w 727"/>
                <a:gd name="T33" fmla="*/ 2147483647 h 840"/>
                <a:gd name="T34" fmla="*/ 2147483647 w 727"/>
                <a:gd name="T35" fmla="*/ 2147483647 h 840"/>
                <a:gd name="T36" fmla="*/ 2147483647 w 727"/>
                <a:gd name="T37" fmla="*/ 2147483647 h 840"/>
                <a:gd name="T38" fmla="*/ 2147483647 w 727"/>
                <a:gd name="T39" fmla="*/ 2147483647 h 840"/>
                <a:gd name="T40" fmla="*/ 2147483647 w 727"/>
                <a:gd name="T41" fmla="*/ 2147483647 h 840"/>
                <a:gd name="T42" fmla="*/ 2147483647 w 727"/>
                <a:gd name="T43" fmla="*/ 2147483647 h 840"/>
                <a:gd name="T44" fmla="*/ 2147483647 w 727"/>
                <a:gd name="T45" fmla="*/ 2147483647 h 840"/>
                <a:gd name="T46" fmla="*/ 2147483647 w 727"/>
                <a:gd name="T47" fmla="*/ 2147483647 h 840"/>
                <a:gd name="T48" fmla="*/ 2147483647 w 727"/>
                <a:gd name="T49" fmla="*/ 2147483647 h 840"/>
                <a:gd name="T50" fmla="*/ 2147483647 w 727"/>
                <a:gd name="T51" fmla="*/ 2147483647 h 840"/>
                <a:gd name="T52" fmla="*/ 2147483647 w 727"/>
                <a:gd name="T53" fmla="*/ 2147483647 h 840"/>
                <a:gd name="T54" fmla="*/ 2147483647 w 727"/>
                <a:gd name="T55" fmla="*/ 2147483647 h 840"/>
                <a:gd name="T56" fmla="*/ 2147483647 w 727"/>
                <a:gd name="T57" fmla="*/ 2147483647 h 840"/>
                <a:gd name="T58" fmla="*/ 2147483647 w 727"/>
                <a:gd name="T59" fmla="*/ 2147483647 h 840"/>
                <a:gd name="T60" fmla="*/ 2147483647 w 727"/>
                <a:gd name="T61" fmla="*/ 2147483647 h 840"/>
                <a:gd name="T62" fmla="*/ 2147483647 w 727"/>
                <a:gd name="T63" fmla="*/ 2147483647 h 840"/>
                <a:gd name="T64" fmla="*/ 2147483647 w 727"/>
                <a:gd name="T65" fmla="*/ 2147483647 h 840"/>
                <a:gd name="T66" fmla="*/ 2147483647 w 727"/>
                <a:gd name="T67" fmla="*/ 2147483647 h 840"/>
                <a:gd name="T68" fmla="*/ 2147483647 w 727"/>
                <a:gd name="T69" fmla="*/ 2147483647 h 840"/>
                <a:gd name="T70" fmla="*/ 2147483647 w 727"/>
                <a:gd name="T71" fmla="*/ 2147483647 h 840"/>
                <a:gd name="T72" fmla="*/ 2147483647 w 727"/>
                <a:gd name="T73" fmla="*/ 2147483647 h 840"/>
                <a:gd name="T74" fmla="*/ 2147483647 w 727"/>
                <a:gd name="T75" fmla="*/ 2147483647 h 840"/>
                <a:gd name="T76" fmla="*/ 2147483647 w 727"/>
                <a:gd name="T77" fmla="*/ 2147483647 h 840"/>
                <a:gd name="T78" fmla="*/ 2147483647 w 727"/>
                <a:gd name="T79" fmla="*/ 2147483647 h 840"/>
                <a:gd name="T80" fmla="*/ 2147483647 w 727"/>
                <a:gd name="T81" fmla="*/ 2147483647 h 840"/>
                <a:gd name="T82" fmla="*/ 2147483647 w 727"/>
                <a:gd name="T83" fmla="*/ 2147483647 h 840"/>
                <a:gd name="T84" fmla="*/ 2147483647 w 727"/>
                <a:gd name="T85" fmla="*/ 2147483647 h 840"/>
                <a:gd name="T86" fmla="*/ 2147483647 w 727"/>
                <a:gd name="T87" fmla="*/ 2147483647 h 840"/>
                <a:gd name="T88" fmla="*/ 2147483647 w 727"/>
                <a:gd name="T89" fmla="*/ 2147483647 h 840"/>
                <a:gd name="T90" fmla="*/ 2147483647 w 727"/>
                <a:gd name="T91" fmla="*/ 2147483647 h 840"/>
                <a:gd name="T92" fmla="*/ 2147483647 w 727"/>
                <a:gd name="T93" fmla="*/ 2147483647 h 840"/>
                <a:gd name="T94" fmla="*/ 2147483647 w 727"/>
                <a:gd name="T95" fmla="*/ 2147483647 h 840"/>
                <a:gd name="T96" fmla="*/ 2147483647 w 727"/>
                <a:gd name="T97" fmla="*/ 2147483647 h 840"/>
                <a:gd name="T98" fmla="*/ 2147483647 w 727"/>
                <a:gd name="T99" fmla="*/ 2147483647 h 840"/>
                <a:gd name="T100" fmla="*/ 2147483647 w 727"/>
                <a:gd name="T101" fmla="*/ 2147483647 h 840"/>
                <a:gd name="T102" fmla="*/ 2147483647 w 727"/>
                <a:gd name="T103" fmla="*/ 2147483647 h 840"/>
                <a:gd name="T104" fmla="*/ 2147483647 w 727"/>
                <a:gd name="T105" fmla="*/ 2147483647 h 840"/>
                <a:gd name="T106" fmla="*/ 2147483647 w 727"/>
                <a:gd name="T107" fmla="*/ 2147483647 h 840"/>
                <a:gd name="T108" fmla="*/ 2147483647 w 727"/>
                <a:gd name="T109" fmla="*/ 2147483647 h 840"/>
                <a:gd name="T110" fmla="*/ 2147483647 w 727"/>
                <a:gd name="T111" fmla="*/ 2147483647 h 840"/>
                <a:gd name="T112" fmla="*/ 2147483647 w 727"/>
                <a:gd name="T113" fmla="*/ 2147483647 h 840"/>
                <a:gd name="T114" fmla="*/ 2147483647 w 727"/>
                <a:gd name="T115" fmla="*/ 2147483647 h 840"/>
                <a:gd name="T116" fmla="*/ 2147483647 w 727"/>
                <a:gd name="T117" fmla="*/ 2147483647 h 84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27"/>
                <a:gd name="T178" fmla="*/ 0 h 840"/>
                <a:gd name="T179" fmla="*/ 727 w 727"/>
                <a:gd name="T180" fmla="*/ 840 h 84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27" h="840">
                  <a:moveTo>
                    <a:pt x="720" y="706"/>
                  </a:moveTo>
                  <a:lnTo>
                    <a:pt x="725" y="709"/>
                  </a:lnTo>
                  <a:lnTo>
                    <a:pt x="724" y="732"/>
                  </a:lnTo>
                  <a:lnTo>
                    <a:pt x="723" y="741"/>
                  </a:lnTo>
                  <a:lnTo>
                    <a:pt x="727" y="772"/>
                  </a:lnTo>
                  <a:lnTo>
                    <a:pt x="724" y="784"/>
                  </a:lnTo>
                  <a:lnTo>
                    <a:pt x="719" y="794"/>
                  </a:lnTo>
                  <a:lnTo>
                    <a:pt x="717" y="805"/>
                  </a:lnTo>
                  <a:lnTo>
                    <a:pt x="713" y="811"/>
                  </a:lnTo>
                  <a:lnTo>
                    <a:pt x="711" y="820"/>
                  </a:lnTo>
                  <a:lnTo>
                    <a:pt x="708" y="824"/>
                  </a:lnTo>
                  <a:lnTo>
                    <a:pt x="706" y="826"/>
                  </a:lnTo>
                  <a:lnTo>
                    <a:pt x="702" y="833"/>
                  </a:lnTo>
                  <a:lnTo>
                    <a:pt x="701" y="840"/>
                  </a:lnTo>
                  <a:lnTo>
                    <a:pt x="696" y="830"/>
                  </a:lnTo>
                  <a:lnTo>
                    <a:pt x="690" y="828"/>
                  </a:lnTo>
                  <a:lnTo>
                    <a:pt x="682" y="824"/>
                  </a:lnTo>
                  <a:lnTo>
                    <a:pt x="680" y="817"/>
                  </a:lnTo>
                  <a:lnTo>
                    <a:pt x="681" y="808"/>
                  </a:lnTo>
                  <a:lnTo>
                    <a:pt x="673" y="805"/>
                  </a:lnTo>
                  <a:lnTo>
                    <a:pt x="672" y="797"/>
                  </a:lnTo>
                  <a:lnTo>
                    <a:pt x="672" y="788"/>
                  </a:lnTo>
                  <a:lnTo>
                    <a:pt x="673" y="779"/>
                  </a:lnTo>
                  <a:lnTo>
                    <a:pt x="673" y="774"/>
                  </a:lnTo>
                  <a:lnTo>
                    <a:pt x="669" y="768"/>
                  </a:lnTo>
                  <a:lnTo>
                    <a:pt x="669" y="762"/>
                  </a:lnTo>
                  <a:lnTo>
                    <a:pt x="671" y="758"/>
                  </a:lnTo>
                  <a:lnTo>
                    <a:pt x="671" y="753"/>
                  </a:lnTo>
                  <a:lnTo>
                    <a:pt x="671" y="750"/>
                  </a:lnTo>
                  <a:lnTo>
                    <a:pt x="673" y="748"/>
                  </a:lnTo>
                  <a:lnTo>
                    <a:pt x="675" y="741"/>
                  </a:lnTo>
                  <a:lnTo>
                    <a:pt x="677" y="736"/>
                  </a:lnTo>
                  <a:lnTo>
                    <a:pt x="682" y="738"/>
                  </a:lnTo>
                  <a:lnTo>
                    <a:pt x="690" y="736"/>
                  </a:lnTo>
                  <a:lnTo>
                    <a:pt x="697" y="732"/>
                  </a:lnTo>
                  <a:lnTo>
                    <a:pt x="703" y="727"/>
                  </a:lnTo>
                  <a:lnTo>
                    <a:pt x="713" y="726"/>
                  </a:lnTo>
                  <a:lnTo>
                    <a:pt x="716" y="721"/>
                  </a:lnTo>
                  <a:lnTo>
                    <a:pt x="718" y="714"/>
                  </a:lnTo>
                  <a:lnTo>
                    <a:pt x="719" y="710"/>
                  </a:lnTo>
                  <a:lnTo>
                    <a:pt x="720" y="706"/>
                  </a:lnTo>
                  <a:close/>
                  <a:moveTo>
                    <a:pt x="439" y="0"/>
                  </a:moveTo>
                  <a:lnTo>
                    <a:pt x="436" y="16"/>
                  </a:lnTo>
                  <a:lnTo>
                    <a:pt x="437" y="25"/>
                  </a:lnTo>
                  <a:lnTo>
                    <a:pt x="447" y="31"/>
                  </a:lnTo>
                  <a:lnTo>
                    <a:pt x="457" y="32"/>
                  </a:lnTo>
                  <a:lnTo>
                    <a:pt x="460" y="42"/>
                  </a:lnTo>
                  <a:lnTo>
                    <a:pt x="463" y="51"/>
                  </a:lnTo>
                  <a:lnTo>
                    <a:pt x="472" y="56"/>
                  </a:lnTo>
                  <a:lnTo>
                    <a:pt x="478" y="60"/>
                  </a:lnTo>
                  <a:lnTo>
                    <a:pt x="478" y="61"/>
                  </a:lnTo>
                  <a:lnTo>
                    <a:pt x="484" y="65"/>
                  </a:lnTo>
                  <a:lnTo>
                    <a:pt x="495" y="72"/>
                  </a:lnTo>
                  <a:lnTo>
                    <a:pt x="499" y="78"/>
                  </a:lnTo>
                  <a:lnTo>
                    <a:pt x="501" y="85"/>
                  </a:lnTo>
                  <a:lnTo>
                    <a:pt x="501" y="101"/>
                  </a:lnTo>
                  <a:lnTo>
                    <a:pt x="509" y="106"/>
                  </a:lnTo>
                  <a:lnTo>
                    <a:pt x="519" y="108"/>
                  </a:lnTo>
                  <a:lnTo>
                    <a:pt x="524" y="101"/>
                  </a:lnTo>
                  <a:lnTo>
                    <a:pt x="531" y="94"/>
                  </a:lnTo>
                  <a:lnTo>
                    <a:pt x="537" y="96"/>
                  </a:lnTo>
                  <a:lnTo>
                    <a:pt x="537" y="102"/>
                  </a:lnTo>
                  <a:lnTo>
                    <a:pt x="535" y="112"/>
                  </a:lnTo>
                  <a:lnTo>
                    <a:pt x="534" y="118"/>
                  </a:lnTo>
                  <a:lnTo>
                    <a:pt x="538" y="121"/>
                  </a:lnTo>
                  <a:lnTo>
                    <a:pt x="535" y="126"/>
                  </a:lnTo>
                  <a:lnTo>
                    <a:pt x="546" y="134"/>
                  </a:lnTo>
                  <a:lnTo>
                    <a:pt x="552" y="141"/>
                  </a:lnTo>
                  <a:lnTo>
                    <a:pt x="562" y="145"/>
                  </a:lnTo>
                  <a:lnTo>
                    <a:pt x="571" y="145"/>
                  </a:lnTo>
                  <a:lnTo>
                    <a:pt x="586" y="151"/>
                  </a:lnTo>
                  <a:lnTo>
                    <a:pt x="592" y="152"/>
                  </a:lnTo>
                  <a:lnTo>
                    <a:pt x="598" y="151"/>
                  </a:lnTo>
                  <a:lnTo>
                    <a:pt x="604" y="158"/>
                  </a:lnTo>
                  <a:lnTo>
                    <a:pt x="609" y="164"/>
                  </a:lnTo>
                  <a:lnTo>
                    <a:pt x="615" y="172"/>
                  </a:lnTo>
                  <a:lnTo>
                    <a:pt x="619" y="183"/>
                  </a:lnTo>
                  <a:lnTo>
                    <a:pt x="630" y="184"/>
                  </a:lnTo>
                  <a:lnTo>
                    <a:pt x="638" y="187"/>
                  </a:lnTo>
                  <a:lnTo>
                    <a:pt x="662" y="197"/>
                  </a:lnTo>
                  <a:lnTo>
                    <a:pt x="676" y="203"/>
                  </a:lnTo>
                  <a:lnTo>
                    <a:pt x="688" y="210"/>
                  </a:lnTo>
                  <a:lnTo>
                    <a:pt x="686" y="221"/>
                  </a:lnTo>
                  <a:lnTo>
                    <a:pt x="676" y="231"/>
                  </a:lnTo>
                  <a:lnTo>
                    <a:pt x="666" y="242"/>
                  </a:lnTo>
                  <a:lnTo>
                    <a:pt x="662" y="254"/>
                  </a:lnTo>
                  <a:lnTo>
                    <a:pt x="651" y="277"/>
                  </a:lnTo>
                  <a:lnTo>
                    <a:pt x="648" y="292"/>
                  </a:lnTo>
                  <a:lnTo>
                    <a:pt x="647" y="305"/>
                  </a:lnTo>
                  <a:lnTo>
                    <a:pt x="648" y="315"/>
                  </a:lnTo>
                  <a:lnTo>
                    <a:pt x="650" y="318"/>
                  </a:lnTo>
                  <a:lnTo>
                    <a:pt x="641" y="324"/>
                  </a:lnTo>
                  <a:lnTo>
                    <a:pt x="635" y="326"/>
                  </a:lnTo>
                  <a:lnTo>
                    <a:pt x="623" y="324"/>
                  </a:lnTo>
                  <a:lnTo>
                    <a:pt x="617" y="322"/>
                  </a:lnTo>
                  <a:lnTo>
                    <a:pt x="612" y="329"/>
                  </a:lnTo>
                  <a:lnTo>
                    <a:pt x="615" y="335"/>
                  </a:lnTo>
                  <a:lnTo>
                    <a:pt x="614" y="336"/>
                  </a:lnTo>
                  <a:lnTo>
                    <a:pt x="606" y="342"/>
                  </a:lnTo>
                  <a:lnTo>
                    <a:pt x="594" y="353"/>
                  </a:lnTo>
                  <a:lnTo>
                    <a:pt x="588" y="357"/>
                  </a:lnTo>
                  <a:lnTo>
                    <a:pt x="582" y="365"/>
                  </a:lnTo>
                  <a:lnTo>
                    <a:pt x="577" y="375"/>
                  </a:lnTo>
                  <a:lnTo>
                    <a:pt x="575" y="378"/>
                  </a:lnTo>
                  <a:lnTo>
                    <a:pt x="568" y="381"/>
                  </a:lnTo>
                  <a:lnTo>
                    <a:pt x="563" y="387"/>
                  </a:lnTo>
                  <a:lnTo>
                    <a:pt x="559" y="391"/>
                  </a:lnTo>
                  <a:lnTo>
                    <a:pt x="556" y="397"/>
                  </a:lnTo>
                  <a:lnTo>
                    <a:pt x="553" y="402"/>
                  </a:lnTo>
                  <a:lnTo>
                    <a:pt x="552" y="413"/>
                  </a:lnTo>
                  <a:lnTo>
                    <a:pt x="549" y="426"/>
                  </a:lnTo>
                  <a:lnTo>
                    <a:pt x="552" y="429"/>
                  </a:lnTo>
                  <a:lnTo>
                    <a:pt x="560" y="425"/>
                  </a:lnTo>
                  <a:lnTo>
                    <a:pt x="566" y="417"/>
                  </a:lnTo>
                  <a:lnTo>
                    <a:pt x="573" y="409"/>
                  </a:lnTo>
                  <a:lnTo>
                    <a:pt x="582" y="409"/>
                  </a:lnTo>
                  <a:lnTo>
                    <a:pt x="592" y="412"/>
                  </a:lnTo>
                  <a:lnTo>
                    <a:pt x="594" y="413"/>
                  </a:lnTo>
                  <a:lnTo>
                    <a:pt x="593" y="421"/>
                  </a:lnTo>
                  <a:lnTo>
                    <a:pt x="593" y="430"/>
                  </a:lnTo>
                  <a:lnTo>
                    <a:pt x="593" y="437"/>
                  </a:lnTo>
                  <a:lnTo>
                    <a:pt x="593" y="443"/>
                  </a:lnTo>
                  <a:lnTo>
                    <a:pt x="601" y="445"/>
                  </a:lnTo>
                  <a:lnTo>
                    <a:pt x="603" y="451"/>
                  </a:lnTo>
                  <a:lnTo>
                    <a:pt x="603" y="457"/>
                  </a:lnTo>
                  <a:lnTo>
                    <a:pt x="596" y="456"/>
                  </a:lnTo>
                  <a:lnTo>
                    <a:pt x="592" y="456"/>
                  </a:lnTo>
                  <a:lnTo>
                    <a:pt x="590" y="461"/>
                  </a:lnTo>
                  <a:lnTo>
                    <a:pt x="592" y="467"/>
                  </a:lnTo>
                  <a:lnTo>
                    <a:pt x="593" y="474"/>
                  </a:lnTo>
                  <a:lnTo>
                    <a:pt x="597" y="487"/>
                  </a:lnTo>
                  <a:lnTo>
                    <a:pt x="599" y="496"/>
                  </a:lnTo>
                  <a:lnTo>
                    <a:pt x="601" y="506"/>
                  </a:lnTo>
                  <a:lnTo>
                    <a:pt x="588" y="512"/>
                  </a:lnTo>
                  <a:lnTo>
                    <a:pt x="582" y="519"/>
                  </a:lnTo>
                  <a:lnTo>
                    <a:pt x="579" y="527"/>
                  </a:lnTo>
                  <a:lnTo>
                    <a:pt x="579" y="532"/>
                  </a:lnTo>
                  <a:lnTo>
                    <a:pt x="581" y="538"/>
                  </a:lnTo>
                  <a:lnTo>
                    <a:pt x="584" y="538"/>
                  </a:lnTo>
                  <a:lnTo>
                    <a:pt x="589" y="542"/>
                  </a:lnTo>
                  <a:lnTo>
                    <a:pt x="589" y="550"/>
                  </a:lnTo>
                  <a:lnTo>
                    <a:pt x="586" y="560"/>
                  </a:lnTo>
                  <a:lnTo>
                    <a:pt x="585" y="572"/>
                  </a:lnTo>
                  <a:lnTo>
                    <a:pt x="587" y="584"/>
                  </a:lnTo>
                  <a:lnTo>
                    <a:pt x="592" y="594"/>
                  </a:lnTo>
                  <a:lnTo>
                    <a:pt x="601" y="597"/>
                  </a:lnTo>
                  <a:lnTo>
                    <a:pt x="611" y="598"/>
                  </a:lnTo>
                  <a:lnTo>
                    <a:pt x="619" y="601"/>
                  </a:lnTo>
                  <a:lnTo>
                    <a:pt x="621" y="609"/>
                  </a:lnTo>
                  <a:lnTo>
                    <a:pt x="620" y="618"/>
                  </a:lnTo>
                  <a:lnTo>
                    <a:pt x="617" y="626"/>
                  </a:lnTo>
                  <a:lnTo>
                    <a:pt x="618" y="629"/>
                  </a:lnTo>
                  <a:lnTo>
                    <a:pt x="616" y="631"/>
                  </a:lnTo>
                  <a:lnTo>
                    <a:pt x="594" y="640"/>
                  </a:lnTo>
                  <a:lnTo>
                    <a:pt x="593" y="644"/>
                  </a:lnTo>
                  <a:lnTo>
                    <a:pt x="586" y="647"/>
                  </a:lnTo>
                  <a:lnTo>
                    <a:pt x="579" y="652"/>
                  </a:lnTo>
                  <a:lnTo>
                    <a:pt x="572" y="658"/>
                  </a:lnTo>
                  <a:lnTo>
                    <a:pt x="564" y="662"/>
                  </a:lnTo>
                  <a:lnTo>
                    <a:pt x="561" y="663"/>
                  </a:lnTo>
                  <a:lnTo>
                    <a:pt x="560" y="670"/>
                  </a:lnTo>
                  <a:lnTo>
                    <a:pt x="556" y="673"/>
                  </a:lnTo>
                  <a:lnTo>
                    <a:pt x="540" y="677"/>
                  </a:lnTo>
                  <a:lnTo>
                    <a:pt x="534" y="679"/>
                  </a:lnTo>
                  <a:lnTo>
                    <a:pt x="529" y="681"/>
                  </a:lnTo>
                  <a:lnTo>
                    <a:pt x="520" y="678"/>
                  </a:lnTo>
                  <a:lnTo>
                    <a:pt x="512" y="677"/>
                  </a:lnTo>
                  <a:lnTo>
                    <a:pt x="509" y="674"/>
                  </a:lnTo>
                  <a:lnTo>
                    <a:pt x="506" y="671"/>
                  </a:lnTo>
                  <a:lnTo>
                    <a:pt x="503" y="667"/>
                  </a:lnTo>
                  <a:lnTo>
                    <a:pt x="496" y="666"/>
                  </a:lnTo>
                  <a:lnTo>
                    <a:pt x="491" y="664"/>
                  </a:lnTo>
                  <a:lnTo>
                    <a:pt x="487" y="662"/>
                  </a:lnTo>
                  <a:lnTo>
                    <a:pt x="485" y="656"/>
                  </a:lnTo>
                  <a:lnTo>
                    <a:pt x="479" y="653"/>
                  </a:lnTo>
                  <a:lnTo>
                    <a:pt x="471" y="651"/>
                  </a:lnTo>
                  <a:lnTo>
                    <a:pt x="467" y="648"/>
                  </a:lnTo>
                  <a:lnTo>
                    <a:pt x="465" y="647"/>
                  </a:lnTo>
                  <a:lnTo>
                    <a:pt x="458" y="647"/>
                  </a:lnTo>
                  <a:lnTo>
                    <a:pt x="456" y="650"/>
                  </a:lnTo>
                  <a:lnTo>
                    <a:pt x="447" y="649"/>
                  </a:lnTo>
                  <a:lnTo>
                    <a:pt x="438" y="644"/>
                  </a:lnTo>
                  <a:lnTo>
                    <a:pt x="436" y="640"/>
                  </a:lnTo>
                  <a:lnTo>
                    <a:pt x="433" y="638"/>
                  </a:lnTo>
                  <a:lnTo>
                    <a:pt x="416" y="633"/>
                  </a:lnTo>
                  <a:lnTo>
                    <a:pt x="413" y="628"/>
                  </a:lnTo>
                  <a:lnTo>
                    <a:pt x="407" y="627"/>
                  </a:lnTo>
                  <a:lnTo>
                    <a:pt x="397" y="631"/>
                  </a:lnTo>
                  <a:lnTo>
                    <a:pt x="390" y="636"/>
                  </a:lnTo>
                  <a:lnTo>
                    <a:pt x="377" y="642"/>
                  </a:lnTo>
                  <a:lnTo>
                    <a:pt x="368" y="644"/>
                  </a:lnTo>
                  <a:lnTo>
                    <a:pt x="354" y="648"/>
                  </a:lnTo>
                  <a:lnTo>
                    <a:pt x="346" y="658"/>
                  </a:lnTo>
                  <a:lnTo>
                    <a:pt x="340" y="673"/>
                  </a:lnTo>
                  <a:lnTo>
                    <a:pt x="341" y="676"/>
                  </a:lnTo>
                  <a:lnTo>
                    <a:pt x="343" y="679"/>
                  </a:lnTo>
                  <a:lnTo>
                    <a:pt x="340" y="711"/>
                  </a:lnTo>
                  <a:lnTo>
                    <a:pt x="333" y="708"/>
                  </a:lnTo>
                  <a:lnTo>
                    <a:pt x="318" y="706"/>
                  </a:lnTo>
                  <a:lnTo>
                    <a:pt x="303" y="706"/>
                  </a:lnTo>
                  <a:lnTo>
                    <a:pt x="288" y="704"/>
                  </a:lnTo>
                  <a:lnTo>
                    <a:pt x="271" y="702"/>
                  </a:lnTo>
                  <a:lnTo>
                    <a:pt x="263" y="698"/>
                  </a:lnTo>
                  <a:lnTo>
                    <a:pt x="260" y="695"/>
                  </a:lnTo>
                  <a:lnTo>
                    <a:pt x="253" y="687"/>
                  </a:lnTo>
                  <a:lnTo>
                    <a:pt x="248" y="680"/>
                  </a:lnTo>
                  <a:lnTo>
                    <a:pt x="239" y="677"/>
                  </a:lnTo>
                  <a:lnTo>
                    <a:pt x="234" y="674"/>
                  </a:lnTo>
                  <a:lnTo>
                    <a:pt x="220" y="661"/>
                  </a:lnTo>
                  <a:lnTo>
                    <a:pt x="211" y="656"/>
                  </a:lnTo>
                  <a:lnTo>
                    <a:pt x="200" y="656"/>
                  </a:lnTo>
                  <a:lnTo>
                    <a:pt x="187" y="662"/>
                  </a:lnTo>
                  <a:lnTo>
                    <a:pt x="180" y="661"/>
                  </a:lnTo>
                  <a:lnTo>
                    <a:pt x="164" y="656"/>
                  </a:lnTo>
                  <a:lnTo>
                    <a:pt x="147" y="647"/>
                  </a:lnTo>
                  <a:lnTo>
                    <a:pt x="117" y="632"/>
                  </a:lnTo>
                  <a:lnTo>
                    <a:pt x="111" y="623"/>
                  </a:lnTo>
                  <a:lnTo>
                    <a:pt x="100" y="613"/>
                  </a:lnTo>
                  <a:lnTo>
                    <a:pt x="89" y="608"/>
                  </a:lnTo>
                  <a:lnTo>
                    <a:pt x="80" y="601"/>
                  </a:lnTo>
                  <a:lnTo>
                    <a:pt x="74" y="593"/>
                  </a:lnTo>
                  <a:lnTo>
                    <a:pt x="68" y="583"/>
                  </a:lnTo>
                  <a:lnTo>
                    <a:pt x="61" y="575"/>
                  </a:lnTo>
                  <a:lnTo>
                    <a:pt x="60" y="570"/>
                  </a:lnTo>
                  <a:lnTo>
                    <a:pt x="71" y="574"/>
                  </a:lnTo>
                  <a:lnTo>
                    <a:pt x="84" y="569"/>
                  </a:lnTo>
                  <a:lnTo>
                    <a:pt x="91" y="559"/>
                  </a:lnTo>
                  <a:lnTo>
                    <a:pt x="97" y="543"/>
                  </a:lnTo>
                  <a:lnTo>
                    <a:pt x="107" y="522"/>
                  </a:lnTo>
                  <a:lnTo>
                    <a:pt x="118" y="498"/>
                  </a:lnTo>
                  <a:lnTo>
                    <a:pt x="129" y="481"/>
                  </a:lnTo>
                  <a:lnTo>
                    <a:pt x="133" y="479"/>
                  </a:lnTo>
                  <a:lnTo>
                    <a:pt x="127" y="470"/>
                  </a:lnTo>
                  <a:lnTo>
                    <a:pt x="127" y="467"/>
                  </a:lnTo>
                  <a:lnTo>
                    <a:pt x="132" y="454"/>
                  </a:lnTo>
                  <a:lnTo>
                    <a:pt x="139" y="434"/>
                  </a:lnTo>
                  <a:lnTo>
                    <a:pt x="144" y="417"/>
                  </a:lnTo>
                  <a:lnTo>
                    <a:pt x="149" y="409"/>
                  </a:lnTo>
                  <a:lnTo>
                    <a:pt x="155" y="421"/>
                  </a:lnTo>
                  <a:lnTo>
                    <a:pt x="160" y="430"/>
                  </a:lnTo>
                  <a:lnTo>
                    <a:pt x="162" y="436"/>
                  </a:lnTo>
                  <a:lnTo>
                    <a:pt x="162" y="421"/>
                  </a:lnTo>
                  <a:lnTo>
                    <a:pt x="157" y="408"/>
                  </a:lnTo>
                  <a:lnTo>
                    <a:pt x="147" y="399"/>
                  </a:lnTo>
                  <a:lnTo>
                    <a:pt x="146" y="389"/>
                  </a:lnTo>
                  <a:lnTo>
                    <a:pt x="154" y="379"/>
                  </a:lnTo>
                  <a:lnTo>
                    <a:pt x="157" y="365"/>
                  </a:lnTo>
                  <a:lnTo>
                    <a:pt x="155" y="355"/>
                  </a:lnTo>
                  <a:lnTo>
                    <a:pt x="157" y="346"/>
                  </a:lnTo>
                  <a:lnTo>
                    <a:pt x="155" y="346"/>
                  </a:lnTo>
                  <a:lnTo>
                    <a:pt x="146" y="341"/>
                  </a:lnTo>
                  <a:lnTo>
                    <a:pt x="135" y="332"/>
                  </a:lnTo>
                  <a:lnTo>
                    <a:pt x="124" y="320"/>
                  </a:lnTo>
                  <a:lnTo>
                    <a:pt x="118" y="306"/>
                  </a:lnTo>
                  <a:lnTo>
                    <a:pt x="114" y="291"/>
                  </a:lnTo>
                  <a:lnTo>
                    <a:pt x="118" y="281"/>
                  </a:lnTo>
                  <a:lnTo>
                    <a:pt x="120" y="269"/>
                  </a:lnTo>
                  <a:lnTo>
                    <a:pt x="119" y="261"/>
                  </a:lnTo>
                  <a:lnTo>
                    <a:pt x="140" y="262"/>
                  </a:lnTo>
                  <a:lnTo>
                    <a:pt x="131" y="256"/>
                  </a:lnTo>
                  <a:lnTo>
                    <a:pt x="114" y="252"/>
                  </a:lnTo>
                  <a:lnTo>
                    <a:pt x="102" y="249"/>
                  </a:lnTo>
                  <a:lnTo>
                    <a:pt x="105" y="240"/>
                  </a:lnTo>
                  <a:lnTo>
                    <a:pt x="108" y="232"/>
                  </a:lnTo>
                  <a:lnTo>
                    <a:pt x="106" y="230"/>
                  </a:lnTo>
                  <a:lnTo>
                    <a:pt x="88" y="225"/>
                  </a:lnTo>
                  <a:lnTo>
                    <a:pt x="93" y="223"/>
                  </a:lnTo>
                  <a:lnTo>
                    <a:pt x="86" y="219"/>
                  </a:lnTo>
                  <a:lnTo>
                    <a:pt x="74" y="219"/>
                  </a:lnTo>
                  <a:lnTo>
                    <a:pt x="69" y="216"/>
                  </a:lnTo>
                  <a:lnTo>
                    <a:pt x="68" y="213"/>
                  </a:lnTo>
                  <a:lnTo>
                    <a:pt x="67" y="210"/>
                  </a:lnTo>
                  <a:lnTo>
                    <a:pt x="60" y="202"/>
                  </a:lnTo>
                  <a:lnTo>
                    <a:pt x="52" y="195"/>
                  </a:lnTo>
                  <a:lnTo>
                    <a:pt x="38" y="187"/>
                  </a:lnTo>
                  <a:lnTo>
                    <a:pt x="33" y="182"/>
                  </a:lnTo>
                  <a:lnTo>
                    <a:pt x="24" y="180"/>
                  </a:lnTo>
                  <a:lnTo>
                    <a:pt x="12" y="182"/>
                  </a:lnTo>
                  <a:lnTo>
                    <a:pt x="9" y="172"/>
                  </a:lnTo>
                  <a:lnTo>
                    <a:pt x="0" y="158"/>
                  </a:lnTo>
                  <a:lnTo>
                    <a:pt x="7" y="156"/>
                  </a:lnTo>
                  <a:lnTo>
                    <a:pt x="16" y="156"/>
                  </a:lnTo>
                  <a:lnTo>
                    <a:pt x="16" y="151"/>
                  </a:lnTo>
                  <a:lnTo>
                    <a:pt x="8" y="150"/>
                  </a:lnTo>
                  <a:lnTo>
                    <a:pt x="8" y="144"/>
                  </a:lnTo>
                  <a:lnTo>
                    <a:pt x="13" y="140"/>
                  </a:lnTo>
                  <a:lnTo>
                    <a:pt x="19" y="140"/>
                  </a:lnTo>
                  <a:lnTo>
                    <a:pt x="22" y="136"/>
                  </a:lnTo>
                  <a:lnTo>
                    <a:pt x="2" y="133"/>
                  </a:lnTo>
                  <a:lnTo>
                    <a:pt x="3" y="127"/>
                  </a:lnTo>
                  <a:lnTo>
                    <a:pt x="9" y="119"/>
                  </a:lnTo>
                  <a:lnTo>
                    <a:pt x="22" y="116"/>
                  </a:lnTo>
                  <a:lnTo>
                    <a:pt x="33" y="115"/>
                  </a:lnTo>
                  <a:lnTo>
                    <a:pt x="49" y="117"/>
                  </a:lnTo>
                  <a:lnTo>
                    <a:pt x="58" y="119"/>
                  </a:lnTo>
                  <a:lnTo>
                    <a:pt x="64" y="119"/>
                  </a:lnTo>
                  <a:lnTo>
                    <a:pt x="73" y="119"/>
                  </a:lnTo>
                  <a:lnTo>
                    <a:pt x="75" y="114"/>
                  </a:lnTo>
                  <a:lnTo>
                    <a:pt x="81" y="112"/>
                  </a:lnTo>
                  <a:lnTo>
                    <a:pt x="85" y="115"/>
                  </a:lnTo>
                  <a:lnTo>
                    <a:pt x="90" y="116"/>
                  </a:lnTo>
                  <a:lnTo>
                    <a:pt x="102" y="119"/>
                  </a:lnTo>
                  <a:lnTo>
                    <a:pt x="106" y="125"/>
                  </a:lnTo>
                  <a:lnTo>
                    <a:pt x="113" y="136"/>
                  </a:lnTo>
                  <a:lnTo>
                    <a:pt x="121" y="145"/>
                  </a:lnTo>
                  <a:lnTo>
                    <a:pt x="131" y="144"/>
                  </a:lnTo>
                  <a:lnTo>
                    <a:pt x="139" y="144"/>
                  </a:lnTo>
                  <a:lnTo>
                    <a:pt x="142" y="145"/>
                  </a:lnTo>
                  <a:lnTo>
                    <a:pt x="147" y="147"/>
                  </a:lnTo>
                  <a:lnTo>
                    <a:pt x="155" y="146"/>
                  </a:lnTo>
                  <a:lnTo>
                    <a:pt x="163" y="146"/>
                  </a:lnTo>
                  <a:lnTo>
                    <a:pt x="166" y="148"/>
                  </a:lnTo>
                  <a:lnTo>
                    <a:pt x="169" y="154"/>
                  </a:lnTo>
                  <a:lnTo>
                    <a:pt x="180" y="156"/>
                  </a:lnTo>
                  <a:lnTo>
                    <a:pt x="186" y="152"/>
                  </a:lnTo>
                  <a:lnTo>
                    <a:pt x="180" y="146"/>
                  </a:lnTo>
                  <a:lnTo>
                    <a:pt x="180" y="134"/>
                  </a:lnTo>
                  <a:lnTo>
                    <a:pt x="183" y="122"/>
                  </a:lnTo>
                  <a:lnTo>
                    <a:pt x="182" y="112"/>
                  </a:lnTo>
                  <a:lnTo>
                    <a:pt x="183" y="99"/>
                  </a:lnTo>
                  <a:lnTo>
                    <a:pt x="178" y="93"/>
                  </a:lnTo>
                  <a:lnTo>
                    <a:pt x="177" y="83"/>
                  </a:lnTo>
                  <a:lnTo>
                    <a:pt x="180" y="64"/>
                  </a:lnTo>
                  <a:lnTo>
                    <a:pt x="189" y="69"/>
                  </a:lnTo>
                  <a:lnTo>
                    <a:pt x="209" y="73"/>
                  </a:lnTo>
                  <a:lnTo>
                    <a:pt x="212" y="75"/>
                  </a:lnTo>
                  <a:lnTo>
                    <a:pt x="208" y="83"/>
                  </a:lnTo>
                  <a:lnTo>
                    <a:pt x="213" y="91"/>
                  </a:lnTo>
                  <a:lnTo>
                    <a:pt x="217" y="101"/>
                  </a:lnTo>
                  <a:lnTo>
                    <a:pt x="223" y="101"/>
                  </a:lnTo>
                  <a:lnTo>
                    <a:pt x="238" y="107"/>
                  </a:lnTo>
                  <a:lnTo>
                    <a:pt x="250" y="114"/>
                  </a:lnTo>
                  <a:lnTo>
                    <a:pt x="260" y="116"/>
                  </a:lnTo>
                  <a:lnTo>
                    <a:pt x="269" y="116"/>
                  </a:lnTo>
                  <a:lnTo>
                    <a:pt x="279" y="111"/>
                  </a:lnTo>
                  <a:lnTo>
                    <a:pt x="300" y="113"/>
                  </a:lnTo>
                  <a:lnTo>
                    <a:pt x="302" y="111"/>
                  </a:lnTo>
                  <a:lnTo>
                    <a:pt x="297" y="108"/>
                  </a:lnTo>
                  <a:lnTo>
                    <a:pt x="284" y="104"/>
                  </a:lnTo>
                  <a:lnTo>
                    <a:pt x="284" y="99"/>
                  </a:lnTo>
                  <a:lnTo>
                    <a:pt x="293" y="89"/>
                  </a:lnTo>
                  <a:lnTo>
                    <a:pt x="309" y="82"/>
                  </a:lnTo>
                  <a:lnTo>
                    <a:pt x="324" y="80"/>
                  </a:lnTo>
                  <a:lnTo>
                    <a:pt x="342" y="78"/>
                  </a:lnTo>
                  <a:lnTo>
                    <a:pt x="355" y="72"/>
                  </a:lnTo>
                  <a:lnTo>
                    <a:pt x="370" y="62"/>
                  </a:lnTo>
                  <a:lnTo>
                    <a:pt x="372" y="56"/>
                  </a:lnTo>
                  <a:lnTo>
                    <a:pt x="369" y="51"/>
                  </a:lnTo>
                  <a:lnTo>
                    <a:pt x="378" y="24"/>
                  </a:lnTo>
                  <a:lnTo>
                    <a:pt x="387" y="7"/>
                  </a:lnTo>
                  <a:lnTo>
                    <a:pt x="400" y="4"/>
                  </a:lnTo>
                  <a:lnTo>
                    <a:pt x="413" y="3"/>
                  </a:lnTo>
                  <a:lnTo>
                    <a:pt x="423" y="3"/>
                  </a:lnTo>
                  <a:lnTo>
                    <a:pt x="434" y="2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rgbClr val="FFCC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6" name="Freeform 105"/>
            <p:cNvSpPr>
              <a:spLocks/>
            </p:cNvSpPr>
            <p:nvPr/>
          </p:nvSpPr>
          <p:spPr bwMode="auto">
            <a:xfrm>
              <a:off x="2346003" y="4200525"/>
              <a:ext cx="676275" cy="344488"/>
            </a:xfrm>
            <a:custGeom>
              <a:avLst/>
              <a:gdLst>
                <a:gd name="T0" fmla="*/ 2147483647 w 425"/>
                <a:gd name="T1" fmla="*/ 2147483647 h 208"/>
                <a:gd name="T2" fmla="*/ 2147483647 w 425"/>
                <a:gd name="T3" fmla="*/ 2147483647 h 208"/>
                <a:gd name="T4" fmla="*/ 2147483647 w 425"/>
                <a:gd name="T5" fmla="*/ 2147483647 h 208"/>
                <a:gd name="T6" fmla="*/ 2147483647 w 425"/>
                <a:gd name="T7" fmla="*/ 2147483647 h 208"/>
                <a:gd name="T8" fmla="*/ 2147483647 w 425"/>
                <a:gd name="T9" fmla="*/ 2147483647 h 208"/>
                <a:gd name="T10" fmla="*/ 2147483647 w 425"/>
                <a:gd name="T11" fmla="*/ 2147483647 h 208"/>
                <a:gd name="T12" fmla="*/ 2147483647 w 425"/>
                <a:gd name="T13" fmla="*/ 2147483647 h 208"/>
                <a:gd name="T14" fmla="*/ 2147483647 w 425"/>
                <a:gd name="T15" fmla="*/ 2147483647 h 208"/>
                <a:gd name="T16" fmla="*/ 2147483647 w 425"/>
                <a:gd name="T17" fmla="*/ 2147483647 h 208"/>
                <a:gd name="T18" fmla="*/ 2147483647 w 425"/>
                <a:gd name="T19" fmla="*/ 2147483647 h 208"/>
                <a:gd name="T20" fmla="*/ 2147483647 w 425"/>
                <a:gd name="T21" fmla="*/ 2147483647 h 208"/>
                <a:gd name="T22" fmla="*/ 2147483647 w 425"/>
                <a:gd name="T23" fmla="*/ 2147483647 h 208"/>
                <a:gd name="T24" fmla="*/ 2147483647 w 425"/>
                <a:gd name="T25" fmla="*/ 2147483647 h 208"/>
                <a:gd name="T26" fmla="*/ 2147483647 w 425"/>
                <a:gd name="T27" fmla="*/ 2147483647 h 208"/>
                <a:gd name="T28" fmla="*/ 2147483647 w 425"/>
                <a:gd name="T29" fmla="*/ 2147483647 h 208"/>
                <a:gd name="T30" fmla="*/ 0 w 425"/>
                <a:gd name="T31" fmla="*/ 2147483647 h 208"/>
                <a:gd name="T32" fmla="*/ 2147483647 w 425"/>
                <a:gd name="T33" fmla="*/ 2147483647 h 208"/>
                <a:gd name="T34" fmla="*/ 2147483647 w 425"/>
                <a:gd name="T35" fmla="*/ 2147483647 h 208"/>
                <a:gd name="T36" fmla="*/ 2147483647 w 425"/>
                <a:gd name="T37" fmla="*/ 2147483647 h 208"/>
                <a:gd name="T38" fmla="*/ 2147483647 w 425"/>
                <a:gd name="T39" fmla="*/ 2147483647 h 208"/>
                <a:gd name="T40" fmla="*/ 2147483647 w 425"/>
                <a:gd name="T41" fmla="*/ 2147483647 h 208"/>
                <a:gd name="T42" fmla="*/ 2147483647 w 425"/>
                <a:gd name="T43" fmla="*/ 2147483647 h 208"/>
                <a:gd name="T44" fmla="*/ 2147483647 w 425"/>
                <a:gd name="T45" fmla="*/ 2147483647 h 208"/>
                <a:gd name="T46" fmla="*/ 2147483647 w 425"/>
                <a:gd name="T47" fmla="*/ 2147483647 h 208"/>
                <a:gd name="T48" fmla="*/ 2147483647 w 425"/>
                <a:gd name="T49" fmla="*/ 2147483647 h 208"/>
                <a:gd name="T50" fmla="*/ 2147483647 w 425"/>
                <a:gd name="T51" fmla="*/ 2147483647 h 208"/>
                <a:gd name="T52" fmla="*/ 2147483647 w 425"/>
                <a:gd name="T53" fmla="*/ 2147483647 h 208"/>
                <a:gd name="T54" fmla="*/ 2147483647 w 425"/>
                <a:gd name="T55" fmla="*/ 2147483647 h 208"/>
                <a:gd name="T56" fmla="*/ 2147483647 w 425"/>
                <a:gd name="T57" fmla="*/ 2147483647 h 208"/>
                <a:gd name="T58" fmla="*/ 2147483647 w 425"/>
                <a:gd name="T59" fmla="*/ 2147483647 h 208"/>
                <a:gd name="T60" fmla="*/ 2147483647 w 425"/>
                <a:gd name="T61" fmla="*/ 2147483647 h 208"/>
                <a:gd name="T62" fmla="*/ 2147483647 w 425"/>
                <a:gd name="T63" fmla="*/ 2147483647 h 208"/>
                <a:gd name="T64" fmla="*/ 2147483647 w 425"/>
                <a:gd name="T65" fmla="*/ 2147483647 h 208"/>
                <a:gd name="T66" fmla="*/ 2147483647 w 425"/>
                <a:gd name="T67" fmla="*/ 2147483647 h 208"/>
                <a:gd name="T68" fmla="*/ 2147483647 w 425"/>
                <a:gd name="T69" fmla="*/ 2147483647 h 208"/>
                <a:gd name="T70" fmla="*/ 2147483647 w 425"/>
                <a:gd name="T71" fmla="*/ 2147483647 h 208"/>
                <a:gd name="T72" fmla="*/ 2147483647 w 425"/>
                <a:gd name="T73" fmla="*/ 2147483647 h 208"/>
                <a:gd name="T74" fmla="*/ 2147483647 w 425"/>
                <a:gd name="T75" fmla="*/ 2147483647 h 208"/>
                <a:gd name="T76" fmla="*/ 2147483647 w 425"/>
                <a:gd name="T77" fmla="*/ 2147483647 h 208"/>
                <a:gd name="T78" fmla="*/ 2147483647 w 425"/>
                <a:gd name="T79" fmla="*/ 2147483647 h 208"/>
                <a:gd name="T80" fmla="*/ 2147483647 w 425"/>
                <a:gd name="T81" fmla="*/ 2147483647 h 208"/>
                <a:gd name="T82" fmla="*/ 2147483647 w 425"/>
                <a:gd name="T83" fmla="*/ 2147483647 h 208"/>
                <a:gd name="T84" fmla="*/ 2147483647 w 425"/>
                <a:gd name="T85" fmla="*/ 2147483647 h 208"/>
                <a:gd name="T86" fmla="*/ 2147483647 w 425"/>
                <a:gd name="T87" fmla="*/ 2147483647 h 208"/>
                <a:gd name="T88" fmla="*/ 2147483647 w 425"/>
                <a:gd name="T89" fmla="*/ 2147483647 h 208"/>
                <a:gd name="T90" fmla="*/ 2147483647 w 425"/>
                <a:gd name="T91" fmla="*/ 2147483647 h 208"/>
                <a:gd name="T92" fmla="*/ 2147483647 w 425"/>
                <a:gd name="T93" fmla="*/ 2147483647 h 208"/>
                <a:gd name="T94" fmla="*/ 2147483647 w 425"/>
                <a:gd name="T95" fmla="*/ 2147483647 h 208"/>
                <a:gd name="T96" fmla="*/ 2147483647 w 425"/>
                <a:gd name="T97" fmla="*/ 2147483647 h 208"/>
                <a:gd name="T98" fmla="*/ 2147483647 w 425"/>
                <a:gd name="T99" fmla="*/ 2147483647 h 208"/>
                <a:gd name="T100" fmla="*/ 2147483647 w 425"/>
                <a:gd name="T101" fmla="*/ 2147483647 h 208"/>
                <a:gd name="T102" fmla="*/ 2147483647 w 425"/>
                <a:gd name="T103" fmla="*/ 2147483647 h 208"/>
                <a:gd name="T104" fmla="*/ 2147483647 w 425"/>
                <a:gd name="T105" fmla="*/ 2147483647 h 208"/>
                <a:gd name="T106" fmla="*/ 2147483647 w 425"/>
                <a:gd name="T107" fmla="*/ 2147483647 h 208"/>
                <a:gd name="T108" fmla="*/ 2147483647 w 425"/>
                <a:gd name="T109" fmla="*/ 2147483647 h 208"/>
                <a:gd name="T110" fmla="*/ 2147483647 w 425"/>
                <a:gd name="T111" fmla="*/ 0 h 208"/>
                <a:gd name="T112" fmla="*/ 2147483647 w 425"/>
                <a:gd name="T113" fmla="*/ 2147483647 h 208"/>
                <a:gd name="T114" fmla="*/ 2147483647 w 425"/>
                <a:gd name="T115" fmla="*/ 2147483647 h 208"/>
                <a:gd name="T116" fmla="*/ 2147483647 w 425"/>
                <a:gd name="T117" fmla="*/ 2147483647 h 208"/>
                <a:gd name="T118" fmla="*/ 2147483647 w 425"/>
                <a:gd name="T119" fmla="*/ 2147483647 h 20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25"/>
                <a:gd name="T181" fmla="*/ 0 h 208"/>
                <a:gd name="T182" fmla="*/ 425 w 425"/>
                <a:gd name="T183" fmla="*/ 208 h 20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25" h="208">
                  <a:moveTo>
                    <a:pt x="242" y="19"/>
                  </a:moveTo>
                  <a:lnTo>
                    <a:pt x="240" y="27"/>
                  </a:lnTo>
                  <a:lnTo>
                    <a:pt x="233" y="30"/>
                  </a:lnTo>
                  <a:lnTo>
                    <a:pt x="224" y="34"/>
                  </a:lnTo>
                  <a:lnTo>
                    <a:pt x="219" y="41"/>
                  </a:lnTo>
                  <a:lnTo>
                    <a:pt x="215" y="51"/>
                  </a:lnTo>
                  <a:lnTo>
                    <a:pt x="193" y="60"/>
                  </a:lnTo>
                  <a:lnTo>
                    <a:pt x="188" y="71"/>
                  </a:lnTo>
                  <a:lnTo>
                    <a:pt x="188" y="87"/>
                  </a:lnTo>
                  <a:lnTo>
                    <a:pt x="195" y="104"/>
                  </a:lnTo>
                  <a:lnTo>
                    <a:pt x="195" y="112"/>
                  </a:lnTo>
                  <a:lnTo>
                    <a:pt x="187" y="115"/>
                  </a:lnTo>
                  <a:lnTo>
                    <a:pt x="182" y="107"/>
                  </a:lnTo>
                  <a:lnTo>
                    <a:pt x="168" y="106"/>
                  </a:lnTo>
                  <a:lnTo>
                    <a:pt x="156" y="102"/>
                  </a:lnTo>
                  <a:lnTo>
                    <a:pt x="152" y="107"/>
                  </a:lnTo>
                  <a:lnTo>
                    <a:pt x="142" y="108"/>
                  </a:lnTo>
                  <a:lnTo>
                    <a:pt x="130" y="109"/>
                  </a:lnTo>
                  <a:lnTo>
                    <a:pt x="119" y="110"/>
                  </a:lnTo>
                  <a:lnTo>
                    <a:pt x="109" y="116"/>
                  </a:lnTo>
                  <a:lnTo>
                    <a:pt x="98" y="122"/>
                  </a:lnTo>
                  <a:lnTo>
                    <a:pt x="84" y="121"/>
                  </a:lnTo>
                  <a:lnTo>
                    <a:pt x="72" y="112"/>
                  </a:lnTo>
                  <a:lnTo>
                    <a:pt x="60" y="110"/>
                  </a:lnTo>
                  <a:lnTo>
                    <a:pt x="52" y="117"/>
                  </a:lnTo>
                  <a:lnTo>
                    <a:pt x="49" y="123"/>
                  </a:lnTo>
                  <a:lnTo>
                    <a:pt x="43" y="126"/>
                  </a:lnTo>
                  <a:lnTo>
                    <a:pt x="34" y="120"/>
                  </a:lnTo>
                  <a:lnTo>
                    <a:pt x="29" y="111"/>
                  </a:lnTo>
                  <a:lnTo>
                    <a:pt x="21" y="108"/>
                  </a:lnTo>
                  <a:lnTo>
                    <a:pt x="11" y="108"/>
                  </a:lnTo>
                  <a:lnTo>
                    <a:pt x="0" y="112"/>
                  </a:lnTo>
                  <a:lnTo>
                    <a:pt x="7" y="120"/>
                  </a:lnTo>
                  <a:lnTo>
                    <a:pt x="3" y="129"/>
                  </a:lnTo>
                  <a:lnTo>
                    <a:pt x="1" y="138"/>
                  </a:lnTo>
                  <a:lnTo>
                    <a:pt x="8" y="152"/>
                  </a:lnTo>
                  <a:lnTo>
                    <a:pt x="14" y="156"/>
                  </a:lnTo>
                  <a:lnTo>
                    <a:pt x="25" y="162"/>
                  </a:lnTo>
                  <a:lnTo>
                    <a:pt x="34" y="164"/>
                  </a:lnTo>
                  <a:lnTo>
                    <a:pt x="41" y="160"/>
                  </a:lnTo>
                  <a:lnTo>
                    <a:pt x="47" y="164"/>
                  </a:lnTo>
                  <a:lnTo>
                    <a:pt x="50" y="166"/>
                  </a:lnTo>
                  <a:lnTo>
                    <a:pt x="53" y="169"/>
                  </a:lnTo>
                  <a:lnTo>
                    <a:pt x="62" y="171"/>
                  </a:lnTo>
                  <a:lnTo>
                    <a:pt x="67" y="171"/>
                  </a:lnTo>
                  <a:lnTo>
                    <a:pt x="83" y="167"/>
                  </a:lnTo>
                  <a:lnTo>
                    <a:pt x="90" y="164"/>
                  </a:lnTo>
                  <a:lnTo>
                    <a:pt x="103" y="159"/>
                  </a:lnTo>
                  <a:lnTo>
                    <a:pt x="123" y="159"/>
                  </a:lnTo>
                  <a:lnTo>
                    <a:pt x="134" y="158"/>
                  </a:lnTo>
                  <a:lnTo>
                    <a:pt x="138" y="154"/>
                  </a:lnTo>
                  <a:lnTo>
                    <a:pt x="145" y="154"/>
                  </a:lnTo>
                  <a:lnTo>
                    <a:pt x="147" y="156"/>
                  </a:lnTo>
                  <a:lnTo>
                    <a:pt x="146" y="161"/>
                  </a:lnTo>
                  <a:lnTo>
                    <a:pt x="148" y="170"/>
                  </a:lnTo>
                  <a:lnTo>
                    <a:pt x="152" y="177"/>
                  </a:lnTo>
                  <a:lnTo>
                    <a:pt x="156" y="181"/>
                  </a:lnTo>
                  <a:lnTo>
                    <a:pt x="164" y="185"/>
                  </a:lnTo>
                  <a:lnTo>
                    <a:pt x="168" y="186"/>
                  </a:lnTo>
                  <a:lnTo>
                    <a:pt x="178" y="193"/>
                  </a:lnTo>
                  <a:lnTo>
                    <a:pt x="188" y="195"/>
                  </a:lnTo>
                  <a:lnTo>
                    <a:pt x="197" y="197"/>
                  </a:lnTo>
                  <a:lnTo>
                    <a:pt x="210" y="198"/>
                  </a:lnTo>
                  <a:lnTo>
                    <a:pt x="219" y="201"/>
                  </a:lnTo>
                  <a:lnTo>
                    <a:pt x="224" y="203"/>
                  </a:lnTo>
                  <a:lnTo>
                    <a:pt x="232" y="204"/>
                  </a:lnTo>
                  <a:lnTo>
                    <a:pt x="250" y="204"/>
                  </a:lnTo>
                  <a:lnTo>
                    <a:pt x="266" y="207"/>
                  </a:lnTo>
                  <a:lnTo>
                    <a:pt x="272" y="208"/>
                  </a:lnTo>
                  <a:lnTo>
                    <a:pt x="280" y="208"/>
                  </a:lnTo>
                  <a:lnTo>
                    <a:pt x="282" y="206"/>
                  </a:lnTo>
                  <a:lnTo>
                    <a:pt x="288" y="202"/>
                  </a:lnTo>
                  <a:lnTo>
                    <a:pt x="292" y="196"/>
                  </a:lnTo>
                  <a:lnTo>
                    <a:pt x="297" y="192"/>
                  </a:lnTo>
                  <a:lnTo>
                    <a:pt x="306" y="189"/>
                  </a:lnTo>
                  <a:lnTo>
                    <a:pt x="311" y="188"/>
                  </a:lnTo>
                  <a:lnTo>
                    <a:pt x="320" y="189"/>
                  </a:lnTo>
                  <a:lnTo>
                    <a:pt x="325" y="191"/>
                  </a:lnTo>
                  <a:lnTo>
                    <a:pt x="331" y="192"/>
                  </a:lnTo>
                  <a:lnTo>
                    <a:pt x="336" y="184"/>
                  </a:lnTo>
                  <a:lnTo>
                    <a:pt x="340" y="183"/>
                  </a:lnTo>
                  <a:lnTo>
                    <a:pt x="350" y="184"/>
                  </a:lnTo>
                  <a:lnTo>
                    <a:pt x="356" y="185"/>
                  </a:lnTo>
                  <a:lnTo>
                    <a:pt x="358" y="185"/>
                  </a:lnTo>
                  <a:lnTo>
                    <a:pt x="360" y="181"/>
                  </a:lnTo>
                  <a:lnTo>
                    <a:pt x="360" y="177"/>
                  </a:lnTo>
                  <a:lnTo>
                    <a:pt x="369" y="173"/>
                  </a:lnTo>
                  <a:lnTo>
                    <a:pt x="371" y="169"/>
                  </a:lnTo>
                  <a:lnTo>
                    <a:pt x="379" y="162"/>
                  </a:lnTo>
                  <a:lnTo>
                    <a:pt x="391" y="159"/>
                  </a:lnTo>
                  <a:lnTo>
                    <a:pt x="389" y="147"/>
                  </a:lnTo>
                  <a:lnTo>
                    <a:pt x="389" y="138"/>
                  </a:lnTo>
                  <a:lnTo>
                    <a:pt x="391" y="133"/>
                  </a:lnTo>
                  <a:lnTo>
                    <a:pt x="397" y="119"/>
                  </a:lnTo>
                  <a:lnTo>
                    <a:pt x="391" y="110"/>
                  </a:lnTo>
                  <a:lnTo>
                    <a:pt x="395" y="102"/>
                  </a:lnTo>
                  <a:lnTo>
                    <a:pt x="405" y="102"/>
                  </a:lnTo>
                  <a:lnTo>
                    <a:pt x="421" y="102"/>
                  </a:lnTo>
                  <a:lnTo>
                    <a:pt x="425" y="93"/>
                  </a:lnTo>
                  <a:lnTo>
                    <a:pt x="424" y="81"/>
                  </a:lnTo>
                  <a:lnTo>
                    <a:pt x="425" y="73"/>
                  </a:lnTo>
                  <a:lnTo>
                    <a:pt x="424" y="71"/>
                  </a:lnTo>
                  <a:lnTo>
                    <a:pt x="417" y="59"/>
                  </a:lnTo>
                  <a:lnTo>
                    <a:pt x="411" y="38"/>
                  </a:lnTo>
                  <a:lnTo>
                    <a:pt x="410" y="24"/>
                  </a:lnTo>
                  <a:lnTo>
                    <a:pt x="402" y="14"/>
                  </a:lnTo>
                  <a:lnTo>
                    <a:pt x="383" y="16"/>
                  </a:lnTo>
                  <a:lnTo>
                    <a:pt x="367" y="18"/>
                  </a:lnTo>
                  <a:lnTo>
                    <a:pt x="354" y="5"/>
                  </a:lnTo>
                  <a:lnTo>
                    <a:pt x="344" y="1"/>
                  </a:lnTo>
                  <a:lnTo>
                    <a:pt x="327" y="1"/>
                  </a:lnTo>
                  <a:lnTo>
                    <a:pt x="312" y="0"/>
                  </a:lnTo>
                  <a:lnTo>
                    <a:pt x="305" y="9"/>
                  </a:lnTo>
                  <a:lnTo>
                    <a:pt x="302" y="18"/>
                  </a:lnTo>
                  <a:lnTo>
                    <a:pt x="293" y="26"/>
                  </a:lnTo>
                  <a:lnTo>
                    <a:pt x="284" y="30"/>
                  </a:lnTo>
                  <a:lnTo>
                    <a:pt x="273" y="31"/>
                  </a:lnTo>
                  <a:lnTo>
                    <a:pt x="261" y="30"/>
                  </a:lnTo>
                  <a:lnTo>
                    <a:pt x="255" y="24"/>
                  </a:lnTo>
                  <a:lnTo>
                    <a:pt x="242" y="19"/>
                  </a:lnTo>
                  <a:close/>
                </a:path>
              </a:pathLst>
            </a:custGeom>
            <a:solidFill>
              <a:srgbClr val="FF9933"/>
            </a:solidFill>
            <a:ln w="12700" cap="flat" cmpd="sng">
              <a:solidFill>
                <a:srgbClr val="A50021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7" name="Freeform 109"/>
            <p:cNvSpPr>
              <a:spLocks/>
            </p:cNvSpPr>
            <p:nvPr/>
          </p:nvSpPr>
          <p:spPr bwMode="auto">
            <a:xfrm>
              <a:off x="2682553" y="3419475"/>
              <a:ext cx="42863" cy="53975"/>
            </a:xfrm>
            <a:custGeom>
              <a:avLst/>
              <a:gdLst>
                <a:gd name="T0" fmla="*/ 96850 w 25"/>
                <a:gd name="T1" fmla="*/ 60456 h 32"/>
                <a:gd name="T2" fmla="*/ 96850 w 25"/>
                <a:gd name="T3" fmla="*/ 67568 h 32"/>
                <a:gd name="T4" fmla="*/ 96850 w 25"/>
                <a:gd name="T5" fmla="*/ 81792 h 32"/>
                <a:gd name="T6" fmla="*/ 110056 w 25"/>
                <a:gd name="T7" fmla="*/ 96017 h 32"/>
                <a:gd name="T8" fmla="*/ 105653 w 25"/>
                <a:gd name="T9" fmla="*/ 110241 h 32"/>
                <a:gd name="T10" fmla="*/ 88044 w 25"/>
                <a:gd name="T11" fmla="*/ 99573 h 32"/>
                <a:gd name="T12" fmla="*/ 66032 w 25"/>
                <a:gd name="T13" fmla="*/ 106684 h 32"/>
                <a:gd name="T14" fmla="*/ 52828 w 25"/>
                <a:gd name="T15" fmla="*/ 113797 h 32"/>
                <a:gd name="T16" fmla="*/ 22012 w 25"/>
                <a:gd name="T17" fmla="*/ 110241 h 32"/>
                <a:gd name="T18" fmla="*/ 0 w 25"/>
                <a:gd name="T19" fmla="*/ 92460 h 32"/>
                <a:gd name="T20" fmla="*/ 8805 w 25"/>
                <a:gd name="T21" fmla="*/ 78236 h 32"/>
                <a:gd name="T22" fmla="*/ 8805 w 25"/>
                <a:gd name="T23" fmla="*/ 60456 h 32"/>
                <a:gd name="T24" fmla="*/ 4403 w 25"/>
                <a:gd name="T25" fmla="*/ 39120 h 32"/>
                <a:gd name="T26" fmla="*/ 17610 w 25"/>
                <a:gd name="T27" fmla="*/ 35561 h 32"/>
                <a:gd name="T28" fmla="*/ 48424 w 25"/>
                <a:gd name="T29" fmla="*/ 49786 h 32"/>
                <a:gd name="T30" fmla="*/ 66032 w 25"/>
                <a:gd name="T31" fmla="*/ 56901 h 32"/>
                <a:gd name="T32" fmla="*/ 61631 w 25"/>
                <a:gd name="T33" fmla="*/ 39120 h 32"/>
                <a:gd name="T34" fmla="*/ 35218 w 25"/>
                <a:gd name="T35" fmla="*/ 24893 h 32"/>
                <a:gd name="T36" fmla="*/ 22012 w 25"/>
                <a:gd name="T37" fmla="*/ 10667 h 32"/>
                <a:gd name="T38" fmla="*/ 30817 w 25"/>
                <a:gd name="T39" fmla="*/ 0 h 32"/>
                <a:gd name="T40" fmla="*/ 52828 w 25"/>
                <a:gd name="T41" fmla="*/ 3557 h 32"/>
                <a:gd name="T42" fmla="*/ 57231 w 25"/>
                <a:gd name="T43" fmla="*/ 21337 h 32"/>
                <a:gd name="T44" fmla="*/ 88044 w 25"/>
                <a:gd name="T45" fmla="*/ 21337 h 32"/>
                <a:gd name="T46" fmla="*/ 105653 w 25"/>
                <a:gd name="T47" fmla="*/ 28448 h 32"/>
                <a:gd name="T48" fmla="*/ 96850 w 25"/>
                <a:gd name="T49" fmla="*/ 60456 h 3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5"/>
                <a:gd name="T76" fmla="*/ 0 h 32"/>
                <a:gd name="T77" fmla="*/ 25 w 25"/>
                <a:gd name="T78" fmla="*/ 32 h 3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5" h="32">
                  <a:moveTo>
                    <a:pt x="22" y="17"/>
                  </a:moveTo>
                  <a:lnTo>
                    <a:pt x="22" y="19"/>
                  </a:lnTo>
                  <a:lnTo>
                    <a:pt x="22" y="23"/>
                  </a:lnTo>
                  <a:lnTo>
                    <a:pt x="25" y="27"/>
                  </a:lnTo>
                  <a:lnTo>
                    <a:pt x="24" y="31"/>
                  </a:lnTo>
                  <a:lnTo>
                    <a:pt x="20" y="28"/>
                  </a:lnTo>
                  <a:lnTo>
                    <a:pt x="15" y="30"/>
                  </a:lnTo>
                  <a:lnTo>
                    <a:pt x="12" y="32"/>
                  </a:lnTo>
                  <a:lnTo>
                    <a:pt x="5" y="31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2" y="17"/>
                  </a:lnTo>
                  <a:lnTo>
                    <a:pt x="1" y="11"/>
                  </a:lnTo>
                  <a:lnTo>
                    <a:pt x="4" y="10"/>
                  </a:lnTo>
                  <a:lnTo>
                    <a:pt x="11" y="14"/>
                  </a:lnTo>
                  <a:lnTo>
                    <a:pt x="15" y="16"/>
                  </a:lnTo>
                  <a:lnTo>
                    <a:pt x="14" y="11"/>
                  </a:lnTo>
                  <a:lnTo>
                    <a:pt x="8" y="7"/>
                  </a:lnTo>
                  <a:lnTo>
                    <a:pt x="5" y="3"/>
                  </a:lnTo>
                  <a:lnTo>
                    <a:pt x="7" y="0"/>
                  </a:lnTo>
                  <a:lnTo>
                    <a:pt x="12" y="1"/>
                  </a:lnTo>
                  <a:lnTo>
                    <a:pt x="13" y="6"/>
                  </a:lnTo>
                  <a:lnTo>
                    <a:pt x="20" y="6"/>
                  </a:lnTo>
                  <a:lnTo>
                    <a:pt x="24" y="8"/>
                  </a:lnTo>
                  <a:lnTo>
                    <a:pt x="22" y="17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8" name="Freeform 108"/>
            <p:cNvSpPr>
              <a:spLocks/>
            </p:cNvSpPr>
            <p:nvPr/>
          </p:nvSpPr>
          <p:spPr bwMode="auto">
            <a:xfrm>
              <a:off x="2088828" y="3376613"/>
              <a:ext cx="735013" cy="1028700"/>
            </a:xfrm>
            <a:custGeom>
              <a:avLst/>
              <a:gdLst>
                <a:gd name="T0" fmla="*/ 2147483647 w 463"/>
                <a:gd name="T1" fmla="*/ 2147483647 h 625"/>
                <a:gd name="T2" fmla="*/ 2147483647 w 463"/>
                <a:gd name="T3" fmla="*/ 2147483647 h 625"/>
                <a:gd name="T4" fmla="*/ 2147483647 w 463"/>
                <a:gd name="T5" fmla="*/ 2147483647 h 625"/>
                <a:gd name="T6" fmla="*/ 2147483647 w 463"/>
                <a:gd name="T7" fmla="*/ 2147483647 h 625"/>
                <a:gd name="T8" fmla="*/ 2147483647 w 463"/>
                <a:gd name="T9" fmla="*/ 2147483647 h 625"/>
                <a:gd name="T10" fmla="*/ 2147483647 w 463"/>
                <a:gd name="T11" fmla="*/ 2147483647 h 625"/>
                <a:gd name="T12" fmla="*/ 2147483647 w 463"/>
                <a:gd name="T13" fmla="*/ 2147483647 h 625"/>
                <a:gd name="T14" fmla="*/ 2147483647 w 463"/>
                <a:gd name="T15" fmla="*/ 2147483647 h 625"/>
                <a:gd name="T16" fmla="*/ 2147483647 w 463"/>
                <a:gd name="T17" fmla="*/ 2147483647 h 625"/>
                <a:gd name="T18" fmla="*/ 2147483647 w 463"/>
                <a:gd name="T19" fmla="*/ 2147483647 h 625"/>
                <a:gd name="T20" fmla="*/ 2147483647 w 463"/>
                <a:gd name="T21" fmla="*/ 2147483647 h 625"/>
                <a:gd name="T22" fmla="*/ 2147483647 w 463"/>
                <a:gd name="T23" fmla="*/ 2147483647 h 625"/>
                <a:gd name="T24" fmla="*/ 2147483647 w 463"/>
                <a:gd name="T25" fmla="*/ 2147483647 h 625"/>
                <a:gd name="T26" fmla="*/ 2147483647 w 463"/>
                <a:gd name="T27" fmla="*/ 2147483647 h 625"/>
                <a:gd name="T28" fmla="*/ 2147483647 w 463"/>
                <a:gd name="T29" fmla="*/ 2147483647 h 625"/>
                <a:gd name="T30" fmla="*/ 2147483647 w 463"/>
                <a:gd name="T31" fmla="*/ 2147483647 h 625"/>
                <a:gd name="T32" fmla="*/ 2147483647 w 463"/>
                <a:gd name="T33" fmla="*/ 2147483647 h 625"/>
                <a:gd name="T34" fmla="*/ 2147483647 w 463"/>
                <a:gd name="T35" fmla="*/ 2147483647 h 625"/>
                <a:gd name="T36" fmla="*/ 2147483647 w 463"/>
                <a:gd name="T37" fmla="*/ 2147483647 h 625"/>
                <a:gd name="T38" fmla="*/ 2147483647 w 463"/>
                <a:gd name="T39" fmla="*/ 2147483647 h 625"/>
                <a:gd name="T40" fmla="*/ 2147483647 w 463"/>
                <a:gd name="T41" fmla="*/ 2147483647 h 625"/>
                <a:gd name="T42" fmla="*/ 2147483647 w 463"/>
                <a:gd name="T43" fmla="*/ 2147483647 h 625"/>
                <a:gd name="T44" fmla="*/ 2147483647 w 463"/>
                <a:gd name="T45" fmla="*/ 2147483647 h 625"/>
                <a:gd name="T46" fmla="*/ 2147483647 w 463"/>
                <a:gd name="T47" fmla="*/ 2147483647 h 625"/>
                <a:gd name="T48" fmla="*/ 2147483647 w 463"/>
                <a:gd name="T49" fmla="*/ 2147483647 h 625"/>
                <a:gd name="T50" fmla="*/ 2147483647 w 463"/>
                <a:gd name="T51" fmla="*/ 2147483647 h 625"/>
                <a:gd name="T52" fmla="*/ 2147483647 w 463"/>
                <a:gd name="T53" fmla="*/ 2147483647 h 625"/>
                <a:gd name="T54" fmla="*/ 2147483647 w 463"/>
                <a:gd name="T55" fmla="*/ 2147483647 h 625"/>
                <a:gd name="T56" fmla="*/ 2147483647 w 463"/>
                <a:gd name="T57" fmla="*/ 2147483647 h 625"/>
                <a:gd name="T58" fmla="*/ 2147483647 w 463"/>
                <a:gd name="T59" fmla="*/ 2147483647 h 625"/>
                <a:gd name="T60" fmla="*/ 2147483647 w 463"/>
                <a:gd name="T61" fmla="*/ 2147483647 h 625"/>
                <a:gd name="T62" fmla="*/ 2147483647 w 463"/>
                <a:gd name="T63" fmla="*/ 2147483647 h 625"/>
                <a:gd name="T64" fmla="*/ 2147483647 w 463"/>
                <a:gd name="T65" fmla="*/ 2147483647 h 625"/>
                <a:gd name="T66" fmla="*/ 2147483647 w 463"/>
                <a:gd name="T67" fmla="*/ 2147483647 h 625"/>
                <a:gd name="T68" fmla="*/ 2147483647 w 463"/>
                <a:gd name="T69" fmla="*/ 2147483647 h 625"/>
                <a:gd name="T70" fmla="*/ 2147483647 w 463"/>
                <a:gd name="T71" fmla="*/ 2147483647 h 625"/>
                <a:gd name="T72" fmla="*/ 2147483647 w 463"/>
                <a:gd name="T73" fmla="*/ 2147483647 h 625"/>
                <a:gd name="T74" fmla="*/ 2147483647 w 463"/>
                <a:gd name="T75" fmla="*/ 2147483647 h 625"/>
                <a:gd name="T76" fmla="*/ 2147483647 w 463"/>
                <a:gd name="T77" fmla="*/ 2147483647 h 625"/>
                <a:gd name="T78" fmla="*/ 2147483647 w 463"/>
                <a:gd name="T79" fmla="*/ 2147483647 h 625"/>
                <a:gd name="T80" fmla="*/ 2147483647 w 463"/>
                <a:gd name="T81" fmla="*/ 2147483647 h 625"/>
                <a:gd name="T82" fmla="*/ 2147483647 w 463"/>
                <a:gd name="T83" fmla="*/ 2147483647 h 625"/>
                <a:gd name="T84" fmla="*/ 2147483647 w 463"/>
                <a:gd name="T85" fmla="*/ 2147483647 h 625"/>
                <a:gd name="T86" fmla="*/ 2147483647 w 463"/>
                <a:gd name="T87" fmla="*/ 2147483647 h 625"/>
                <a:gd name="T88" fmla="*/ 2147483647 w 463"/>
                <a:gd name="T89" fmla="*/ 2147483647 h 625"/>
                <a:gd name="T90" fmla="*/ 2147483647 w 463"/>
                <a:gd name="T91" fmla="*/ 2147483647 h 625"/>
                <a:gd name="T92" fmla="*/ 2147483647 w 463"/>
                <a:gd name="T93" fmla="*/ 2147483647 h 625"/>
                <a:gd name="T94" fmla="*/ 2147483647 w 463"/>
                <a:gd name="T95" fmla="*/ 2147483647 h 625"/>
                <a:gd name="T96" fmla="*/ 2147483647 w 463"/>
                <a:gd name="T97" fmla="*/ 2147483647 h 625"/>
                <a:gd name="T98" fmla="*/ 2147483647 w 463"/>
                <a:gd name="T99" fmla="*/ 0 h 625"/>
                <a:gd name="T100" fmla="*/ 2147483647 w 463"/>
                <a:gd name="T101" fmla="*/ 2147483647 h 625"/>
                <a:gd name="T102" fmla="*/ 2147483647 w 463"/>
                <a:gd name="T103" fmla="*/ 2147483647 h 625"/>
                <a:gd name="T104" fmla="*/ 2147483647 w 463"/>
                <a:gd name="T105" fmla="*/ 2147483647 h 625"/>
                <a:gd name="T106" fmla="*/ 2147483647 w 463"/>
                <a:gd name="T107" fmla="*/ 2147483647 h 625"/>
                <a:gd name="T108" fmla="*/ 2147483647 w 463"/>
                <a:gd name="T109" fmla="*/ 2147483647 h 62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63"/>
                <a:gd name="T166" fmla="*/ 0 h 625"/>
                <a:gd name="T167" fmla="*/ 463 w 463"/>
                <a:gd name="T168" fmla="*/ 625 h 62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63" h="625">
                  <a:moveTo>
                    <a:pt x="264" y="84"/>
                  </a:moveTo>
                  <a:lnTo>
                    <a:pt x="265" y="89"/>
                  </a:lnTo>
                  <a:lnTo>
                    <a:pt x="270" y="86"/>
                  </a:lnTo>
                  <a:lnTo>
                    <a:pt x="278" y="82"/>
                  </a:lnTo>
                  <a:lnTo>
                    <a:pt x="283" y="84"/>
                  </a:lnTo>
                  <a:lnTo>
                    <a:pt x="288" y="86"/>
                  </a:lnTo>
                  <a:lnTo>
                    <a:pt x="296" y="86"/>
                  </a:lnTo>
                  <a:lnTo>
                    <a:pt x="294" y="81"/>
                  </a:lnTo>
                  <a:lnTo>
                    <a:pt x="296" y="80"/>
                  </a:lnTo>
                  <a:lnTo>
                    <a:pt x="300" y="77"/>
                  </a:lnTo>
                  <a:lnTo>
                    <a:pt x="307" y="71"/>
                  </a:lnTo>
                  <a:lnTo>
                    <a:pt x="317" y="68"/>
                  </a:lnTo>
                  <a:lnTo>
                    <a:pt x="325" y="67"/>
                  </a:lnTo>
                  <a:lnTo>
                    <a:pt x="325" y="73"/>
                  </a:lnTo>
                  <a:lnTo>
                    <a:pt x="328" y="71"/>
                  </a:lnTo>
                  <a:lnTo>
                    <a:pt x="333" y="62"/>
                  </a:lnTo>
                  <a:lnTo>
                    <a:pt x="338" y="56"/>
                  </a:lnTo>
                  <a:lnTo>
                    <a:pt x="345" y="48"/>
                  </a:lnTo>
                  <a:lnTo>
                    <a:pt x="353" y="47"/>
                  </a:lnTo>
                  <a:lnTo>
                    <a:pt x="358" y="48"/>
                  </a:lnTo>
                  <a:lnTo>
                    <a:pt x="350" y="53"/>
                  </a:lnTo>
                  <a:lnTo>
                    <a:pt x="345" y="58"/>
                  </a:lnTo>
                  <a:lnTo>
                    <a:pt x="343" y="62"/>
                  </a:lnTo>
                  <a:lnTo>
                    <a:pt x="349" y="58"/>
                  </a:lnTo>
                  <a:lnTo>
                    <a:pt x="356" y="56"/>
                  </a:lnTo>
                  <a:lnTo>
                    <a:pt x="363" y="54"/>
                  </a:lnTo>
                  <a:lnTo>
                    <a:pt x="369" y="54"/>
                  </a:lnTo>
                  <a:lnTo>
                    <a:pt x="374" y="60"/>
                  </a:lnTo>
                  <a:lnTo>
                    <a:pt x="380" y="64"/>
                  </a:lnTo>
                  <a:lnTo>
                    <a:pt x="382" y="71"/>
                  </a:lnTo>
                  <a:lnTo>
                    <a:pt x="385" y="71"/>
                  </a:lnTo>
                  <a:lnTo>
                    <a:pt x="390" y="76"/>
                  </a:lnTo>
                  <a:lnTo>
                    <a:pt x="396" y="76"/>
                  </a:lnTo>
                  <a:lnTo>
                    <a:pt x="399" y="75"/>
                  </a:lnTo>
                  <a:lnTo>
                    <a:pt x="403" y="81"/>
                  </a:lnTo>
                  <a:lnTo>
                    <a:pt x="406" y="88"/>
                  </a:lnTo>
                  <a:lnTo>
                    <a:pt x="408" y="100"/>
                  </a:lnTo>
                  <a:lnTo>
                    <a:pt x="414" y="102"/>
                  </a:lnTo>
                  <a:lnTo>
                    <a:pt x="421" y="105"/>
                  </a:lnTo>
                  <a:lnTo>
                    <a:pt x="427" y="106"/>
                  </a:lnTo>
                  <a:lnTo>
                    <a:pt x="429" y="115"/>
                  </a:lnTo>
                  <a:lnTo>
                    <a:pt x="433" y="123"/>
                  </a:lnTo>
                  <a:lnTo>
                    <a:pt x="436" y="130"/>
                  </a:lnTo>
                  <a:lnTo>
                    <a:pt x="436" y="145"/>
                  </a:lnTo>
                  <a:lnTo>
                    <a:pt x="435" y="155"/>
                  </a:lnTo>
                  <a:lnTo>
                    <a:pt x="429" y="166"/>
                  </a:lnTo>
                  <a:lnTo>
                    <a:pt x="426" y="178"/>
                  </a:lnTo>
                  <a:lnTo>
                    <a:pt x="426" y="184"/>
                  </a:lnTo>
                  <a:lnTo>
                    <a:pt x="432" y="188"/>
                  </a:lnTo>
                  <a:lnTo>
                    <a:pt x="439" y="194"/>
                  </a:lnTo>
                  <a:lnTo>
                    <a:pt x="440" y="202"/>
                  </a:lnTo>
                  <a:lnTo>
                    <a:pt x="441" y="213"/>
                  </a:lnTo>
                  <a:lnTo>
                    <a:pt x="442" y="224"/>
                  </a:lnTo>
                  <a:lnTo>
                    <a:pt x="444" y="233"/>
                  </a:lnTo>
                  <a:lnTo>
                    <a:pt x="446" y="248"/>
                  </a:lnTo>
                  <a:lnTo>
                    <a:pt x="445" y="257"/>
                  </a:lnTo>
                  <a:lnTo>
                    <a:pt x="446" y="267"/>
                  </a:lnTo>
                  <a:lnTo>
                    <a:pt x="448" y="280"/>
                  </a:lnTo>
                  <a:lnTo>
                    <a:pt x="454" y="288"/>
                  </a:lnTo>
                  <a:lnTo>
                    <a:pt x="459" y="295"/>
                  </a:lnTo>
                  <a:lnTo>
                    <a:pt x="462" y="298"/>
                  </a:lnTo>
                  <a:lnTo>
                    <a:pt x="463" y="302"/>
                  </a:lnTo>
                  <a:lnTo>
                    <a:pt x="462" y="321"/>
                  </a:lnTo>
                  <a:lnTo>
                    <a:pt x="458" y="338"/>
                  </a:lnTo>
                  <a:lnTo>
                    <a:pt x="456" y="344"/>
                  </a:lnTo>
                  <a:lnTo>
                    <a:pt x="455" y="344"/>
                  </a:lnTo>
                  <a:lnTo>
                    <a:pt x="455" y="346"/>
                  </a:lnTo>
                  <a:lnTo>
                    <a:pt x="455" y="345"/>
                  </a:lnTo>
                  <a:lnTo>
                    <a:pt x="449" y="346"/>
                  </a:lnTo>
                  <a:lnTo>
                    <a:pt x="443" y="337"/>
                  </a:lnTo>
                  <a:lnTo>
                    <a:pt x="436" y="325"/>
                  </a:lnTo>
                  <a:lnTo>
                    <a:pt x="427" y="323"/>
                  </a:lnTo>
                  <a:lnTo>
                    <a:pt x="426" y="333"/>
                  </a:lnTo>
                  <a:lnTo>
                    <a:pt x="423" y="344"/>
                  </a:lnTo>
                  <a:lnTo>
                    <a:pt x="412" y="348"/>
                  </a:lnTo>
                  <a:lnTo>
                    <a:pt x="397" y="353"/>
                  </a:lnTo>
                  <a:lnTo>
                    <a:pt x="387" y="357"/>
                  </a:lnTo>
                  <a:lnTo>
                    <a:pt x="380" y="368"/>
                  </a:lnTo>
                  <a:lnTo>
                    <a:pt x="364" y="375"/>
                  </a:lnTo>
                  <a:lnTo>
                    <a:pt x="354" y="378"/>
                  </a:lnTo>
                  <a:lnTo>
                    <a:pt x="347" y="380"/>
                  </a:lnTo>
                  <a:lnTo>
                    <a:pt x="339" y="382"/>
                  </a:lnTo>
                  <a:lnTo>
                    <a:pt x="332" y="386"/>
                  </a:lnTo>
                  <a:lnTo>
                    <a:pt x="329" y="392"/>
                  </a:lnTo>
                  <a:lnTo>
                    <a:pt x="327" y="399"/>
                  </a:lnTo>
                  <a:lnTo>
                    <a:pt x="324" y="399"/>
                  </a:lnTo>
                  <a:lnTo>
                    <a:pt x="321" y="394"/>
                  </a:lnTo>
                  <a:lnTo>
                    <a:pt x="310" y="385"/>
                  </a:lnTo>
                  <a:lnTo>
                    <a:pt x="309" y="388"/>
                  </a:lnTo>
                  <a:lnTo>
                    <a:pt x="308" y="397"/>
                  </a:lnTo>
                  <a:lnTo>
                    <a:pt x="316" y="408"/>
                  </a:lnTo>
                  <a:lnTo>
                    <a:pt x="328" y="413"/>
                  </a:lnTo>
                  <a:lnTo>
                    <a:pt x="329" y="425"/>
                  </a:lnTo>
                  <a:lnTo>
                    <a:pt x="328" y="443"/>
                  </a:lnTo>
                  <a:lnTo>
                    <a:pt x="338" y="456"/>
                  </a:lnTo>
                  <a:lnTo>
                    <a:pt x="364" y="479"/>
                  </a:lnTo>
                  <a:lnTo>
                    <a:pt x="374" y="491"/>
                  </a:lnTo>
                  <a:lnTo>
                    <a:pt x="382" y="500"/>
                  </a:lnTo>
                  <a:lnTo>
                    <a:pt x="398" y="512"/>
                  </a:lnTo>
                  <a:lnTo>
                    <a:pt x="403" y="518"/>
                  </a:lnTo>
                  <a:lnTo>
                    <a:pt x="401" y="526"/>
                  </a:lnTo>
                  <a:lnTo>
                    <a:pt x="394" y="529"/>
                  </a:lnTo>
                  <a:lnTo>
                    <a:pt x="385" y="533"/>
                  </a:lnTo>
                  <a:lnTo>
                    <a:pt x="380" y="540"/>
                  </a:lnTo>
                  <a:lnTo>
                    <a:pt x="376" y="550"/>
                  </a:lnTo>
                  <a:lnTo>
                    <a:pt x="354" y="559"/>
                  </a:lnTo>
                  <a:lnTo>
                    <a:pt x="349" y="570"/>
                  </a:lnTo>
                  <a:lnTo>
                    <a:pt x="349" y="586"/>
                  </a:lnTo>
                  <a:lnTo>
                    <a:pt x="356" y="603"/>
                  </a:lnTo>
                  <a:lnTo>
                    <a:pt x="356" y="611"/>
                  </a:lnTo>
                  <a:lnTo>
                    <a:pt x="348" y="614"/>
                  </a:lnTo>
                  <a:lnTo>
                    <a:pt x="343" y="606"/>
                  </a:lnTo>
                  <a:lnTo>
                    <a:pt x="329" y="605"/>
                  </a:lnTo>
                  <a:lnTo>
                    <a:pt x="317" y="601"/>
                  </a:lnTo>
                  <a:lnTo>
                    <a:pt x="313" y="606"/>
                  </a:lnTo>
                  <a:lnTo>
                    <a:pt x="303" y="607"/>
                  </a:lnTo>
                  <a:lnTo>
                    <a:pt x="291" y="608"/>
                  </a:lnTo>
                  <a:lnTo>
                    <a:pt x="280" y="609"/>
                  </a:lnTo>
                  <a:lnTo>
                    <a:pt x="270" y="615"/>
                  </a:lnTo>
                  <a:lnTo>
                    <a:pt x="259" y="621"/>
                  </a:lnTo>
                  <a:lnTo>
                    <a:pt x="245" y="620"/>
                  </a:lnTo>
                  <a:lnTo>
                    <a:pt x="233" y="611"/>
                  </a:lnTo>
                  <a:lnTo>
                    <a:pt x="221" y="609"/>
                  </a:lnTo>
                  <a:lnTo>
                    <a:pt x="213" y="616"/>
                  </a:lnTo>
                  <a:lnTo>
                    <a:pt x="210" y="622"/>
                  </a:lnTo>
                  <a:lnTo>
                    <a:pt x="204" y="625"/>
                  </a:lnTo>
                  <a:lnTo>
                    <a:pt x="195" y="619"/>
                  </a:lnTo>
                  <a:lnTo>
                    <a:pt x="190" y="610"/>
                  </a:lnTo>
                  <a:lnTo>
                    <a:pt x="182" y="607"/>
                  </a:lnTo>
                  <a:lnTo>
                    <a:pt x="172" y="607"/>
                  </a:lnTo>
                  <a:lnTo>
                    <a:pt x="161" y="611"/>
                  </a:lnTo>
                  <a:lnTo>
                    <a:pt x="155" y="607"/>
                  </a:lnTo>
                  <a:lnTo>
                    <a:pt x="144" y="601"/>
                  </a:lnTo>
                  <a:lnTo>
                    <a:pt x="134" y="596"/>
                  </a:lnTo>
                  <a:lnTo>
                    <a:pt x="124" y="593"/>
                  </a:lnTo>
                  <a:lnTo>
                    <a:pt x="98" y="596"/>
                  </a:lnTo>
                  <a:lnTo>
                    <a:pt x="85" y="596"/>
                  </a:lnTo>
                  <a:lnTo>
                    <a:pt x="71" y="596"/>
                  </a:lnTo>
                  <a:lnTo>
                    <a:pt x="62" y="597"/>
                  </a:lnTo>
                  <a:lnTo>
                    <a:pt x="56" y="590"/>
                  </a:lnTo>
                  <a:lnTo>
                    <a:pt x="54" y="587"/>
                  </a:lnTo>
                  <a:lnTo>
                    <a:pt x="53" y="577"/>
                  </a:lnTo>
                  <a:lnTo>
                    <a:pt x="54" y="564"/>
                  </a:lnTo>
                  <a:lnTo>
                    <a:pt x="57" y="549"/>
                  </a:lnTo>
                  <a:lnTo>
                    <a:pt x="68" y="526"/>
                  </a:lnTo>
                  <a:lnTo>
                    <a:pt x="72" y="514"/>
                  </a:lnTo>
                  <a:lnTo>
                    <a:pt x="82" y="503"/>
                  </a:lnTo>
                  <a:lnTo>
                    <a:pt x="92" y="493"/>
                  </a:lnTo>
                  <a:lnTo>
                    <a:pt x="94" y="482"/>
                  </a:lnTo>
                  <a:lnTo>
                    <a:pt x="82" y="475"/>
                  </a:lnTo>
                  <a:lnTo>
                    <a:pt x="68" y="469"/>
                  </a:lnTo>
                  <a:lnTo>
                    <a:pt x="44" y="459"/>
                  </a:lnTo>
                  <a:lnTo>
                    <a:pt x="36" y="456"/>
                  </a:lnTo>
                  <a:lnTo>
                    <a:pt x="25" y="455"/>
                  </a:lnTo>
                  <a:lnTo>
                    <a:pt x="21" y="444"/>
                  </a:lnTo>
                  <a:lnTo>
                    <a:pt x="15" y="436"/>
                  </a:lnTo>
                  <a:lnTo>
                    <a:pt x="10" y="430"/>
                  </a:lnTo>
                  <a:lnTo>
                    <a:pt x="4" y="423"/>
                  </a:lnTo>
                  <a:lnTo>
                    <a:pt x="4" y="424"/>
                  </a:lnTo>
                  <a:lnTo>
                    <a:pt x="9" y="418"/>
                  </a:lnTo>
                  <a:lnTo>
                    <a:pt x="9" y="407"/>
                  </a:lnTo>
                  <a:lnTo>
                    <a:pt x="7" y="399"/>
                  </a:lnTo>
                  <a:lnTo>
                    <a:pt x="3" y="392"/>
                  </a:lnTo>
                  <a:lnTo>
                    <a:pt x="4" y="385"/>
                  </a:lnTo>
                  <a:lnTo>
                    <a:pt x="7" y="378"/>
                  </a:lnTo>
                  <a:lnTo>
                    <a:pt x="0" y="372"/>
                  </a:lnTo>
                  <a:lnTo>
                    <a:pt x="0" y="373"/>
                  </a:lnTo>
                  <a:lnTo>
                    <a:pt x="12" y="358"/>
                  </a:lnTo>
                  <a:lnTo>
                    <a:pt x="13" y="351"/>
                  </a:lnTo>
                  <a:lnTo>
                    <a:pt x="9" y="341"/>
                  </a:lnTo>
                  <a:lnTo>
                    <a:pt x="9" y="333"/>
                  </a:lnTo>
                  <a:lnTo>
                    <a:pt x="9" y="332"/>
                  </a:lnTo>
                  <a:lnTo>
                    <a:pt x="4" y="325"/>
                  </a:lnTo>
                  <a:lnTo>
                    <a:pt x="5" y="319"/>
                  </a:lnTo>
                  <a:lnTo>
                    <a:pt x="4" y="312"/>
                  </a:lnTo>
                  <a:lnTo>
                    <a:pt x="3" y="303"/>
                  </a:lnTo>
                  <a:lnTo>
                    <a:pt x="4" y="296"/>
                  </a:lnTo>
                  <a:lnTo>
                    <a:pt x="11" y="289"/>
                  </a:lnTo>
                  <a:lnTo>
                    <a:pt x="13" y="272"/>
                  </a:lnTo>
                  <a:lnTo>
                    <a:pt x="16" y="261"/>
                  </a:lnTo>
                  <a:lnTo>
                    <a:pt x="16" y="252"/>
                  </a:lnTo>
                  <a:lnTo>
                    <a:pt x="14" y="237"/>
                  </a:lnTo>
                  <a:lnTo>
                    <a:pt x="16" y="229"/>
                  </a:lnTo>
                  <a:lnTo>
                    <a:pt x="25" y="231"/>
                  </a:lnTo>
                  <a:lnTo>
                    <a:pt x="36" y="237"/>
                  </a:lnTo>
                  <a:lnTo>
                    <a:pt x="43" y="236"/>
                  </a:lnTo>
                  <a:lnTo>
                    <a:pt x="49" y="227"/>
                  </a:lnTo>
                  <a:lnTo>
                    <a:pt x="52" y="217"/>
                  </a:lnTo>
                  <a:lnTo>
                    <a:pt x="61" y="212"/>
                  </a:lnTo>
                  <a:lnTo>
                    <a:pt x="69" y="203"/>
                  </a:lnTo>
                  <a:lnTo>
                    <a:pt x="72" y="194"/>
                  </a:lnTo>
                  <a:lnTo>
                    <a:pt x="56" y="184"/>
                  </a:lnTo>
                  <a:lnTo>
                    <a:pt x="55" y="175"/>
                  </a:lnTo>
                  <a:lnTo>
                    <a:pt x="60" y="173"/>
                  </a:lnTo>
                  <a:lnTo>
                    <a:pt x="70" y="167"/>
                  </a:lnTo>
                  <a:lnTo>
                    <a:pt x="72" y="158"/>
                  </a:lnTo>
                  <a:lnTo>
                    <a:pt x="76" y="149"/>
                  </a:lnTo>
                  <a:lnTo>
                    <a:pt x="79" y="139"/>
                  </a:lnTo>
                  <a:lnTo>
                    <a:pt x="82" y="131"/>
                  </a:lnTo>
                  <a:lnTo>
                    <a:pt x="83" y="127"/>
                  </a:lnTo>
                  <a:lnTo>
                    <a:pt x="97" y="126"/>
                  </a:lnTo>
                  <a:lnTo>
                    <a:pt x="101" y="134"/>
                  </a:lnTo>
                  <a:lnTo>
                    <a:pt x="103" y="135"/>
                  </a:lnTo>
                  <a:lnTo>
                    <a:pt x="101" y="126"/>
                  </a:lnTo>
                  <a:lnTo>
                    <a:pt x="97" y="122"/>
                  </a:lnTo>
                  <a:lnTo>
                    <a:pt x="93" y="118"/>
                  </a:lnTo>
                  <a:lnTo>
                    <a:pt x="88" y="116"/>
                  </a:lnTo>
                  <a:lnTo>
                    <a:pt x="84" y="114"/>
                  </a:lnTo>
                  <a:lnTo>
                    <a:pt x="83" y="112"/>
                  </a:lnTo>
                  <a:lnTo>
                    <a:pt x="87" y="105"/>
                  </a:lnTo>
                  <a:lnTo>
                    <a:pt x="91" y="102"/>
                  </a:lnTo>
                  <a:lnTo>
                    <a:pt x="94" y="95"/>
                  </a:lnTo>
                  <a:lnTo>
                    <a:pt x="104" y="94"/>
                  </a:lnTo>
                  <a:lnTo>
                    <a:pt x="119" y="94"/>
                  </a:lnTo>
                  <a:lnTo>
                    <a:pt x="133" y="98"/>
                  </a:lnTo>
                  <a:lnTo>
                    <a:pt x="136" y="107"/>
                  </a:lnTo>
                  <a:lnTo>
                    <a:pt x="137" y="118"/>
                  </a:lnTo>
                  <a:lnTo>
                    <a:pt x="143" y="118"/>
                  </a:lnTo>
                  <a:lnTo>
                    <a:pt x="144" y="109"/>
                  </a:lnTo>
                  <a:lnTo>
                    <a:pt x="151" y="111"/>
                  </a:lnTo>
                  <a:lnTo>
                    <a:pt x="155" y="123"/>
                  </a:lnTo>
                  <a:lnTo>
                    <a:pt x="159" y="130"/>
                  </a:lnTo>
                  <a:lnTo>
                    <a:pt x="155" y="111"/>
                  </a:lnTo>
                  <a:lnTo>
                    <a:pt x="156" y="105"/>
                  </a:lnTo>
                  <a:lnTo>
                    <a:pt x="157" y="95"/>
                  </a:lnTo>
                  <a:lnTo>
                    <a:pt x="159" y="91"/>
                  </a:lnTo>
                  <a:lnTo>
                    <a:pt x="163" y="86"/>
                  </a:lnTo>
                  <a:lnTo>
                    <a:pt x="168" y="87"/>
                  </a:lnTo>
                  <a:lnTo>
                    <a:pt x="183" y="87"/>
                  </a:lnTo>
                  <a:lnTo>
                    <a:pt x="185" y="85"/>
                  </a:lnTo>
                  <a:lnTo>
                    <a:pt x="179" y="81"/>
                  </a:lnTo>
                  <a:lnTo>
                    <a:pt x="173" y="76"/>
                  </a:lnTo>
                  <a:lnTo>
                    <a:pt x="175" y="69"/>
                  </a:lnTo>
                  <a:lnTo>
                    <a:pt x="179" y="69"/>
                  </a:lnTo>
                  <a:lnTo>
                    <a:pt x="180" y="65"/>
                  </a:lnTo>
                  <a:lnTo>
                    <a:pt x="176" y="61"/>
                  </a:lnTo>
                  <a:lnTo>
                    <a:pt x="174" y="56"/>
                  </a:lnTo>
                  <a:lnTo>
                    <a:pt x="176" y="51"/>
                  </a:lnTo>
                  <a:lnTo>
                    <a:pt x="172" y="47"/>
                  </a:lnTo>
                  <a:lnTo>
                    <a:pt x="167" y="47"/>
                  </a:lnTo>
                  <a:lnTo>
                    <a:pt x="171" y="43"/>
                  </a:lnTo>
                  <a:lnTo>
                    <a:pt x="172" y="40"/>
                  </a:lnTo>
                  <a:lnTo>
                    <a:pt x="178" y="37"/>
                  </a:lnTo>
                  <a:lnTo>
                    <a:pt x="184" y="34"/>
                  </a:lnTo>
                  <a:lnTo>
                    <a:pt x="182" y="28"/>
                  </a:lnTo>
                  <a:lnTo>
                    <a:pt x="177" y="21"/>
                  </a:lnTo>
                  <a:lnTo>
                    <a:pt x="174" y="14"/>
                  </a:lnTo>
                  <a:lnTo>
                    <a:pt x="171" y="8"/>
                  </a:lnTo>
                  <a:lnTo>
                    <a:pt x="172" y="4"/>
                  </a:lnTo>
                  <a:lnTo>
                    <a:pt x="173" y="0"/>
                  </a:lnTo>
                  <a:lnTo>
                    <a:pt x="180" y="0"/>
                  </a:lnTo>
                  <a:lnTo>
                    <a:pt x="199" y="7"/>
                  </a:lnTo>
                  <a:lnTo>
                    <a:pt x="205" y="4"/>
                  </a:lnTo>
                  <a:lnTo>
                    <a:pt x="211" y="4"/>
                  </a:lnTo>
                  <a:lnTo>
                    <a:pt x="207" y="4"/>
                  </a:lnTo>
                  <a:lnTo>
                    <a:pt x="206" y="8"/>
                  </a:lnTo>
                  <a:lnTo>
                    <a:pt x="212" y="8"/>
                  </a:lnTo>
                  <a:lnTo>
                    <a:pt x="219" y="11"/>
                  </a:lnTo>
                  <a:lnTo>
                    <a:pt x="225" y="14"/>
                  </a:lnTo>
                  <a:lnTo>
                    <a:pt x="229" y="24"/>
                  </a:lnTo>
                  <a:lnTo>
                    <a:pt x="228" y="31"/>
                  </a:lnTo>
                  <a:lnTo>
                    <a:pt x="223" y="37"/>
                  </a:lnTo>
                  <a:lnTo>
                    <a:pt x="225" y="41"/>
                  </a:lnTo>
                  <a:lnTo>
                    <a:pt x="232" y="42"/>
                  </a:lnTo>
                  <a:lnTo>
                    <a:pt x="232" y="47"/>
                  </a:lnTo>
                  <a:lnTo>
                    <a:pt x="237" y="48"/>
                  </a:lnTo>
                  <a:lnTo>
                    <a:pt x="241" y="43"/>
                  </a:lnTo>
                  <a:lnTo>
                    <a:pt x="251" y="48"/>
                  </a:lnTo>
                  <a:lnTo>
                    <a:pt x="255" y="54"/>
                  </a:lnTo>
                  <a:lnTo>
                    <a:pt x="260" y="54"/>
                  </a:lnTo>
                  <a:lnTo>
                    <a:pt x="270" y="53"/>
                  </a:lnTo>
                  <a:lnTo>
                    <a:pt x="275" y="50"/>
                  </a:lnTo>
                  <a:lnTo>
                    <a:pt x="278" y="53"/>
                  </a:lnTo>
                  <a:lnTo>
                    <a:pt x="278" y="61"/>
                  </a:lnTo>
                  <a:lnTo>
                    <a:pt x="273" y="67"/>
                  </a:lnTo>
                  <a:lnTo>
                    <a:pt x="266" y="71"/>
                  </a:lnTo>
                  <a:lnTo>
                    <a:pt x="262" y="79"/>
                  </a:lnTo>
                  <a:lnTo>
                    <a:pt x="264" y="84"/>
                  </a:lnTo>
                  <a:close/>
                </a:path>
              </a:pathLst>
            </a:custGeom>
            <a:solidFill>
              <a:srgbClr val="FF6600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7189" name="Freeform 124"/>
            <p:cNvSpPr>
              <a:spLocks/>
            </p:cNvSpPr>
            <p:nvPr/>
          </p:nvSpPr>
          <p:spPr bwMode="auto">
            <a:xfrm>
              <a:off x="4452616" y="5938838"/>
              <a:ext cx="222250" cy="184150"/>
            </a:xfrm>
            <a:custGeom>
              <a:avLst/>
              <a:gdLst>
                <a:gd name="T0" fmla="*/ 0 w 140"/>
                <a:gd name="T1" fmla="*/ 2147483647 h 111"/>
                <a:gd name="T2" fmla="*/ 2147483647 w 140"/>
                <a:gd name="T3" fmla="*/ 2147483647 h 111"/>
                <a:gd name="T4" fmla="*/ 2147483647 w 140"/>
                <a:gd name="T5" fmla="*/ 2147483647 h 111"/>
                <a:gd name="T6" fmla="*/ 2147483647 w 140"/>
                <a:gd name="T7" fmla="*/ 2147483647 h 111"/>
                <a:gd name="T8" fmla="*/ 2147483647 w 140"/>
                <a:gd name="T9" fmla="*/ 2147483647 h 111"/>
                <a:gd name="T10" fmla="*/ 2147483647 w 140"/>
                <a:gd name="T11" fmla="*/ 2147483647 h 111"/>
                <a:gd name="T12" fmla="*/ 2147483647 w 140"/>
                <a:gd name="T13" fmla="*/ 2147483647 h 111"/>
                <a:gd name="T14" fmla="*/ 2147483647 w 140"/>
                <a:gd name="T15" fmla="*/ 0 h 111"/>
                <a:gd name="T16" fmla="*/ 2147483647 w 140"/>
                <a:gd name="T17" fmla="*/ 2147483647 h 111"/>
                <a:gd name="T18" fmla="*/ 2147483647 w 140"/>
                <a:gd name="T19" fmla="*/ 2147483647 h 111"/>
                <a:gd name="T20" fmla="*/ 2147483647 w 140"/>
                <a:gd name="T21" fmla="*/ 2147483647 h 111"/>
                <a:gd name="T22" fmla="*/ 2147483647 w 140"/>
                <a:gd name="T23" fmla="*/ 2147483647 h 111"/>
                <a:gd name="T24" fmla="*/ 0 w 140"/>
                <a:gd name="T25" fmla="*/ 2147483647 h 1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0"/>
                <a:gd name="T40" fmla="*/ 0 h 111"/>
                <a:gd name="T41" fmla="*/ 140 w 140"/>
                <a:gd name="T42" fmla="*/ 111 h 1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0" h="111">
                  <a:moveTo>
                    <a:pt x="0" y="87"/>
                  </a:moveTo>
                  <a:lnTo>
                    <a:pt x="18" y="111"/>
                  </a:lnTo>
                  <a:lnTo>
                    <a:pt x="60" y="107"/>
                  </a:lnTo>
                  <a:lnTo>
                    <a:pt x="92" y="88"/>
                  </a:lnTo>
                  <a:lnTo>
                    <a:pt x="99" y="68"/>
                  </a:lnTo>
                  <a:lnTo>
                    <a:pt x="127" y="60"/>
                  </a:lnTo>
                  <a:lnTo>
                    <a:pt x="110" y="44"/>
                  </a:lnTo>
                  <a:lnTo>
                    <a:pt x="140" y="0"/>
                  </a:lnTo>
                  <a:lnTo>
                    <a:pt x="105" y="24"/>
                  </a:lnTo>
                  <a:lnTo>
                    <a:pt x="73" y="40"/>
                  </a:lnTo>
                  <a:lnTo>
                    <a:pt x="46" y="54"/>
                  </a:lnTo>
                  <a:lnTo>
                    <a:pt x="33" y="72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16"/>
            <p:cNvSpPr>
              <a:spLocks/>
            </p:cNvSpPr>
            <p:nvPr/>
          </p:nvSpPr>
          <p:spPr bwMode="auto">
            <a:xfrm>
              <a:off x="1510978" y="4949825"/>
              <a:ext cx="42863" cy="42863"/>
            </a:xfrm>
            <a:custGeom>
              <a:avLst/>
              <a:gdLst>
                <a:gd name="T0" fmla="*/ 0 w 20"/>
                <a:gd name="T1" fmla="*/ 0 h 19"/>
                <a:gd name="T2" fmla="*/ 9297631 w 20"/>
                <a:gd name="T3" fmla="*/ 54602284 h 19"/>
                <a:gd name="T4" fmla="*/ 14876512 w 20"/>
                <a:gd name="T5" fmla="*/ 92823960 h 19"/>
                <a:gd name="T6" fmla="*/ 27893284 w 20"/>
                <a:gd name="T7" fmla="*/ 103743524 h 19"/>
                <a:gd name="T8" fmla="*/ 37190509 w 20"/>
                <a:gd name="T9" fmla="*/ 98283482 h 19"/>
                <a:gd name="T10" fmla="*/ 35331752 w 20"/>
                <a:gd name="T11" fmla="*/ 70981412 h 19"/>
                <a:gd name="T12" fmla="*/ 26033225 w 20"/>
                <a:gd name="T13" fmla="*/ 32761154 h 19"/>
                <a:gd name="T14" fmla="*/ 9297631 w 20"/>
                <a:gd name="T15" fmla="*/ 16378708 h 19"/>
                <a:gd name="T16" fmla="*/ 0 w 20"/>
                <a:gd name="T17" fmla="*/ 0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19"/>
                <a:gd name="T29" fmla="*/ 20 w 20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19">
                  <a:moveTo>
                    <a:pt x="0" y="0"/>
                  </a:moveTo>
                  <a:lnTo>
                    <a:pt x="5" y="10"/>
                  </a:lnTo>
                  <a:lnTo>
                    <a:pt x="8" y="17"/>
                  </a:lnTo>
                  <a:lnTo>
                    <a:pt x="15" y="19"/>
                  </a:lnTo>
                  <a:lnTo>
                    <a:pt x="20" y="18"/>
                  </a:lnTo>
                  <a:lnTo>
                    <a:pt x="19" y="13"/>
                  </a:lnTo>
                  <a:lnTo>
                    <a:pt x="14" y="6"/>
                  </a:lnTo>
                  <a:lnTo>
                    <a:pt x="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21" name="Freeform 132"/>
            <p:cNvSpPr>
              <a:spLocks/>
            </p:cNvSpPr>
            <p:nvPr/>
          </p:nvSpPr>
          <p:spPr bwMode="auto">
            <a:xfrm>
              <a:off x="323528" y="4751388"/>
              <a:ext cx="454025" cy="690562"/>
            </a:xfrm>
            <a:custGeom>
              <a:avLst/>
              <a:gdLst>
                <a:gd name="T0" fmla="*/ 2147483646 w 284"/>
                <a:gd name="T1" fmla="*/ 2147483646 h 399"/>
                <a:gd name="T2" fmla="*/ 2147483646 w 284"/>
                <a:gd name="T3" fmla="*/ 2147483646 h 399"/>
                <a:gd name="T4" fmla="*/ 2147483646 w 284"/>
                <a:gd name="T5" fmla="*/ 2147483646 h 399"/>
                <a:gd name="T6" fmla="*/ 2147483646 w 284"/>
                <a:gd name="T7" fmla="*/ 2147483646 h 399"/>
                <a:gd name="T8" fmla="*/ 2147483646 w 284"/>
                <a:gd name="T9" fmla="*/ 2147483646 h 399"/>
                <a:gd name="T10" fmla="*/ 2147483646 w 284"/>
                <a:gd name="T11" fmla="*/ 2147483646 h 399"/>
                <a:gd name="T12" fmla="*/ 2147483646 w 284"/>
                <a:gd name="T13" fmla="*/ 2147483646 h 399"/>
                <a:gd name="T14" fmla="*/ 2147483646 w 284"/>
                <a:gd name="T15" fmla="*/ 2147483646 h 399"/>
                <a:gd name="T16" fmla="*/ 2147483646 w 284"/>
                <a:gd name="T17" fmla="*/ 2147483646 h 399"/>
                <a:gd name="T18" fmla="*/ 2147483646 w 284"/>
                <a:gd name="T19" fmla="*/ 2147483646 h 399"/>
                <a:gd name="T20" fmla="*/ 2147483646 w 284"/>
                <a:gd name="T21" fmla="*/ 2147483646 h 399"/>
                <a:gd name="T22" fmla="*/ 2147483646 w 284"/>
                <a:gd name="T23" fmla="*/ 2147483646 h 399"/>
                <a:gd name="T24" fmla="*/ 2147483646 w 284"/>
                <a:gd name="T25" fmla="*/ 2147483646 h 399"/>
                <a:gd name="T26" fmla="*/ 2147483646 w 284"/>
                <a:gd name="T27" fmla="*/ 2147483646 h 399"/>
                <a:gd name="T28" fmla="*/ 2147483646 w 284"/>
                <a:gd name="T29" fmla="*/ 2147483646 h 399"/>
                <a:gd name="T30" fmla="*/ 2147483646 w 284"/>
                <a:gd name="T31" fmla="*/ 2147483646 h 399"/>
                <a:gd name="T32" fmla="*/ 2147483646 w 284"/>
                <a:gd name="T33" fmla="*/ 2147483646 h 399"/>
                <a:gd name="T34" fmla="*/ 2147483646 w 284"/>
                <a:gd name="T35" fmla="*/ 2147483646 h 399"/>
                <a:gd name="T36" fmla="*/ 0 w 284"/>
                <a:gd name="T37" fmla="*/ 2147483646 h 399"/>
                <a:gd name="T38" fmla="*/ 2147483646 w 284"/>
                <a:gd name="T39" fmla="*/ 2147483646 h 399"/>
                <a:gd name="T40" fmla="*/ 2147483646 w 284"/>
                <a:gd name="T41" fmla="*/ 2147483646 h 399"/>
                <a:gd name="T42" fmla="*/ 2147483646 w 284"/>
                <a:gd name="T43" fmla="*/ 2147483646 h 399"/>
                <a:gd name="T44" fmla="*/ 2147483646 w 284"/>
                <a:gd name="T45" fmla="*/ 2147483646 h 399"/>
                <a:gd name="T46" fmla="*/ 2147483646 w 284"/>
                <a:gd name="T47" fmla="*/ 2147483646 h 399"/>
                <a:gd name="T48" fmla="*/ 2147483646 w 284"/>
                <a:gd name="T49" fmla="*/ 2147483646 h 399"/>
                <a:gd name="T50" fmla="*/ 2147483646 w 284"/>
                <a:gd name="T51" fmla="*/ 2147483646 h 399"/>
                <a:gd name="T52" fmla="*/ 2147483646 w 284"/>
                <a:gd name="T53" fmla="*/ 2147483646 h 399"/>
                <a:gd name="T54" fmla="*/ 2147483646 w 284"/>
                <a:gd name="T55" fmla="*/ 2147483646 h 399"/>
                <a:gd name="T56" fmla="*/ 2147483646 w 284"/>
                <a:gd name="T57" fmla="*/ 2147483646 h 399"/>
                <a:gd name="T58" fmla="*/ 2147483646 w 284"/>
                <a:gd name="T59" fmla="*/ 2147483646 h 399"/>
                <a:gd name="T60" fmla="*/ 2147483646 w 284"/>
                <a:gd name="T61" fmla="*/ 2147483646 h 399"/>
                <a:gd name="T62" fmla="*/ 2147483646 w 284"/>
                <a:gd name="T63" fmla="*/ 2147483646 h 399"/>
                <a:gd name="T64" fmla="*/ 2147483646 w 284"/>
                <a:gd name="T65" fmla="*/ 2147483646 h 399"/>
                <a:gd name="T66" fmla="*/ 2147483646 w 284"/>
                <a:gd name="T67" fmla="*/ 2147483646 h 399"/>
                <a:gd name="T68" fmla="*/ 2147483646 w 284"/>
                <a:gd name="T69" fmla="*/ 2147483646 h 399"/>
                <a:gd name="T70" fmla="*/ 2147483646 w 284"/>
                <a:gd name="T71" fmla="*/ 2147483646 h 399"/>
                <a:gd name="T72" fmla="*/ 2147483646 w 284"/>
                <a:gd name="T73" fmla="*/ 2147483646 h 399"/>
                <a:gd name="T74" fmla="*/ 2147483646 w 284"/>
                <a:gd name="T75" fmla="*/ 2147483646 h 399"/>
                <a:gd name="T76" fmla="*/ 2147483646 w 284"/>
                <a:gd name="T77" fmla="*/ 2147483646 h 399"/>
                <a:gd name="T78" fmla="*/ 2147483646 w 284"/>
                <a:gd name="T79" fmla="*/ 2147483646 h 399"/>
                <a:gd name="T80" fmla="*/ 2147483646 w 284"/>
                <a:gd name="T81" fmla="*/ 2147483646 h 399"/>
                <a:gd name="T82" fmla="*/ 2147483646 w 284"/>
                <a:gd name="T83" fmla="*/ 2147483646 h 399"/>
                <a:gd name="T84" fmla="*/ 2147483646 w 284"/>
                <a:gd name="T85" fmla="*/ 2147483646 h 399"/>
                <a:gd name="T86" fmla="*/ 2147483646 w 284"/>
                <a:gd name="T87" fmla="*/ 2147483646 h 399"/>
                <a:gd name="T88" fmla="*/ 2147483646 w 284"/>
                <a:gd name="T89" fmla="*/ 0 h 399"/>
                <a:gd name="T90" fmla="*/ 2147483646 w 284"/>
                <a:gd name="T91" fmla="*/ 2147483646 h 39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84"/>
                <a:gd name="T139" fmla="*/ 0 h 399"/>
                <a:gd name="T140" fmla="*/ 284 w 284"/>
                <a:gd name="T141" fmla="*/ 399 h 39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84" h="399">
                  <a:moveTo>
                    <a:pt x="136" y="8"/>
                  </a:moveTo>
                  <a:lnTo>
                    <a:pt x="134" y="22"/>
                  </a:lnTo>
                  <a:lnTo>
                    <a:pt x="131" y="44"/>
                  </a:lnTo>
                  <a:lnTo>
                    <a:pt x="128" y="59"/>
                  </a:lnTo>
                  <a:lnTo>
                    <a:pt x="125" y="69"/>
                  </a:lnTo>
                  <a:lnTo>
                    <a:pt x="120" y="78"/>
                  </a:lnTo>
                  <a:lnTo>
                    <a:pt x="114" y="89"/>
                  </a:lnTo>
                  <a:lnTo>
                    <a:pt x="107" y="101"/>
                  </a:lnTo>
                  <a:lnTo>
                    <a:pt x="100" y="110"/>
                  </a:lnTo>
                  <a:lnTo>
                    <a:pt x="91" y="126"/>
                  </a:lnTo>
                  <a:lnTo>
                    <a:pt x="84" y="142"/>
                  </a:lnTo>
                  <a:lnTo>
                    <a:pt x="77" y="152"/>
                  </a:lnTo>
                  <a:lnTo>
                    <a:pt x="68" y="162"/>
                  </a:lnTo>
                  <a:lnTo>
                    <a:pt x="63" y="169"/>
                  </a:lnTo>
                  <a:lnTo>
                    <a:pt x="52" y="180"/>
                  </a:lnTo>
                  <a:lnTo>
                    <a:pt x="38" y="189"/>
                  </a:lnTo>
                  <a:lnTo>
                    <a:pt x="31" y="195"/>
                  </a:lnTo>
                  <a:lnTo>
                    <a:pt x="24" y="215"/>
                  </a:lnTo>
                  <a:lnTo>
                    <a:pt x="13" y="229"/>
                  </a:lnTo>
                  <a:lnTo>
                    <a:pt x="13" y="232"/>
                  </a:lnTo>
                  <a:lnTo>
                    <a:pt x="20" y="242"/>
                  </a:lnTo>
                  <a:lnTo>
                    <a:pt x="24" y="255"/>
                  </a:lnTo>
                  <a:lnTo>
                    <a:pt x="25" y="263"/>
                  </a:lnTo>
                  <a:lnTo>
                    <a:pt x="34" y="263"/>
                  </a:lnTo>
                  <a:lnTo>
                    <a:pt x="46" y="264"/>
                  </a:lnTo>
                  <a:lnTo>
                    <a:pt x="52" y="266"/>
                  </a:lnTo>
                  <a:lnTo>
                    <a:pt x="49" y="270"/>
                  </a:lnTo>
                  <a:lnTo>
                    <a:pt x="45" y="273"/>
                  </a:lnTo>
                  <a:lnTo>
                    <a:pt x="43" y="279"/>
                  </a:lnTo>
                  <a:lnTo>
                    <a:pt x="39" y="291"/>
                  </a:lnTo>
                  <a:lnTo>
                    <a:pt x="32" y="304"/>
                  </a:lnTo>
                  <a:lnTo>
                    <a:pt x="31" y="312"/>
                  </a:lnTo>
                  <a:lnTo>
                    <a:pt x="27" y="321"/>
                  </a:lnTo>
                  <a:lnTo>
                    <a:pt x="25" y="327"/>
                  </a:lnTo>
                  <a:lnTo>
                    <a:pt x="22" y="337"/>
                  </a:lnTo>
                  <a:lnTo>
                    <a:pt x="16" y="346"/>
                  </a:lnTo>
                  <a:lnTo>
                    <a:pt x="5" y="359"/>
                  </a:lnTo>
                  <a:lnTo>
                    <a:pt x="0" y="371"/>
                  </a:lnTo>
                  <a:lnTo>
                    <a:pt x="2" y="377"/>
                  </a:lnTo>
                  <a:lnTo>
                    <a:pt x="16" y="378"/>
                  </a:lnTo>
                  <a:lnTo>
                    <a:pt x="30" y="382"/>
                  </a:lnTo>
                  <a:lnTo>
                    <a:pt x="45" y="388"/>
                  </a:lnTo>
                  <a:lnTo>
                    <a:pt x="54" y="395"/>
                  </a:lnTo>
                  <a:lnTo>
                    <a:pt x="67" y="399"/>
                  </a:lnTo>
                  <a:lnTo>
                    <a:pt x="79" y="399"/>
                  </a:lnTo>
                  <a:lnTo>
                    <a:pt x="89" y="397"/>
                  </a:lnTo>
                  <a:lnTo>
                    <a:pt x="98" y="397"/>
                  </a:lnTo>
                  <a:lnTo>
                    <a:pt x="100" y="397"/>
                  </a:lnTo>
                  <a:lnTo>
                    <a:pt x="102" y="388"/>
                  </a:lnTo>
                  <a:lnTo>
                    <a:pt x="103" y="376"/>
                  </a:lnTo>
                  <a:lnTo>
                    <a:pt x="106" y="363"/>
                  </a:lnTo>
                  <a:lnTo>
                    <a:pt x="119" y="355"/>
                  </a:lnTo>
                  <a:lnTo>
                    <a:pt x="139" y="348"/>
                  </a:lnTo>
                  <a:lnTo>
                    <a:pt x="150" y="341"/>
                  </a:lnTo>
                  <a:lnTo>
                    <a:pt x="151" y="327"/>
                  </a:lnTo>
                  <a:lnTo>
                    <a:pt x="144" y="312"/>
                  </a:lnTo>
                  <a:lnTo>
                    <a:pt x="144" y="295"/>
                  </a:lnTo>
                  <a:lnTo>
                    <a:pt x="150" y="280"/>
                  </a:lnTo>
                  <a:lnTo>
                    <a:pt x="162" y="269"/>
                  </a:lnTo>
                  <a:lnTo>
                    <a:pt x="171" y="261"/>
                  </a:lnTo>
                  <a:lnTo>
                    <a:pt x="169" y="254"/>
                  </a:lnTo>
                  <a:lnTo>
                    <a:pt x="168" y="252"/>
                  </a:lnTo>
                  <a:lnTo>
                    <a:pt x="162" y="229"/>
                  </a:lnTo>
                  <a:lnTo>
                    <a:pt x="165" y="211"/>
                  </a:lnTo>
                  <a:lnTo>
                    <a:pt x="177" y="207"/>
                  </a:lnTo>
                  <a:lnTo>
                    <a:pt x="190" y="207"/>
                  </a:lnTo>
                  <a:lnTo>
                    <a:pt x="205" y="198"/>
                  </a:lnTo>
                  <a:lnTo>
                    <a:pt x="209" y="188"/>
                  </a:lnTo>
                  <a:lnTo>
                    <a:pt x="205" y="174"/>
                  </a:lnTo>
                  <a:lnTo>
                    <a:pt x="208" y="166"/>
                  </a:lnTo>
                  <a:lnTo>
                    <a:pt x="220" y="153"/>
                  </a:lnTo>
                  <a:lnTo>
                    <a:pt x="227" y="138"/>
                  </a:lnTo>
                  <a:lnTo>
                    <a:pt x="231" y="123"/>
                  </a:lnTo>
                  <a:lnTo>
                    <a:pt x="237" y="112"/>
                  </a:lnTo>
                  <a:lnTo>
                    <a:pt x="252" y="105"/>
                  </a:lnTo>
                  <a:lnTo>
                    <a:pt x="268" y="96"/>
                  </a:lnTo>
                  <a:lnTo>
                    <a:pt x="281" y="84"/>
                  </a:lnTo>
                  <a:lnTo>
                    <a:pt x="284" y="75"/>
                  </a:lnTo>
                  <a:lnTo>
                    <a:pt x="278" y="64"/>
                  </a:lnTo>
                  <a:lnTo>
                    <a:pt x="276" y="50"/>
                  </a:lnTo>
                  <a:lnTo>
                    <a:pt x="260" y="42"/>
                  </a:lnTo>
                  <a:lnTo>
                    <a:pt x="242" y="35"/>
                  </a:lnTo>
                  <a:lnTo>
                    <a:pt x="225" y="38"/>
                  </a:lnTo>
                  <a:lnTo>
                    <a:pt x="209" y="31"/>
                  </a:lnTo>
                  <a:lnTo>
                    <a:pt x="200" y="26"/>
                  </a:lnTo>
                  <a:lnTo>
                    <a:pt x="186" y="23"/>
                  </a:lnTo>
                  <a:lnTo>
                    <a:pt x="179" y="15"/>
                  </a:lnTo>
                  <a:lnTo>
                    <a:pt x="182" y="5"/>
                  </a:lnTo>
                  <a:lnTo>
                    <a:pt x="183" y="1"/>
                  </a:lnTo>
                  <a:lnTo>
                    <a:pt x="167" y="0"/>
                  </a:lnTo>
                  <a:lnTo>
                    <a:pt x="149" y="0"/>
                  </a:lnTo>
                  <a:lnTo>
                    <a:pt x="136" y="8"/>
                  </a:lnTo>
                  <a:close/>
                </a:path>
              </a:pathLst>
            </a:custGeom>
            <a:solidFill>
              <a:srgbClr val="FF99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22" name="Freeform 144"/>
            <p:cNvSpPr>
              <a:spLocks noEditPoints="1"/>
            </p:cNvSpPr>
            <p:nvPr/>
          </p:nvSpPr>
          <p:spPr bwMode="auto">
            <a:xfrm>
              <a:off x="485453" y="4557713"/>
              <a:ext cx="1270000" cy="1074737"/>
            </a:xfrm>
            <a:custGeom>
              <a:avLst/>
              <a:gdLst>
                <a:gd name="T0" fmla="*/ 2147483646 w 800"/>
                <a:gd name="T1" fmla="*/ 2147483646 h 653"/>
                <a:gd name="T2" fmla="*/ 2147483646 w 800"/>
                <a:gd name="T3" fmla="*/ 2147483646 h 653"/>
                <a:gd name="T4" fmla="*/ 2147483646 w 800"/>
                <a:gd name="T5" fmla="*/ 2147483646 h 653"/>
                <a:gd name="T6" fmla="*/ 2147483646 w 800"/>
                <a:gd name="T7" fmla="*/ 2147483646 h 653"/>
                <a:gd name="T8" fmla="*/ 2147483646 w 800"/>
                <a:gd name="T9" fmla="*/ 2147483646 h 653"/>
                <a:gd name="T10" fmla="*/ 2147483646 w 800"/>
                <a:gd name="T11" fmla="*/ 2147483646 h 653"/>
                <a:gd name="T12" fmla="*/ 2147483646 w 800"/>
                <a:gd name="T13" fmla="*/ 2147483646 h 653"/>
                <a:gd name="T14" fmla="*/ 2147483646 w 800"/>
                <a:gd name="T15" fmla="*/ 2147483646 h 653"/>
                <a:gd name="T16" fmla="*/ 2147483646 w 800"/>
                <a:gd name="T17" fmla="*/ 2147483646 h 653"/>
                <a:gd name="T18" fmla="*/ 2147483646 w 800"/>
                <a:gd name="T19" fmla="*/ 2147483646 h 653"/>
                <a:gd name="T20" fmla="*/ 2147483646 w 800"/>
                <a:gd name="T21" fmla="*/ 2147483646 h 653"/>
                <a:gd name="T22" fmla="*/ 2147483646 w 800"/>
                <a:gd name="T23" fmla="*/ 2147483646 h 653"/>
                <a:gd name="T24" fmla="*/ 2147483646 w 800"/>
                <a:gd name="T25" fmla="*/ 2147483646 h 653"/>
                <a:gd name="T26" fmla="*/ 2147483646 w 800"/>
                <a:gd name="T27" fmla="*/ 2147483646 h 653"/>
                <a:gd name="T28" fmla="*/ 2147483646 w 800"/>
                <a:gd name="T29" fmla="*/ 2147483646 h 653"/>
                <a:gd name="T30" fmla="*/ 2147483646 w 800"/>
                <a:gd name="T31" fmla="*/ 2147483646 h 653"/>
                <a:gd name="T32" fmla="*/ 2147483646 w 800"/>
                <a:gd name="T33" fmla="*/ 2147483646 h 653"/>
                <a:gd name="T34" fmla="*/ 2147483646 w 800"/>
                <a:gd name="T35" fmla="*/ 2147483646 h 653"/>
                <a:gd name="T36" fmla="*/ 2147483646 w 800"/>
                <a:gd name="T37" fmla="*/ 2147483646 h 653"/>
                <a:gd name="T38" fmla="*/ 2147483646 w 800"/>
                <a:gd name="T39" fmla="*/ 2147483646 h 653"/>
                <a:gd name="T40" fmla="*/ 2147483646 w 800"/>
                <a:gd name="T41" fmla="*/ 2147483646 h 653"/>
                <a:gd name="T42" fmla="*/ 2147483646 w 800"/>
                <a:gd name="T43" fmla="*/ 2147483646 h 653"/>
                <a:gd name="T44" fmla="*/ 2147483646 w 800"/>
                <a:gd name="T45" fmla="*/ 2147483646 h 653"/>
                <a:gd name="T46" fmla="*/ 2147483646 w 800"/>
                <a:gd name="T47" fmla="*/ 2147483646 h 653"/>
                <a:gd name="T48" fmla="*/ 2147483646 w 800"/>
                <a:gd name="T49" fmla="*/ 2147483646 h 653"/>
                <a:gd name="T50" fmla="*/ 2147483646 w 800"/>
                <a:gd name="T51" fmla="*/ 2147483646 h 653"/>
                <a:gd name="T52" fmla="*/ 2147483646 w 800"/>
                <a:gd name="T53" fmla="*/ 2147483646 h 653"/>
                <a:gd name="T54" fmla="*/ 2147483646 w 800"/>
                <a:gd name="T55" fmla="*/ 2147483646 h 653"/>
                <a:gd name="T56" fmla="*/ 2147483646 w 800"/>
                <a:gd name="T57" fmla="*/ 2147483646 h 653"/>
                <a:gd name="T58" fmla="*/ 2147483646 w 800"/>
                <a:gd name="T59" fmla="*/ 2147483646 h 653"/>
                <a:gd name="T60" fmla="*/ 2147483646 w 800"/>
                <a:gd name="T61" fmla="*/ 2147483646 h 653"/>
                <a:gd name="T62" fmla="*/ 2147483646 w 800"/>
                <a:gd name="T63" fmla="*/ 2147483646 h 653"/>
                <a:gd name="T64" fmla="*/ 2147483646 w 800"/>
                <a:gd name="T65" fmla="*/ 2147483646 h 653"/>
                <a:gd name="T66" fmla="*/ 2147483646 w 800"/>
                <a:gd name="T67" fmla="*/ 2147483646 h 653"/>
                <a:gd name="T68" fmla="*/ 2147483646 w 800"/>
                <a:gd name="T69" fmla="*/ 2147483646 h 653"/>
                <a:gd name="T70" fmla="*/ 2147483646 w 800"/>
                <a:gd name="T71" fmla="*/ 2147483646 h 653"/>
                <a:gd name="T72" fmla="*/ 2147483646 w 800"/>
                <a:gd name="T73" fmla="*/ 2147483646 h 653"/>
                <a:gd name="T74" fmla="*/ 2147483646 w 800"/>
                <a:gd name="T75" fmla="*/ 2147483646 h 653"/>
                <a:gd name="T76" fmla="*/ 2147483646 w 800"/>
                <a:gd name="T77" fmla="*/ 2147483646 h 653"/>
                <a:gd name="T78" fmla="*/ 2147483646 w 800"/>
                <a:gd name="T79" fmla="*/ 2147483646 h 653"/>
                <a:gd name="T80" fmla="*/ 2147483646 w 800"/>
                <a:gd name="T81" fmla="*/ 2147483646 h 653"/>
                <a:gd name="T82" fmla="*/ 2147483646 w 800"/>
                <a:gd name="T83" fmla="*/ 2147483646 h 653"/>
                <a:gd name="T84" fmla="*/ 2147483646 w 800"/>
                <a:gd name="T85" fmla="*/ 2147483646 h 653"/>
                <a:gd name="T86" fmla="*/ 2147483646 w 800"/>
                <a:gd name="T87" fmla="*/ 2147483646 h 653"/>
                <a:gd name="T88" fmla="*/ 2147483646 w 800"/>
                <a:gd name="T89" fmla="*/ 2147483646 h 653"/>
                <a:gd name="T90" fmla="*/ 2147483646 w 800"/>
                <a:gd name="T91" fmla="*/ 2147483646 h 653"/>
                <a:gd name="T92" fmla="*/ 2147483646 w 800"/>
                <a:gd name="T93" fmla="*/ 2147483646 h 653"/>
                <a:gd name="T94" fmla="*/ 2147483646 w 800"/>
                <a:gd name="T95" fmla="*/ 2147483646 h 653"/>
                <a:gd name="T96" fmla="*/ 2147483646 w 800"/>
                <a:gd name="T97" fmla="*/ 2147483646 h 653"/>
                <a:gd name="T98" fmla="*/ 2147483646 w 800"/>
                <a:gd name="T99" fmla="*/ 2147483646 h 653"/>
                <a:gd name="T100" fmla="*/ 2147483646 w 800"/>
                <a:gd name="T101" fmla="*/ 2147483646 h 653"/>
                <a:gd name="T102" fmla="*/ 2147483646 w 800"/>
                <a:gd name="T103" fmla="*/ 2147483646 h 653"/>
                <a:gd name="T104" fmla="*/ 2147483646 w 800"/>
                <a:gd name="T105" fmla="*/ 2147483646 h 653"/>
                <a:gd name="T106" fmla="*/ 2147483646 w 800"/>
                <a:gd name="T107" fmla="*/ 2147483646 h 653"/>
                <a:gd name="T108" fmla="*/ 2147483646 w 800"/>
                <a:gd name="T109" fmla="*/ 2147483646 h 653"/>
                <a:gd name="T110" fmla="*/ 2147483646 w 800"/>
                <a:gd name="T111" fmla="*/ 2147483646 h 653"/>
                <a:gd name="T112" fmla="*/ 2147483646 w 800"/>
                <a:gd name="T113" fmla="*/ 2147483646 h 653"/>
                <a:gd name="T114" fmla="*/ 2147483646 w 800"/>
                <a:gd name="T115" fmla="*/ 2147483646 h 6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00"/>
                <a:gd name="T175" fmla="*/ 0 h 653"/>
                <a:gd name="T176" fmla="*/ 800 w 800"/>
                <a:gd name="T177" fmla="*/ 653 h 65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00" h="653">
                  <a:moveTo>
                    <a:pt x="732" y="468"/>
                  </a:moveTo>
                  <a:lnTo>
                    <a:pt x="732" y="470"/>
                  </a:lnTo>
                  <a:lnTo>
                    <a:pt x="727" y="478"/>
                  </a:lnTo>
                  <a:lnTo>
                    <a:pt x="727" y="483"/>
                  </a:lnTo>
                  <a:lnTo>
                    <a:pt x="737" y="484"/>
                  </a:lnTo>
                  <a:lnTo>
                    <a:pt x="742" y="494"/>
                  </a:lnTo>
                  <a:lnTo>
                    <a:pt x="733" y="510"/>
                  </a:lnTo>
                  <a:lnTo>
                    <a:pt x="718" y="521"/>
                  </a:lnTo>
                  <a:lnTo>
                    <a:pt x="701" y="507"/>
                  </a:lnTo>
                  <a:lnTo>
                    <a:pt x="699" y="497"/>
                  </a:lnTo>
                  <a:lnTo>
                    <a:pt x="690" y="496"/>
                  </a:lnTo>
                  <a:lnTo>
                    <a:pt x="682" y="499"/>
                  </a:lnTo>
                  <a:lnTo>
                    <a:pt x="677" y="489"/>
                  </a:lnTo>
                  <a:lnTo>
                    <a:pt x="690" y="478"/>
                  </a:lnTo>
                  <a:lnTo>
                    <a:pt x="711" y="471"/>
                  </a:lnTo>
                  <a:lnTo>
                    <a:pt x="724" y="468"/>
                  </a:lnTo>
                  <a:lnTo>
                    <a:pt x="732" y="466"/>
                  </a:lnTo>
                  <a:lnTo>
                    <a:pt x="732" y="468"/>
                  </a:lnTo>
                  <a:close/>
                  <a:moveTo>
                    <a:pt x="481" y="129"/>
                  </a:moveTo>
                  <a:lnTo>
                    <a:pt x="482" y="134"/>
                  </a:lnTo>
                  <a:lnTo>
                    <a:pt x="489" y="142"/>
                  </a:lnTo>
                  <a:lnTo>
                    <a:pt x="495" y="152"/>
                  </a:lnTo>
                  <a:lnTo>
                    <a:pt x="501" y="160"/>
                  </a:lnTo>
                  <a:lnTo>
                    <a:pt x="510" y="167"/>
                  </a:lnTo>
                  <a:lnTo>
                    <a:pt x="521" y="172"/>
                  </a:lnTo>
                  <a:lnTo>
                    <a:pt x="532" y="182"/>
                  </a:lnTo>
                  <a:lnTo>
                    <a:pt x="538" y="191"/>
                  </a:lnTo>
                  <a:lnTo>
                    <a:pt x="568" y="206"/>
                  </a:lnTo>
                  <a:lnTo>
                    <a:pt x="585" y="215"/>
                  </a:lnTo>
                  <a:lnTo>
                    <a:pt x="601" y="220"/>
                  </a:lnTo>
                  <a:lnTo>
                    <a:pt x="608" y="221"/>
                  </a:lnTo>
                  <a:lnTo>
                    <a:pt x="621" y="215"/>
                  </a:lnTo>
                  <a:lnTo>
                    <a:pt x="632" y="215"/>
                  </a:lnTo>
                  <a:lnTo>
                    <a:pt x="641" y="220"/>
                  </a:lnTo>
                  <a:lnTo>
                    <a:pt x="655" y="233"/>
                  </a:lnTo>
                  <a:lnTo>
                    <a:pt x="660" y="243"/>
                  </a:lnTo>
                  <a:lnTo>
                    <a:pt x="663" y="250"/>
                  </a:lnTo>
                  <a:lnTo>
                    <a:pt x="670" y="252"/>
                  </a:lnTo>
                  <a:lnTo>
                    <a:pt x="675" y="251"/>
                  </a:lnTo>
                  <a:lnTo>
                    <a:pt x="674" y="246"/>
                  </a:lnTo>
                  <a:lnTo>
                    <a:pt x="681" y="254"/>
                  </a:lnTo>
                  <a:lnTo>
                    <a:pt x="684" y="257"/>
                  </a:lnTo>
                  <a:lnTo>
                    <a:pt x="692" y="261"/>
                  </a:lnTo>
                  <a:lnTo>
                    <a:pt x="709" y="263"/>
                  </a:lnTo>
                  <a:lnTo>
                    <a:pt x="724" y="265"/>
                  </a:lnTo>
                  <a:lnTo>
                    <a:pt x="739" y="265"/>
                  </a:lnTo>
                  <a:lnTo>
                    <a:pt x="754" y="267"/>
                  </a:lnTo>
                  <a:lnTo>
                    <a:pt x="761" y="270"/>
                  </a:lnTo>
                  <a:lnTo>
                    <a:pt x="769" y="275"/>
                  </a:lnTo>
                  <a:lnTo>
                    <a:pt x="768" y="276"/>
                  </a:lnTo>
                  <a:lnTo>
                    <a:pt x="770" y="283"/>
                  </a:lnTo>
                  <a:lnTo>
                    <a:pt x="759" y="286"/>
                  </a:lnTo>
                  <a:lnTo>
                    <a:pt x="759" y="297"/>
                  </a:lnTo>
                  <a:lnTo>
                    <a:pt x="761" y="307"/>
                  </a:lnTo>
                  <a:lnTo>
                    <a:pt x="749" y="318"/>
                  </a:lnTo>
                  <a:lnTo>
                    <a:pt x="727" y="328"/>
                  </a:lnTo>
                  <a:lnTo>
                    <a:pt x="702" y="337"/>
                  </a:lnTo>
                  <a:lnTo>
                    <a:pt x="684" y="348"/>
                  </a:lnTo>
                  <a:lnTo>
                    <a:pt x="663" y="351"/>
                  </a:lnTo>
                  <a:lnTo>
                    <a:pt x="637" y="356"/>
                  </a:lnTo>
                  <a:lnTo>
                    <a:pt x="611" y="359"/>
                  </a:lnTo>
                  <a:lnTo>
                    <a:pt x="594" y="374"/>
                  </a:lnTo>
                  <a:lnTo>
                    <a:pt x="593" y="381"/>
                  </a:lnTo>
                  <a:lnTo>
                    <a:pt x="581" y="388"/>
                  </a:lnTo>
                  <a:lnTo>
                    <a:pt x="564" y="402"/>
                  </a:lnTo>
                  <a:lnTo>
                    <a:pt x="539" y="429"/>
                  </a:lnTo>
                  <a:lnTo>
                    <a:pt x="524" y="441"/>
                  </a:lnTo>
                  <a:lnTo>
                    <a:pt x="510" y="453"/>
                  </a:lnTo>
                  <a:lnTo>
                    <a:pt x="502" y="467"/>
                  </a:lnTo>
                  <a:lnTo>
                    <a:pt x="499" y="471"/>
                  </a:lnTo>
                  <a:lnTo>
                    <a:pt x="497" y="472"/>
                  </a:lnTo>
                  <a:lnTo>
                    <a:pt x="496" y="475"/>
                  </a:lnTo>
                  <a:lnTo>
                    <a:pt x="500" y="482"/>
                  </a:lnTo>
                  <a:lnTo>
                    <a:pt x="499" y="494"/>
                  </a:lnTo>
                  <a:lnTo>
                    <a:pt x="500" y="503"/>
                  </a:lnTo>
                  <a:lnTo>
                    <a:pt x="505" y="510"/>
                  </a:lnTo>
                  <a:lnTo>
                    <a:pt x="510" y="515"/>
                  </a:lnTo>
                  <a:lnTo>
                    <a:pt x="519" y="519"/>
                  </a:lnTo>
                  <a:lnTo>
                    <a:pt x="522" y="527"/>
                  </a:lnTo>
                  <a:lnTo>
                    <a:pt x="514" y="536"/>
                  </a:lnTo>
                  <a:lnTo>
                    <a:pt x="496" y="545"/>
                  </a:lnTo>
                  <a:lnTo>
                    <a:pt x="484" y="549"/>
                  </a:lnTo>
                  <a:lnTo>
                    <a:pt x="474" y="556"/>
                  </a:lnTo>
                  <a:lnTo>
                    <a:pt x="466" y="565"/>
                  </a:lnTo>
                  <a:lnTo>
                    <a:pt x="458" y="572"/>
                  </a:lnTo>
                  <a:lnTo>
                    <a:pt x="453" y="583"/>
                  </a:lnTo>
                  <a:lnTo>
                    <a:pt x="445" y="590"/>
                  </a:lnTo>
                  <a:lnTo>
                    <a:pt x="440" y="599"/>
                  </a:lnTo>
                  <a:lnTo>
                    <a:pt x="440" y="607"/>
                  </a:lnTo>
                  <a:lnTo>
                    <a:pt x="429" y="606"/>
                  </a:lnTo>
                  <a:lnTo>
                    <a:pt x="415" y="604"/>
                  </a:lnTo>
                  <a:lnTo>
                    <a:pt x="401" y="604"/>
                  </a:lnTo>
                  <a:lnTo>
                    <a:pt x="371" y="619"/>
                  </a:lnTo>
                  <a:lnTo>
                    <a:pt x="365" y="629"/>
                  </a:lnTo>
                  <a:lnTo>
                    <a:pt x="358" y="639"/>
                  </a:lnTo>
                  <a:lnTo>
                    <a:pt x="351" y="647"/>
                  </a:lnTo>
                  <a:lnTo>
                    <a:pt x="343" y="653"/>
                  </a:lnTo>
                  <a:lnTo>
                    <a:pt x="333" y="652"/>
                  </a:lnTo>
                  <a:lnTo>
                    <a:pt x="318" y="646"/>
                  </a:lnTo>
                  <a:lnTo>
                    <a:pt x="299" y="648"/>
                  </a:lnTo>
                  <a:lnTo>
                    <a:pt x="283" y="644"/>
                  </a:lnTo>
                  <a:lnTo>
                    <a:pt x="266" y="634"/>
                  </a:lnTo>
                  <a:lnTo>
                    <a:pt x="245" y="632"/>
                  </a:lnTo>
                  <a:lnTo>
                    <a:pt x="230" y="626"/>
                  </a:lnTo>
                  <a:lnTo>
                    <a:pt x="209" y="622"/>
                  </a:lnTo>
                  <a:lnTo>
                    <a:pt x="196" y="621"/>
                  </a:lnTo>
                  <a:lnTo>
                    <a:pt x="185" y="619"/>
                  </a:lnTo>
                  <a:lnTo>
                    <a:pt x="167" y="630"/>
                  </a:lnTo>
                  <a:lnTo>
                    <a:pt x="151" y="626"/>
                  </a:lnTo>
                  <a:lnTo>
                    <a:pt x="136" y="628"/>
                  </a:lnTo>
                  <a:lnTo>
                    <a:pt x="123" y="635"/>
                  </a:lnTo>
                  <a:lnTo>
                    <a:pt x="117" y="641"/>
                  </a:lnTo>
                  <a:lnTo>
                    <a:pt x="109" y="646"/>
                  </a:lnTo>
                  <a:lnTo>
                    <a:pt x="107" y="645"/>
                  </a:lnTo>
                  <a:lnTo>
                    <a:pt x="104" y="646"/>
                  </a:lnTo>
                  <a:lnTo>
                    <a:pt x="99" y="647"/>
                  </a:lnTo>
                  <a:lnTo>
                    <a:pt x="93" y="645"/>
                  </a:lnTo>
                  <a:lnTo>
                    <a:pt x="79" y="638"/>
                  </a:lnTo>
                  <a:lnTo>
                    <a:pt x="68" y="624"/>
                  </a:lnTo>
                  <a:lnTo>
                    <a:pt x="63" y="609"/>
                  </a:lnTo>
                  <a:lnTo>
                    <a:pt x="61" y="599"/>
                  </a:lnTo>
                  <a:lnTo>
                    <a:pt x="62" y="590"/>
                  </a:lnTo>
                  <a:lnTo>
                    <a:pt x="56" y="580"/>
                  </a:lnTo>
                  <a:lnTo>
                    <a:pt x="58" y="568"/>
                  </a:lnTo>
                  <a:lnTo>
                    <a:pt x="57" y="557"/>
                  </a:lnTo>
                  <a:lnTo>
                    <a:pt x="49" y="546"/>
                  </a:lnTo>
                  <a:lnTo>
                    <a:pt x="35" y="531"/>
                  </a:lnTo>
                  <a:lnTo>
                    <a:pt x="26" y="526"/>
                  </a:lnTo>
                  <a:lnTo>
                    <a:pt x="17" y="523"/>
                  </a:lnTo>
                  <a:lnTo>
                    <a:pt x="0" y="519"/>
                  </a:lnTo>
                  <a:lnTo>
                    <a:pt x="2" y="510"/>
                  </a:lnTo>
                  <a:lnTo>
                    <a:pt x="3" y="498"/>
                  </a:lnTo>
                  <a:lnTo>
                    <a:pt x="6" y="485"/>
                  </a:lnTo>
                  <a:lnTo>
                    <a:pt x="19" y="477"/>
                  </a:lnTo>
                  <a:lnTo>
                    <a:pt x="39" y="470"/>
                  </a:lnTo>
                  <a:lnTo>
                    <a:pt x="50" y="463"/>
                  </a:lnTo>
                  <a:lnTo>
                    <a:pt x="51" y="449"/>
                  </a:lnTo>
                  <a:lnTo>
                    <a:pt x="44" y="434"/>
                  </a:lnTo>
                  <a:lnTo>
                    <a:pt x="44" y="417"/>
                  </a:lnTo>
                  <a:lnTo>
                    <a:pt x="50" y="402"/>
                  </a:lnTo>
                  <a:lnTo>
                    <a:pt x="62" y="391"/>
                  </a:lnTo>
                  <a:lnTo>
                    <a:pt x="71" y="383"/>
                  </a:lnTo>
                  <a:lnTo>
                    <a:pt x="69" y="376"/>
                  </a:lnTo>
                  <a:lnTo>
                    <a:pt x="62" y="351"/>
                  </a:lnTo>
                  <a:lnTo>
                    <a:pt x="65" y="333"/>
                  </a:lnTo>
                  <a:lnTo>
                    <a:pt x="77" y="329"/>
                  </a:lnTo>
                  <a:lnTo>
                    <a:pt x="90" y="329"/>
                  </a:lnTo>
                  <a:lnTo>
                    <a:pt x="105" y="320"/>
                  </a:lnTo>
                  <a:lnTo>
                    <a:pt x="109" y="310"/>
                  </a:lnTo>
                  <a:lnTo>
                    <a:pt x="105" y="296"/>
                  </a:lnTo>
                  <a:lnTo>
                    <a:pt x="108" y="288"/>
                  </a:lnTo>
                  <a:lnTo>
                    <a:pt x="120" y="275"/>
                  </a:lnTo>
                  <a:lnTo>
                    <a:pt x="127" y="260"/>
                  </a:lnTo>
                  <a:lnTo>
                    <a:pt x="131" y="245"/>
                  </a:lnTo>
                  <a:lnTo>
                    <a:pt x="137" y="234"/>
                  </a:lnTo>
                  <a:lnTo>
                    <a:pt x="152" y="227"/>
                  </a:lnTo>
                  <a:lnTo>
                    <a:pt x="168" y="218"/>
                  </a:lnTo>
                  <a:lnTo>
                    <a:pt x="181" y="206"/>
                  </a:lnTo>
                  <a:lnTo>
                    <a:pt x="184" y="197"/>
                  </a:lnTo>
                  <a:lnTo>
                    <a:pt x="178" y="186"/>
                  </a:lnTo>
                  <a:lnTo>
                    <a:pt x="176" y="172"/>
                  </a:lnTo>
                  <a:lnTo>
                    <a:pt x="160" y="164"/>
                  </a:lnTo>
                  <a:lnTo>
                    <a:pt x="142" y="157"/>
                  </a:lnTo>
                  <a:lnTo>
                    <a:pt x="125" y="160"/>
                  </a:lnTo>
                  <a:lnTo>
                    <a:pt x="109" y="153"/>
                  </a:lnTo>
                  <a:lnTo>
                    <a:pt x="100" y="148"/>
                  </a:lnTo>
                  <a:lnTo>
                    <a:pt x="86" y="145"/>
                  </a:lnTo>
                  <a:lnTo>
                    <a:pt x="79" y="137"/>
                  </a:lnTo>
                  <a:lnTo>
                    <a:pt x="82" y="127"/>
                  </a:lnTo>
                  <a:lnTo>
                    <a:pt x="83" y="123"/>
                  </a:lnTo>
                  <a:lnTo>
                    <a:pt x="67" y="122"/>
                  </a:lnTo>
                  <a:lnTo>
                    <a:pt x="49" y="122"/>
                  </a:lnTo>
                  <a:lnTo>
                    <a:pt x="36" y="130"/>
                  </a:lnTo>
                  <a:lnTo>
                    <a:pt x="35" y="124"/>
                  </a:lnTo>
                  <a:lnTo>
                    <a:pt x="38" y="114"/>
                  </a:lnTo>
                  <a:lnTo>
                    <a:pt x="47" y="102"/>
                  </a:lnTo>
                  <a:lnTo>
                    <a:pt x="57" y="96"/>
                  </a:lnTo>
                  <a:lnTo>
                    <a:pt x="47" y="94"/>
                  </a:lnTo>
                  <a:lnTo>
                    <a:pt x="54" y="86"/>
                  </a:lnTo>
                  <a:lnTo>
                    <a:pt x="46" y="78"/>
                  </a:lnTo>
                  <a:lnTo>
                    <a:pt x="57" y="66"/>
                  </a:lnTo>
                  <a:lnTo>
                    <a:pt x="52" y="65"/>
                  </a:lnTo>
                  <a:lnTo>
                    <a:pt x="47" y="59"/>
                  </a:lnTo>
                  <a:lnTo>
                    <a:pt x="51" y="50"/>
                  </a:lnTo>
                  <a:lnTo>
                    <a:pt x="46" y="42"/>
                  </a:lnTo>
                  <a:lnTo>
                    <a:pt x="40" y="31"/>
                  </a:lnTo>
                  <a:lnTo>
                    <a:pt x="50" y="18"/>
                  </a:lnTo>
                  <a:lnTo>
                    <a:pt x="65" y="14"/>
                  </a:lnTo>
                  <a:lnTo>
                    <a:pt x="78" y="15"/>
                  </a:lnTo>
                  <a:lnTo>
                    <a:pt x="98" y="21"/>
                  </a:lnTo>
                  <a:lnTo>
                    <a:pt x="109" y="15"/>
                  </a:lnTo>
                  <a:lnTo>
                    <a:pt x="111" y="8"/>
                  </a:lnTo>
                  <a:lnTo>
                    <a:pt x="121" y="0"/>
                  </a:lnTo>
                  <a:lnTo>
                    <a:pt x="136" y="1"/>
                  </a:lnTo>
                  <a:lnTo>
                    <a:pt x="147" y="3"/>
                  </a:lnTo>
                  <a:lnTo>
                    <a:pt x="156" y="8"/>
                  </a:lnTo>
                  <a:lnTo>
                    <a:pt x="170" y="21"/>
                  </a:lnTo>
                  <a:lnTo>
                    <a:pt x="189" y="31"/>
                  </a:lnTo>
                  <a:lnTo>
                    <a:pt x="211" y="39"/>
                  </a:lnTo>
                  <a:lnTo>
                    <a:pt x="233" y="44"/>
                  </a:lnTo>
                  <a:lnTo>
                    <a:pt x="245" y="42"/>
                  </a:lnTo>
                  <a:lnTo>
                    <a:pt x="257" y="48"/>
                  </a:lnTo>
                  <a:lnTo>
                    <a:pt x="276" y="60"/>
                  </a:lnTo>
                  <a:lnTo>
                    <a:pt x="287" y="64"/>
                  </a:lnTo>
                  <a:lnTo>
                    <a:pt x="299" y="71"/>
                  </a:lnTo>
                  <a:lnTo>
                    <a:pt x="321" y="81"/>
                  </a:lnTo>
                  <a:lnTo>
                    <a:pt x="339" y="88"/>
                  </a:lnTo>
                  <a:lnTo>
                    <a:pt x="360" y="93"/>
                  </a:lnTo>
                  <a:lnTo>
                    <a:pt x="375" y="93"/>
                  </a:lnTo>
                  <a:lnTo>
                    <a:pt x="386" y="100"/>
                  </a:lnTo>
                  <a:lnTo>
                    <a:pt x="406" y="108"/>
                  </a:lnTo>
                  <a:lnTo>
                    <a:pt x="416" y="111"/>
                  </a:lnTo>
                  <a:lnTo>
                    <a:pt x="438" y="115"/>
                  </a:lnTo>
                  <a:lnTo>
                    <a:pt x="452" y="124"/>
                  </a:lnTo>
                  <a:lnTo>
                    <a:pt x="471" y="130"/>
                  </a:lnTo>
                  <a:lnTo>
                    <a:pt x="481" y="129"/>
                  </a:lnTo>
                  <a:close/>
                  <a:moveTo>
                    <a:pt x="610" y="517"/>
                  </a:moveTo>
                  <a:lnTo>
                    <a:pt x="612" y="517"/>
                  </a:lnTo>
                  <a:lnTo>
                    <a:pt x="614" y="526"/>
                  </a:lnTo>
                  <a:lnTo>
                    <a:pt x="605" y="533"/>
                  </a:lnTo>
                  <a:lnTo>
                    <a:pt x="600" y="536"/>
                  </a:lnTo>
                  <a:lnTo>
                    <a:pt x="592" y="529"/>
                  </a:lnTo>
                  <a:lnTo>
                    <a:pt x="598" y="521"/>
                  </a:lnTo>
                  <a:lnTo>
                    <a:pt x="610" y="517"/>
                  </a:lnTo>
                  <a:close/>
                  <a:moveTo>
                    <a:pt x="798" y="474"/>
                  </a:moveTo>
                  <a:lnTo>
                    <a:pt x="800" y="477"/>
                  </a:lnTo>
                  <a:lnTo>
                    <a:pt x="799" y="484"/>
                  </a:lnTo>
                  <a:lnTo>
                    <a:pt x="799" y="488"/>
                  </a:lnTo>
                  <a:lnTo>
                    <a:pt x="792" y="486"/>
                  </a:lnTo>
                  <a:lnTo>
                    <a:pt x="782" y="481"/>
                  </a:lnTo>
                  <a:lnTo>
                    <a:pt x="775" y="471"/>
                  </a:lnTo>
                  <a:lnTo>
                    <a:pt x="781" y="467"/>
                  </a:lnTo>
                  <a:lnTo>
                    <a:pt x="791" y="468"/>
                  </a:lnTo>
                  <a:lnTo>
                    <a:pt x="795" y="470"/>
                  </a:lnTo>
                  <a:lnTo>
                    <a:pt x="798" y="474"/>
                  </a:lnTo>
                  <a:close/>
                </a:path>
              </a:pathLst>
            </a:custGeom>
            <a:solidFill>
              <a:srgbClr val="990000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7193" name="Freeform 142"/>
            <p:cNvSpPr>
              <a:spLocks noEditPoints="1"/>
            </p:cNvSpPr>
            <p:nvPr/>
          </p:nvSpPr>
          <p:spPr bwMode="auto">
            <a:xfrm>
              <a:off x="3331841" y="5068888"/>
              <a:ext cx="973137" cy="996950"/>
            </a:xfrm>
            <a:custGeom>
              <a:avLst/>
              <a:gdLst>
                <a:gd name="T0" fmla="*/ 2147483647 w 610"/>
                <a:gd name="T1" fmla="*/ 2147483647 h 578"/>
                <a:gd name="T2" fmla="*/ 2147483647 w 610"/>
                <a:gd name="T3" fmla="*/ 2147483647 h 578"/>
                <a:gd name="T4" fmla="*/ 2147483647 w 610"/>
                <a:gd name="T5" fmla="*/ 2147483647 h 578"/>
                <a:gd name="T6" fmla="*/ 2147483647 w 610"/>
                <a:gd name="T7" fmla="*/ 2147483647 h 578"/>
                <a:gd name="T8" fmla="*/ 2147483647 w 610"/>
                <a:gd name="T9" fmla="*/ 2147483647 h 578"/>
                <a:gd name="T10" fmla="*/ 2147483647 w 610"/>
                <a:gd name="T11" fmla="*/ 2147483647 h 578"/>
                <a:gd name="T12" fmla="*/ 2147483647 w 610"/>
                <a:gd name="T13" fmla="*/ 2147483647 h 578"/>
                <a:gd name="T14" fmla="*/ 2147483647 w 610"/>
                <a:gd name="T15" fmla="*/ 2147483647 h 578"/>
                <a:gd name="T16" fmla="*/ 2147483647 w 610"/>
                <a:gd name="T17" fmla="*/ 2147483647 h 578"/>
                <a:gd name="T18" fmla="*/ 2147483647 w 610"/>
                <a:gd name="T19" fmla="*/ 2147483647 h 578"/>
                <a:gd name="T20" fmla="*/ 2147483647 w 610"/>
                <a:gd name="T21" fmla="*/ 2147483647 h 578"/>
                <a:gd name="T22" fmla="*/ 2147483647 w 610"/>
                <a:gd name="T23" fmla="*/ 2147483647 h 578"/>
                <a:gd name="T24" fmla="*/ 2147483647 w 610"/>
                <a:gd name="T25" fmla="*/ 2147483647 h 578"/>
                <a:gd name="T26" fmla="*/ 2147483647 w 610"/>
                <a:gd name="T27" fmla="*/ 2147483647 h 578"/>
                <a:gd name="T28" fmla="*/ 2147483647 w 610"/>
                <a:gd name="T29" fmla="*/ 2147483647 h 578"/>
                <a:gd name="T30" fmla="*/ 2147483647 w 610"/>
                <a:gd name="T31" fmla="*/ 2147483647 h 578"/>
                <a:gd name="T32" fmla="*/ 2147483647 w 610"/>
                <a:gd name="T33" fmla="*/ 2147483647 h 578"/>
                <a:gd name="T34" fmla="*/ 2147483647 w 610"/>
                <a:gd name="T35" fmla="*/ 2147483647 h 578"/>
                <a:gd name="T36" fmla="*/ 2147483647 w 610"/>
                <a:gd name="T37" fmla="*/ 2147483647 h 578"/>
                <a:gd name="T38" fmla="*/ 2147483647 w 610"/>
                <a:gd name="T39" fmla="*/ 2147483647 h 578"/>
                <a:gd name="T40" fmla="*/ 2147483647 w 610"/>
                <a:gd name="T41" fmla="*/ 2147483647 h 578"/>
                <a:gd name="T42" fmla="*/ 2147483647 w 610"/>
                <a:gd name="T43" fmla="*/ 2147483647 h 578"/>
                <a:gd name="T44" fmla="*/ 2147483647 w 610"/>
                <a:gd name="T45" fmla="*/ 2147483647 h 578"/>
                <a:gd name="T46" fmla="*/ 2147483647 w 610"/>
                <a:gd name="T47" fmla="*/ 2147483647 h 578"/>
                <a:gd name="T48" fmla="*/ 2147483647 w 610"/>
                <a:gd name="T49" fmla="*/ 2147483647 h 578"/>
                <a:gd name="T50" fmla="*/ 2147483647 w 610"/>
                <a:gd name="T51" fmla="*/ 2147483647 h 578"/>
                <a:gd name="T52" fmla="*/ 2147483647 w 610"/>
                <a:gd name="T53" fmla="*/ 2147483647 h 578"/>
                <a:gd name="T54" fmla="*/ 2147483647 w 610"/>
                <a:gd name="T55" fmla="*/ 2147483647 h 578"/>
                <a:gd name="T56" fmla="*/ 2147483647 w 610"/>
                <a:gd name="T57" fmla="*/ 2147483647 h 578"/>
                <a:gd name="T58" fmla="*/ 2147483647 w 610"/>
                <a:gd name="T59" fmla="*/ 2147483647 h 578"/>
                <a:gd name="T60" fmla="*/ 2147483647 w 610"/>
                <a:gd name="T61" fmla="*/ 2147483647 h 578"/>
                <a:gd name="T62" fmla="*/ 2147483647 w 610"/>
                <a:gd name="T63" fmla="*/ 2147483647 h 578"/>
                <a:gd name="T64" fmla="*/ 2147483647 w 610"/>
                <a:gd name="T65" fmla="*/ 2147483647 h 578"/>
                <a:gd name="T66" fmla="*/ 2147483647 w 610"/>
                <a:gd name="T67" fmla="*/ 2147483647 h 578"/>
                <a:gd name="T68" fmla="*/ 2147483647 w 610"/>
                <a:gd name="T69" fmla="*/ 2147483647 h 578"/>
                <a:gd name="T70" fmla="*/ 2147483647 w 610"/>
                <a:gd name="T71" fmla="*/ 2147483647 h 578"/>
                <a:gd name="T72" fmla="*/ 2147483647 w 610"/>
                <a:gd name="T73" fmla="*/ 2147483647 h 578"/>
                <a:gd name="T74" fmla="*/ 2147483647 w 610"/>
                <a:gd name="T75" fmla="*/ 2147483647 h 578"/>
                <a:gd name="T76" fmla="*/ 2147483647 w 610"/>
                <a:gd name="T77" fmla="*/ 2147483647 h 578"/>
                <a:gd name="T78" fmla="*/ 2147483647 w 610"/>
                <a:gd name="T79" fmla="*/ 2147483647 h 578"/>
                <a:gd name="T80" fmla="*/ 2147483647 w 610"/>
                <a:gd name="T81" fmla="*/ 2147483647 h 578"/>
                <a:gd name="T82" fmla="*/ 2147483647 w 610"/>
                <a:gd name="T83" fmla="*/ 2147483647 h 578"/>
                <a:gd name="T84" fmla="*/ 2147483647 w 610"/>
                <a:gd name="T85" fmla="*/ 2147483647 h 578"/>
                <a:gd name="T86" fmla="*/ 2147483647 w 610"/>
                <a:gd name="T87" fmla="*/ 2147483647 h 578"/>
                <a:gd name="T88" fmla="*/ 2147483647 w 610"/>
                <a:gd name="T89" fmla="*/ 2147483647 h 578"/>
                <a:gd name="T90" fmla="*/ 2147483647 w 610"/>
                <a:gd name="T91" fmla="*/ 2147483647 h 578"/>
                <a:gd name="T92" fmla="*/ 2147483647 w 610"/>
                <a:gd name="T93" fmla="*/ 2147483647 h 578"/>
                <a:gd name="T94" fmla="*/ 2147483647 w 610"/>
                <a:gd name="T95" fmla="*/ 2147483647 h 578"/>
                <a:gd name="T96" fmla="*/ 2147483647 w 610"/>
                <a:gd name="T97" fmla="*/ 2147483647 h 578"/>
                <a:gd name="T98" fmla="*/ 2147483647 w 610"/>
                <a:gd name="T99" fmla="*/ 2147483647 h 578"/>
                <a:gd name="T100" fmla="*/ 2147483647 w 610"/>
                <a:gd name="T101" fmla="*/ 2147483647 h 578"/>
                <a:gd name="T102" fmla="*/ 2147483647 w 610"/>
                <a:gd name="T103" fmla="*/ 2147483647 h 578"/>
                <a:gd name="T104" fmla="*/ 2147483647 w 610"/>
                <a:gd name="T105" fmla="*/ 2147483647 h 578"/>
                <a:gd name="T106" fmla="*/ 2147483647 w 610"/>
                <a:gd name="T107" fmla="*/ 2147483647 h 578"/>
                <a:gd name="T108" fmla="*/ 2147483647 w 610"/>
                <a:gd name="T109" fmla="*/ 2147483647 h 578"/>
                <a:gd name="T110" fmla="*/ 2147483647 w 610"/>
                <a:gd name="T111" fmla="*/ 2147483647 h 578"/>
                <a:gd name="T112" fmla="*/ 2147483647 w 610"/>
                <a:gd name="T113" fmla="*/ 2147483647 h 578"/>
                <a:gd name="T114" fmla="*/ 2147483647 w 610"/>
                <a:gd name="T115" fmla="*/ 2147483647 h 578"/>
                <a:gd name="T116" fmla="*/ 2147483647 w 610"/>
                <a:gd name="T117" fmla="*/ 2147483647 h 578"/>
                <a:gd name="T118" fmla="*/ 2147483647 w 610"/>
                <a:gd name="T119" fmla="*/ 2147483647 h 57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10"/>
                <a:gd name="T181" fmla="*/ 0 h 578"/>
                <a:gd name="T182" fmla="*/ 610 w 610"/>
                <a:gd name="T183" fmla="*/ 578 h 57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10" h="578">
                  <a:moveTo>
                    <a:pt x="338" y="320"/>
                  </a:moveTo>
                  <a:lnTo>
                    <a:pt x="339" y="331"/>
                  </a:lnTo>
                  <a:lnTo>
                    <a:pt x="331" y="331"/>
                  </a:lnTo>
                  <a:lnTo>
                    <a:pt x="324" y="331"/>
                  </a:lnTo>
                  <a:lnTo>
                    <a:pt x="315" y="326"/>
                  </a:lnTo>
                  <a:lnTo>
                    <a:pt x="310" y="316"/>
                  </a:lnTo>
                  <a:lnTo>
                    <a:pt x="305" y="309"/>
                  </a:lnTo>
                  <a:lnTo>
                    <a:pt x="291" y="302"/>
                  </a:lnTo>
                  <a:lnTo>
                    <a:pt x="277" y="302"/>
                  </a:lnTo>
                  <a:lnTo>
                    <a:pt x="266" y="298"/>
                  </a:lnTo>
                  <a:lnTo>
                    <a:pt x="263" y="289"/>
                  </a:lnTo>
                  <a:lnTo>
                    <a:pt x="250" y="282"/>
                  </a:lnTo>
                  <a:lnTo>
                    <a:pt x="244" y="277"/>
                  </a:lnTo>
                  <a:lnTo>
                    <a:pt x="234" y="271"/>
                  </a:lnTo>
                  <a:lnTo>
                    <a:pt x="226" y="272"/>
                  </a:lnTo>
                  <a:lnTo>
                    <a:pt x="223" y="272"/>
                  </a:lnTo>
                  <a:lnTo>
                    <a:pt x="227" y="265"/>
                  </a:lnTo>
                  <a:lnTo>
                    <a:pt x="237" y="254"/>
                  </a:lnTo>
                  <a:lnTo>
                    <a:pt x="245" y="254"/>
                  </a:lnTo>
                  <a:lnTo>
                    <a:pt x="247" y="258"/>
                  </a:lnTo>
                  <a:lnTo>
                    <a:pt x="256" y="266"/>
                  </a:lnTo>
                  <a:lnTo>
                    <a:pt x="268" y="273"/>
                  </a:lnTo>
                  <a:lnTo>
                    <a:pt x="281" y="277"/>
                  </a:lnTo>
                  <a:lnTo>
                    <a:pt x="300" y="279"/>
                  </a:lnTo>
                  <a:lnTo>
                    <a:pt x="308" y="285"/>
                  </a:lnTo>
                  <a:lnTo>
                    <a:pt x="309" y="295"/>
                  </a:lnTo>
                  <a:lnTo>
                    <a:pt x="318" y="311"/>
                  </a:lnTo>
                  <a:lnTo>
                    <a:pt x="326" y="313"/>
                  </a:lnTo>
                  <a:lnTo>
                    <a:pt x="339" y="313"/>
                  </a:lnTo>
                  <a:lnTo>
                    <a:pt x="341" y="324"/>
                  </a:lnTo>
                  <a:lnTo>
                    <a:pt x="338" y="320"/>
                  </a:lnTo>
                  <a:close/>
                  <a:moveTo>
                    <a:pt x="167" y="322"/>
                  </a:moveTo>
                  <a:lnTo>
                    <a:pt x="170" y="324"/>
                  </a:lnTo>
                  <a:lnTo>
                    <a:pt x="175" y="330"/>
                  </a:lnTo>
                  <a:lnTo>
                    <a:pt x="182" y="329"/>
                  </a:lnTo>
                  <a:lnTo>
                    <a:pt x="197" y="332"/>
                  </a:lnTo>
                  <a:lnTo>
                    <a:pt x="228" y="339"/>
                  </a:lnTo>
                  <a:lnTo>
                    <a:pt x="240" y="334"/>
                  </a:lnTo>
                  <a:lnTo>
                    <a:pt x="241" y="324"/>
                  </a:lnTo>
                  <a:lnTo>
                    <a:pt x="227" y="324"/>
                  </a:lnTo>
                  <a:lnTo>
                    <a:pt x="218" y="318"/>
                  </a:lnTo>
                  <a:lnTo>
                    <a:pt x="208" y="310"/>
                  </a:lnTo>
                  <a:lnTo>
                    <a:pt x="202" y="317"/>
                  </a:lnTo>
                  <a:lnTo>
                    <a:pt x="190" y="314"/>
                  </a:lnTo>
                  <a:lnTo>
                    <a:pt x="175" y="318"/>
                  </a:lnTo>
                  <a:lnTo>
                    <a:pt x="160" y="316"/>
                  </a:lnTo>
                  <a:lnTo>
                    <a:pt x="139" y="322"/>
                  </a:lnTo>
                  <a:lnTo>
                    <a:pt x="121" y="316"/>
                  </a:lnTo>
                  <a:lnTo>
                    <a:pt x="117" y="317"/>
                  </a:lnTo>
                  <a:lnTo>
                    <a:pt x="115" y="322"/>
                  </a:lnTo>
                  <a:lnTo>
                    <a:pt x="109" y="324"/>
                  </a:lnTo>
                  <a:lnTo>
                    <a:pt x="103" y="317"/>
                  </a:lnTo>
                  <a:lnTo>
                    <a:pt x="95" y="303"/>
                  </a:lnTo>
                  <a:lnTo>
                    <a:pt x="78" y="282"/>
                  </a:lnTo>
                  <a:lnTo>
                    <a:pt x="90" y="282"/>
                  </a:lnTo>
                  <a:lnTo>
                    <a:pt x="101" y="279"/>
                  </a:lnTo>
                  <a:lnTo>
                    <a:pt x="96" y="270"/>
                  </a:lnTo>
                  <a:lnTo>
                    <a:pt x="78" y="264"/>
                  </a:lnTo>
                  <a:lnTo>
                    <a:pt x="76" y="275"/>
                  </a:lnTo>
                  <a:lnTo>
                    <a:pt x="56" y="247"/>
                  </a:lnTo>
                  <a:lnTo>
                    <a:pt x="44" y="239"/>
                  </a:lnTo>
                  <a:lnTo>
                    <a:pt x="37" y="221"/>
                  </a:lnTo>
                  <a:lnTo>
                    <a:pt x="35" y="219"/>
                  </a:lnTo>
                  <a:lnTo>
                    <a:pt x="34" y="218"/>
                  </a:lnTo>
                  <a:lnTo>
                    <a:pt x="35" y="219"/>
                  </a:lnTo>
                  <a:lnTo>
                    <a:pt x="44" y="210"/>
                  </a:lnTo>
                  <a:lnTo>
                    <a:pt x="49" y="203"/>
                  </a:lnTo>
                  <a:lnTo>
                    <a:pt x="52" y="189"/>
                  </a:lnTo>
                  <a:lnTo>
                    <a:pt x="62" y="179"/>
                  </a:lnTo>
                  <a:lnTo>
                    <a:pt x="71" y="159"/>
                  </a:lnTo>
                  <a:lnTo>
                    <a:pt x="84" y="145"/>
                  </a:lnTo>
                  <a:lnTo>
                    <a:pt x="83" y="128"/>
                  </a:lnTo>
                  <a:lnTo>
                    <a:pt x="80" y="117"/>
                  </a:lnTo>
                  <a:lnTo>
                    <a:pt x="85" y="115"/>
                  </a:lnTo>
                  <a:lnTo>
                    <a:pt x="99" y="112"/>
                  </a:lnTo>
                  <a:lnTo>
                    <a:pt x="121" y="108"/>
                  </a:lnTo>
                  <a:lnTo>
                    <a:pt x="132" y="95"/>
                  </a:lnTo>
                  <a:lnTo>
                    <a:pt x="152" y="85"/>
                  </a:lnTo>
                  <a:lnTo>
                    <a:pt x="176" y="83"/>
                  </a:lnTo>
                  <a:lnTo>
                    <a:pt x="191" y="66"/>
                  </a:lnTo>
                  <a:lnTo>
                    <a:pt x="198" y="63"/>
                  </a:lnTo>
                  <a:lnTo>
                    <a:pt x="200" y="63"/>
                  </a:lnTo>
                  <a:lnTo>
                    <a:pt x="212" y="60"/>
                  </a:lnTo>
                  <a:lnTo>
                    <a:pt x="230" y="54"/>
                  </a:lnTo>
                  <a:lnTo>
                    <a:pt x="257" y="51"/>
                  </a:lnTo>
                  <a:lnTo>
                    <a:pt x="278" y="40"/>
                  </a:lnTo>
                  <a:lnTo>
                    <a:pt x="290" y="34"/>
                  </a:lnTo>
                  <a:lnTo>
                    <a:pt x="303" y="33"/>
                  </a:lnTo>
                  <a:lnTo>
                    <a:pt x="316" y="41"/>
                  </a:lnTo>
                  <a:lnTo>
                    <a:pt x="336" y="45"/>
                  </a:lnTo>
                  <a:lnTo>
                    <a:pt x="359" y="49"/>
                  </a:lnTo>
                  <a:lnTo>
                    <a:pt x="381" y="41"/>
                  </a:lnTo>
                  <a:lnTo>
                    <a:pt x="395" y="26"/>
                  </a:lnTo>
                  <a:lnTo>
                    <a:pt x="393" y="3"/>
                  </a:lnTo>
                  <a:lnTo>
                    <a:pt x="406" y="0"/>
                  </a:lnTo>
                  <a:lnTo>
                    <a:pt x="410" y="5"/>
                  </a:lnTo>
                  <a:lnTo>
                    <a:pt x="422" y="13"/>
                  </a:lnTo>
                  <a:lnTo>
                    <a:pt x="423" y="26"/>
                  </a:lnTo>
                  <a:lnTo>
                    <a:pt x="412" y="37"/>
                  </a:lnTo>
                  <a:lnTo>
                    <a:pt x="412" y="54"/>
                  </a:lnTo>
                  <a:lnTo>
                    <a:pt x="411" y="72"/>
                  </a:lnTo>
                  <a:lnTo>
                    <a:pt x="402" y="90"/>
                  </a:lnTo>
                  <a:lnTo>
                    <a:pt x="390" y="83"/>
                  </a:lnTo>
                  <a:lnTo>
                    <a:pt x="353" y="78"/>
                  </a:lnTo>
                  <a:lnTo>
                    <a:pt x="345" y="78"/>
                  </a:lnTo>
                  <a:lnTo>
                    <a:pt x="334" y="78"/>
                  </a:lnTo>
                  <a:lnTo>
                    <a:pt x="324" y="86"/>
                  </a:lnTo>
                  <a:lnTo>
                    <a:pt x="317" y="89"/>
                  </a:lnTo>
                  <a:lnTo>
                    <a:pt x="308" y="90"/>
                  </a:lnTo>
                  <a:lnTo>
                    <a:pt x="295" y="87"/>
                  </a:lnTo>
                  <a:lnTo>
                    <a:pt x="285" y="101"/>
                  </a:lnTo>
                  <a:lnTo>
                    <a:pt x="266" y="107"/>
                  </a:lnTo>
                  <a:lnTo>
                    <a:pt x="251" y="120"/>
                  </a:lnTo>
                  <a:lnTo>
                    <a:pt x="262" y="129"/>
                  </a:lnTo>
                  <a:lnTo>
                    <a:pt x="279" y="133"/>
                  </a:lnTo>
                  <a:lnTo>
                    <a:pt x="287" y="138"/>
                  </a:lnTo>
                  <a:lnTo>
                    <a:pt x="292" y="144"/>
                  </a:lnTo>
                  <a:lnTo>
                    <a:pt x="296" y="150"/>
                  </a:lnTo>
                  <a:lnTo>
                    <a:pt x="291" y="146"/>
                  </a:lnTo>
                  <a:lnTo>
                    <a:pt x="281" y="141"/>
                  </a:lnTo>
                  <a:lnTo>
                    <a:pt x="270" y="139"/>
                  </a:lnTo>
                  <a:lnTo>
                    <a:pt x="263" y="139"/>
                  </a:lnTo>
                  <a:lnTo>
                    <a:pt x="259" y="150"/>
                  </a:lnTo>
                  <a:lnTo>
                    <a:pt x="273" y="157"/>
                  </a:lnTo>
                  <a:lnTo>
                    <a:pt x="276" y="172"/>
                  </a:lnTo>
                  <a:lnTo>
                    <a:pt x="266" y="163"/>
                  </a:lnTo>
                  <a:lnTo>
                    <a:pt x="258" y="153"/>
                  </a:lnTo>
                  <a:lnTo>
                    <a:pt x="246" y="150"/>
                  </a:lnTo>
                  <a:lnTo>
                    <a:pt x="241" y="152"/>
                  </a:lnTo>
                  <a:lnTo>
                    <a:pt x="245" y="164"/>
                  </a:lnTo>
                  <a:lnTo>
                    <a:pt x="257" y="172"/>
                  </a:lnTo>
                  <a:lnTo>
                    <a:pt x="251" y="177"/>
                  </a:lnTo>
                  <a:lnTo>
                    <a:pt x="238" y="167"/>
                  </a:lnTo>
                  <a:lnTo>
                    <a:pt x="229" y="153"/>
                  </a:lnTo>
                  <a:lnTo>
                    <a:pt x="217" y="146"/>
                  </a:lnTo>
                  <a:lnTo>
                    <a:pt x="201" y="139"/>
                  </a:lnTo>
                  <a:lnTo>
                    <a:pt x="200" y="135"/>
                  </a:lnTo>
                  <a:lnTo>
                    <a:pt x="203" y="126"/>
                  </a:lnTo>
                  <a:lnTo>
                    <a:pt x="197" y="130"/>
                  </a:lnTo>
                  <a:lnTo>
                    <a:pt x="188" y="134"/>
                  </a:lnTo>
                  <a:lnTo>
                    <a:pt x="186" y="150"/>
                  </a:lnTo>
                  <a:lnTo>
                    <a:pt x="188" y="167"/>
                  </a:lnTo>
                  <a:lnTo>
                    <a:pt x="192" y="181"/>
                  </a:lnTo>
                  <a:lnTo>
                    <a:pt x="200" y="189"/>
                  </a:lnTo>
                  <a:lnTo>
                    <a:pt x="207" y="206"/>
                  </a:lnTo>
                  <a:lnTo>
                    <a:pt x="221" y="214"/>
                  </a:lnTo>
                  <a:lnTo>
                    <a:pt x="230" y="223"/>
                  </a:lnTo>
                  <a:lnTo>
                    <a:pt x="237" y="234"/>
                  </a:lnTo>
                  <a:lnTo>
                    <a:pt x="241" y="243"/>
                  </a:lnTo>
                  <a:lnTo>
                    <a:pt x="236" y="247"/>
                  </a:lnTo>
                  <a:lnTo>
                    <a:pt x="230" y="246"/>
                  </a:lnTo>
                  <a:lnTo>
                    <a:pt x="232" y="238"/>
                  </a:lnTo>
                  <a:lnTo>
                    <a:pt x="226" y="232"/>
                  </a:lnTo>
                  <a:lnTo>
                    <a:pt x="215" y="231"/>
                  </a:lnTo>
                  <a:lnTo>
                    <a:pt x="214" y="242"/>
                  </a:lnTo>
                  <a:lnTo>
                    <a:pt x="219" y="253"/>
                  </a:lnTo>
                  <a:lnTo>
                    <a:pt x="222" y="257"/>
                  </a:lnTo>
                  <a:lnTo>
                    <a:pt x="219" y="261"/>
                  </a:lnTo>
                  <a:lnTo>
                    <a:pt x="213" y="263"/>
                  </a:lnTo>
                  <a:lnTo>
                    <a:pt x="205" y="263"/>
                  </a:lnTo>
                  <a:lnTo>
                    <a:pt x="194" y="266"/>
                  </a:lnTo>
                  <a:lnTo>
                    <a:pt x="200" y="273"/>
                  </a:lnTo>
                  <a:lnTo>
                    <a:pt x="215" y="278"/>
                  </a:lnTo>
                  <a:lnTo>
                    <a:pt x="226" y="280"/>
                  </a:lnTo>
                  <a:lnTo>
                    <a:pt x="235" y="284"/>
                  </a:lnTo>
                  <a:lnTo>
                    <a:pt x="246" y="283"/>
                  </a:lnTo>
                  <a:lnTo>
                    <a:pt x="254" y="296"/>
                  </a:lnTo>
                  <a:lnTo>
                    <a:pt x="261" y="295"/>
                  </a:lnTo>
                  <a:lnTo>
                    <a:pt x="271" y="303"/>
                  </a:lnTo>
                  <a:lnTo>
                    <a:pt x="281" y="309"/>
                  </a:lnTo>
                  <a:lnTo>
                    <a:pt x="288" y="309"/>
                  </a:lnTo>
                  <a:lnTo>
                    <a:pt x="298" y="313"/>
                  </a:lnTo>
                  <a:lnTo>
                    <a:pt x="300" y="324"/>
                  </a:lnTo>
                  <a:lnTo>
                    <a:pt x="303" y="350"/>
                  </a:lnTo>
                  <a:lnTo>
                    <a:pt x="305" y="358"/>
                  </a:lnTo>
                  <a:lnTo>
                    <a:pt x="287" y="350"/>
                  </a:lnTo>
                  <a:lnTo>
                    <a:pt x="273" y="336"/>
                  </a:lnTo>
                  <a:lnTo>
                    <a:pt x="257" y="341"/>
                  </a:lnTo>
                  <a:lnTo>
                    <a:pt x="240" y="343"/>
                  </a:lnTo>
                  <a:lnTo>
                    <a:pt x="240" y="352"/>
                  </a:lnTo>
                  <a:lnTo>
                    <a:pt x="245" y="359"/>
                  </a:lnTo>
                  <a:lnTo>
                    <a:pt x="251" y="369"/>
                  </a:lnTo>
                  <a:lnTo>
                    <a:pt x="260" y="374"/>
                  </a:lnTo>
                  <a:lnTo>
                    <a:pt x="267" y="377"/>
                  </a:lnTo>
                  <a:lnTo>
                    <a:pt x="270" y="385"/>
                  </a:lnTo>
                  <a:lnTo>
                    <a:pt x="260" y="388"/>
                  </a:lnTo>
                  <a:lnTo>
                    <a:pt x="252" y="396"/>
                  </a:lnTo>
                  <a:lnTo>
                    <a:pt x="247" y="398"/>
                  </a:lnTo>
                  <a:lnTo>
                    <a:pt x="244" y="391"/>
                  </a:lnTo>
                  <a:lnTo>
                    <a:pt x="234" y="386"/>
                  </a:lnTo>
                  <a:lnTo>
                    <a:pt x="225" y="381"/>
                  </a:lnTo>
                  <a:lnTo>
                    <a:pt x="220" y="380"/>
                  </a:lnTo>
                  <a:lnTo>
                    <a:pt x="225" y="394"/>
                  </a:lnTo>
                  <a:lnTo>
                    <a:pt x="236" y="406"/>
                  </a:lnTo>
                  <a:lnTo>
                    <a:pt x="249" y="440"/>
                  </a:lnTo>
                  <a:lnTo>
                    <a:pt x="254" y="467"/>
                  </a:lnTo>
                  <a:lnTo>
                    <a:pt x="243" y="463"/>
                  </a:lnTo>
                  <a:lnTo>
                    <a:pt x="232" y="454"/>
                  </a:lnTo>
                  <a:lnTo>
                    <a:pt x="223" y="443"/>
                  </a:lnTo>
                  <a:lnTo>
                    <a:pt x="213" y="449"/>
                  </a:lnTo>
                  <a:lnTo>
                    <a:pt x="211" y="467"/>
                  </a:lnTo>
                  <a:lnTo>
                    <a:pt x="210" y="474"/>
                  </a:lnTo>
                  <a:lnTo>
                    <a:pt x="204" y="474"/>
                  </a:lnTo>
                  <a:lnTo>
                    <a:pt x="201" y="461"/>
                  </a:lnTo>
                  <a:lnTo>
                    <a:pt x="193" y="442"/>
                  </a:lnTo>
                  <a:lnTo>
                    <a:pt x="182" y="435"/>
                  </a:lnTo>
                  <a:lnTo>
                    <a:pt x="176" y="427"/>
                  </a:lnTo>
                  <a:lnTo>
                    <a:pt x="169" y="438"/>
                  </a:lnTo>
                  <a:lnTo>
                    <a:pt x="167" y="451"/>
                  </a:lnTo>
                  <a:lnTo>
                    <a:pt x="157" y="449"/>
                  </a:lnTo>
                  <a:lnTo>
                    <a:pt x="150" y="442"/>
                  </a:lnTo>
                  <a:lnTo>
                    <a:pt x="145" y="427"/>
                  </a:lnTo>
                  <a:lnTo>
                    <a:pt x="149" y="406"/>
                  </a:lnTo>
                  <a:lnTo>
                    <a:pt x="139" y="392"/>
                  </a:lnTo>
                  <a:lnTo>
                    <a:pt x="120" y="385"/>
                  </a:lnTo>
                  <a:lnTo>
                    <a:pt x="110" y="370"/>
                  </a:lnTo>
                  <a:lnTo>
                    <a:pt x="112" y="359"/>
                  </a:lnTo>
                  <a:lnTo>
                    <a:pt x="124" y="335"/>
                  </a:lnTo>
                  <a:lnTo>
                    <a:pt x="134" y="338"/>
                  </a:lnTo>
                  <a:lnTo>
                    <a:pt x="150" y="325"/>
                  </a:lnTo>
                  <a:lnTo>
                    <a:pt x="158" y="323"/>
                  </a:lnTo>
                  <a:lnTo>
                    <a:pt x="167" y="322"/>
                  </a:lnTo>
                  <a:close/>
                  <a:moveTo>
                    <a:pt x="28" y="244"/>
                  </a:moveTo>
                  <a:lnTo>
                    <a:pt x="21" y="246"/>
                  </a:lnTo>
                  <a:lnTo>
                    <a:pt x="12" y="237"/>
                  </a:lnTo>
                  <a:lnTo>
                    <a:pt x="0" y="217"/>
                  </a:lnTo>
                  <a:lnTo>
                    <a:pt x="9" y="214"/>
                  </a:lnTo>
                  <a:lnTo>
                    <a:pt x="16" y="219"/>
                  </a:lnTo>
                  <a:lnTo>
                    <a:pt x="22" y="230"/>
                  </a:lnTo>
                  <a:lnTo>
                    <a:pt x="29" y="239"/>
                  </a:lnTo>
                  <a:lnTo>
                    <a:pt x="28" y="244"/>
                  </a:lnTo>
                  <a:close/>
                  <a:moveTo>
                    <a:pt x="82" y="349"/>
                  </a:moveTo>
                  <a:lnTo>
                    <a:pt x="75" y="346"/>
                  </a:lnTo>
                  <a:lnTo>
                    <a:pt x="66" y="345"/>
                  </a:lnTo>
                  <a:lnTo>
                    <a:pt x="62" y="341"/>
                  </a:lnTo>
                  <a:lnTo>
                    <a:pt x="56" y="336"/>
                  </a:lnTo>
                  <a:lnTo>
                    <a:pt x="65" y="326"/>
                  </a:lnTo>
                  <a:lnTo>
                    <a:pt x="71" y="322"/>
                  </a:lnTo>
                  <a:lnTo>
                    <a:pt x="74" y="334"/>
                  </a:lnTo>
                  <a:lnTo>
                    <a:pt x="84" y="340"/>
                  </a:lnTo>
                  <a:lnTo>
                    <a:pt x="82" y="349"/>
                  </a:lnTo>
                  <a:close/>
                  <a:moveTo>
                    <a:pt x="408" y="407"/>
                  </a:moveTo>
                  <a:lnTo>
                    <a:pt x="405" y="406"/>
                  </a:lnTo>
                  <a:lnTo>
                    <a:pt x="404" y="396"/>
                  </a:lnTo>
                  <a:lnTo>
                    <a:pt x="409" y="388"/>
                  </a:lnTo>
                  <a:lnTo>
                    <a:pt x="412" y="387"/>
                  </a:lnTo>
                  <a:lnTo>
                    <a:pt x="416" y="386"/>
                  </a:lnTo>
                  <a:lnTo>
                    <a:pt x="417" y="405"/>
                  </a:lnTo>
                  <a:lnTo>
                    <a:pt x="408" y="407"/>
                  </a:lnTo>
                  <a:close/>
                  <a:moveTo>
                    <a:pt x="367" y="351"/>
                  </a:moveTo>
                  <a:lnTo>
                    <a:pt x="364" y="351"/>
                  </a:lnTo>
                  <a:lnTo>
                    <a:pt x="356" y="340"/>
                  </a:lnTo>
                  <a:lnTo>
                    <a:pt x="349" y="334"/>
                  </a:lnTo>
                  <a:lnTo>
                    <a:pt x="349" y="328"/>
                  </a:lnTo>
                  <a:lnTo>
                    <a:pt x="357" y="329"/>
                  </a:lnTo>
                  <a:lnTo>
                    <a:pt x="366" y="334"/>
                  </a:lnTo>
                  <a:lnTo>
                    <a:pt x="369" y="338"/>
                  </a:lnTo>
                  <a:lnTo>
                    <a:pt x="371" y="347"/>
                  </a:lnTo>
                  <a:lnTo>
                    <a:pt x="367" y="351"/>
                  </a:lnTo>
                  <a:close/>
                  <a:moveTo>
                    <a:pt x="403" y="536"/>
                  </a:moveTo>
                  <a:lnTo>
                    <a:pt x="403" y="540"/>
                  </a:lnTo>
                  <a:lnTo>
                    <a:pt x="412" y="541"/>
                  </a:lnTo>
                  <a:lnTo>
                    <a:pt x="425" y="539"/>
                  </a:lnTo>
                  <a:lnTo>
                    <a:pt x="433" y="538"/>
                  </a:lnTo>
                  <a:lnTo>
                    <a:pt x="447" y="534"/>
                  </a:lnTo>
                  <a:lnTo>
                    <a:pt x="454" y="543"/>
                  </a:lnTo>
                  <a:lnTo>
                    <a:pt x="465" y="546"/>
                  </a:lnTo>
                  <a:lnTo>
                    <a:pt x="475" y="540"/>
                  </a:lnTo>
                  <a:lnTo>
                    <a:pt x="481" y="538"/>
                  </a:lnTo>
                  <a:lnTo>
                    <a:pt x="488" y="533"/>
                  </a:lnTo>
                  <a:lnTo>
                    <a:pt x="491" y="538"/>
                  </a:lnTo>
                  <a:lnTo>
                    <a:pt x="483" y="559"/>
                  </a:lnTo>
                  <a:lnTo>
                    <a:pt x="469" y="554"/>
                  </a:lnTo>
                  <a:lnTo>
                    <a:pt x="458" y="559"/>
                  </a:lnTo>
                  <a:lnTo>
                    <a:pt x="444" y="562"/>
                  </a:lnTo>
                  <a:lnTo>
                    <a:pt x="434" y="566"/>
                  </a:lnTo>
                  <a:lnTo>
                    <a:pt x="423" y="567"/>
                  </a:lnTo>
                  <a:lnTo>
                    <a:pt x="411" y="573"/>
                  </a:lnTo>
                  <a:lnTo>
                    <a:pt x="390" y="578"/>
                  </a:lnTo>
                  <a:lnTo>
                    <a:pt x="382" y="566"/>
                  </a:lnTo>
                  <a:lnTo>
                    <a:pt x="371" y="564"/>
                  </a:lnTo>
                  <a:lnTo>
                    <a:pt x="363" y="559"/>
                  </a:lnTo>
                  <a:lnTo>
                    <a:pt x="355" y="559"/>
                  </a:lnTo>
                  <a:lnTo>
                    <a:pt x="344" y="558"/>
                  </a:lnTo>
                  <a:lnTo>
                    <a:pt x="328" y="559"/>
                  </a:lnTo>
                  <a:lnTo>
                    <a:pt x="315" y="562"/>
                  </a:lnTo>
                  <a:lnTo>
                    <a:pt x="304" y="563"/>
                  </a:lnTo>
                  <a:lnTo>
                    <a:pt x="297" y="565"/>
                  </a:lnTo>
                  <a:lnTo>
                    <a:pt x="298" y="537"/>
                  </a:lnTo>
                  <a:lnTo>
                    <a:pt x="305" y="539"/>
                  </a:lnTo>
                  <a:lnTo>
                    <a:pt x="307" y="529"/>
                  </a:lnTo>
                  <a:lnTo>
                    <a:pt x="312" y="529"/>
                  </a:lnTo>
                  <a:lnTo>
                    <a:pt x="328" y="534"/>
                  </a:lnTo>
                  <a:lnTo>
                    <a:pt x="334" y="527"/>
                  </a:lnTo>
                  <a:lnTo>
                    <a:pt x="340" y="532"/>
                  </a:lnTo>
                  <a:lnTo>
                    <a:pt x="338" y="540"/>
                  </a:lnTo>
                  <a:lnTo>
                    <a:pt x="345" y="540"/>
                  </a:lnTo>
                  <a:lnTo>
                    <a:pt x="354" y="545"/>
                  </a:lnTo>
                  <a:lnTo>
                    <a:pt x="380" y="537"/>
                  </a:lnTo>
                  <a:lnTo>
                    <a:pt x="392" y="534"/>
                  </a:lnTo>
                  <a:lnTo>
                    <a:pt x="403" y="536"/>
                  </a:lnTo>
                  <a:close/>
                  <a:moveTo>
                    <a:pt x="601" y="444"/>
                  </a:moveTo>
                  <a:lnTo>
                    <a:pt x="591" y="454"/>
                  </a:lnTo>
                  <a:lnTo>
                    <a:pt x="581" y="460"/>
                  </a:lnTo>
                  <a:lnTo>
                    <a:pt x="578" y="446"/>
                  </a:lnTo>
                  <a:lnTo>
                    <a:pt x="578" y="439"/>
                  </a:lnTo>
                  <a:lnTo>
                    <a:pt x="593" y="421"/>
                  </a:lnTo>
                  <a:lnTo>
                    <a:pt x="604" y="414"/>
                  </a:lnTo>
                  <a:lnTo>
                    <a:pt x="610" y="411"/>
                  </a:lnTo>
                  <a:lnTo>
                    <a:pt x="610" y="425"/>
                  </a:lnTo>
                  <a:lnTo>
                    <a:pt x="606" y="434"/>
                  </a:lnTo>
                  <a:lnTo>
                    <a:pt x="606" y="441"/>
                  </a:lnTo>
                  <a:lnTo>
                    <a:pt x="601" y="444"/>
                  </a:lnTo>
                  <a:close/>
                  <a:moveTo>
                    <a:pt x="428" y="293"/>
                  </a:moveTo>
                  <a:lnTo>
                    <a:pt x="423" y="293"/>
                  </a:lnTo>
                  <a:lnTo>
                    <a:pt x="423" y="287"/>
                  </a:lnTo>
                  <a:lnTo>
                    <a:pt x="428" y="279"/>
                  </a:lnTo>
                  <a:lnTo>
                    <a:pt x="418" y="272"/>
                  </a:lnTo>
                  <a:lnTo>
                    <a:pt x="418" y="262"/>
                  </a:lnTo>
                  <a:lnTo>
                    <a:pt x="431" y="261"/>
                  </a:lnTo>
                  <a:lnTo>
                    <a:pt x="434" y="266"/>
                  </a:lnTo>
                  <a:lnTo>
                    <a:pt x="436" y="275"/>
                  </a:lnTo>
                  <a:lnTo>
                    <a:pt x="435" y="287"/>
                  </a:lnTo>
                  <a:lnTo>
                    <a:pt x="433" y="291"/>
                  </a:lnTo>
                  <a:lnTo>
                    <a:pt x="428" y="293"/>
                  </a:lnTo>
                  <a:close/>
                  <a:moveTo>
                    <a:pt x="454" y="219"/>
                  </a:moveTo>
                  <a:lnTo>
                    <a:pt x="449" y="216"/>
                  </a:lnTo>
                  <a:lnTo>
                    <a:pt x="450" y="220"/>
                  </a:lnTo>
                  <a:lnTo>
                    <a:pt x="440" y="228"/>
                  </a:lnTo>
                  <a:lnTo>
                    <a:pt x="429" y="225"/>
                  </a:lnTo>
                  <a:lnTo>
                    <a:pt x="433" y="211"/>
                  </a:lnTo>
                  <a:lnTo>
                    <a:pt x="426" y="214"/>
                  </a:lnTo>
                  <a:lnTo>
                    <a:pt x="418" y="219"/>
                  </a:lnTo>
                  <a:lnTo>
                    <a:pt x="410" y="219"/>
                  </a:lnTo>
                  <a:lnTo>
                    <a:pt x="411" y="209"/>
                  </a:lnTo>
                  <a:lnTo>
                    <a:pt x="421" y="202"/>
                  </a:lnTo>
                  <a:lnTo>
                    <a:pt x="429" y="197"/>
                  </a:lnTo>
                  <a:lnTo>
                    <a:pt x="438" y="191"/>
                  </a:lnTo>
                  <a:lnTo>
                    <a:pt x="445" y="197"/>
                  </a:lnTo>
                  <a:lnTo>
                    <a:pt x="453" y="208"/>
                  </a:lnTo>
                  <a:lnTo>
                    <a:pt x="461" y="219"/>
                  </a:lnTo>
                  <a:lnTo>
                    <a:pt x="454" y="219"/>
                  </a:lnTo>
                  <a:close/>
                  <a:moveTo>
                    <a:pt x="367" y="168"/>
                  </a:moveTo>
                  <a:lnTo>
                    <a:pt x="364" y="173"/>
                  </a:lnTo>
                  <a:lnTo>
                    <a:pt x="357" y="171"/>
                  </a:lnTo>
                  <a:lnTo>
                    <a:pt x="354" y="171"/>
                  </a:lnTo>
                  <a:lnTo>
                    <a:pt x="352" y="176"/>
                  </a:lnTo>
                  <a:lnTo>
                    <a:pt x="347" y="174"/>
                  </a:lnTo>
                  <a:lnTo>
                    <a:pt x="348" y="162"/>
                  </a:lnTo>
                  <a:lnTo>
                    <a:pt x="357" y="159"/>
                  </a:lnTo>
                  <a:lnTo>
                    <a:pt x="364" y="159"/>
                  </a:lnTo>
                  <a:lnTo>
                    <a:pt x="366" y="163"/>
                  </a:lnTo>
                  <a:lnTo>
                    <a:pt x="367" y="168"/>
                  </a:lnTo>
                  <a:close/>
                  <a:moveTo>
                    <a:pt x="317" y="113"/>
                  </a:moveTo>
                  <a:lnTo>
                    <a:pt x="313" y="115"/>
                  </a:lnTo>
                  <a:lnTo>
                    <a:pt x="305" y="113"/>
                  </a:lnTo>
                  <a:lnTo>
                    <a:pt x="304" y="108"/>
                  </a:lnTo>
                  <a:lnTo>
                    <a:pt x="312" y="97"/>
                  </a:lnTo>
                  <a:lnTo>
                    <a:pt x="318" y="99"/>
                  </a:lnTo>
                  <a:lnTo>
                    <a:pt x="320" y="106"/>
                  </a:lnTo>
                  <a:lnTo>
                    <a:pt x="324" y="109"/>
                  </a:lnTo>
                  <a:lnTo>
                    <a:pt x="317" y="113"/>
                  </a:lnTo>
                  <a:close/>
                </a:path>
              </a:pathLst>
            </a:custGeom>
            <a:solidFill>
              <a:srgbClr val="FF99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39"/>
            <p:cNvSpPr>
              <a:spLocks/>
            </p:cNvSpPr>
            <p:nvPr/>
          </p:nvSpPr>
          <p:spPr bwMode="auto">
            <a:xfrm>
              <a:off x="2692078" y="4491038"/>
              <a:ext cx="265113" cy="195262"/>
            </a:xfrm>
            <a:custGeom>
              <a:avLst/>
              <a:gdLst>
                <a:gd name="T0" fmla="*/ 486112 w 169"/>
                <a:gd name="T1" fmla="*/ 29360 h 119"/>
                <a:gd name="T2" fmla="*/ 442185 w 169"/>
                <a:gd name="T3" fmla="*/ 0 h 119"/>
                <a:gd name="T4" fmla="*/ 415827 w 169"/>
                <a:gd name="T5" fmla="*/ 58712 h 119"/>
                <a:gd name="T6" fmla="*/ 404118 w 169"/>
                <a:gd name="T7" fmla="*/ 88070 h 119"/>
                <a:gd name="T8" fmla="*/ 357260 w 169"/>
                <a:gd name="T9" fmla="*/ 73388 h 119"/>
                <a:gd name="T10" fmla="*/ 330907 w 169"/>
                <a:gd name="T11" fmla="*/ 139447 h 119"/>
                <a:gd name="T12" fmla="*/ 298694 w 169"/>
                <a:gd name="T13" fmla="*/ 117427 h 119"/>
                <a:gd name="T14" fmla="*/ 257696 w 169"/>
                <a:gd name="T15" fmla="*/ 117427 h 119"/>
                <a:gd name="T16" fmla="*/ 216701 w 169"/>
                <a:gd name="T17" fmla="*/ 168798 h 119"/>
                <a:gd name="T18" fmla="*/ 187421 w 169"/>
                <a:gd name="T19" fmla="*/ 242190 h 119"/>
                <a:gd name="T20" fmla="*/ 158131 w 169"/>
                <a:gd name="T21" fmla="*/ 256867 h 119"/>
                <a:gd name="T22" fmla="*/ 93707 w 169"/>
                <a:gd name="T23" fmla="*/ 227504 h 119"/>
                <a:gd name="T24" fmla="*/ 23427 w 169"/>
                <a:gd name="T25" fmla="*/ 264203 h 119"/>
                <a:gd name="T26" fmla="*/ 0 w 169"/>
                <a:gd name="T27" fmla="*/ 359610 h 119"/>
                <a:gd name="T28" fmla="*/ 8784 w 169"/>
                <a:gd name="T29" fmla="*/ 403640 h 119"/>
                <a:gd name="T30" fmla="*/ 23427 w 169"/>
                <a:gd name="T31" fmla="*/ 396302 h 119"/>
                <a:gd name="T32" fmla="*/ 11711 w 169"/>
                <a:gd name="T33" fmla="*/ 513724 h 119"/>
                <a:gd name="T34" fmla="*/ 26353 w 169"/>
                <a:gd name="T35" fmla="*/ 557769 h 119"/>
                <a:gd name="T36" fmla="*/ 32214 w 169"/>
                <a:gd name="T37" fmla="*/ 638490 h 119"/>
                <a:gd name="T38" fmla="*/ 55639 w 169"/>
                <a:gd name="T39" fmla="*/ 667847 h 119"/>
                <a:gd name="T40" fmla="*/ 76140 w 169"/>
                <a:gd name="T41" fmla="*/ 719222 h 119"/>
                <a:gd name="T42" fmla="*/ 79067 w 169"/>
                <a:gd name="T43" fmla="*/ 785265 h 119"/>
                <a:gd name="T44" fmla="*/ 49779 w 169"/>
                <a:gd name="T45" fmla="*/ 821969 h 119"/>
                <a:gd name="T46" fmla="*/ 32214 w 169"/>
                <a:gd name="T47" fmla="*/ 807292 h 119"/>
                <a:gd name="T48" fmla="*/ 17571 w 169"/>
                <a:gd name="T49" fmla="*/ 858666 h 119"/>
                <a:gd name="T50" fmla="*/ 64421 w 169"/>
                <a:gd name="T51" fmla="*/ 851323 h 119"/>
                <a:gd name="T52" fmla="*/ 137633 w 169"/>
                <a:gd name="T53" fmla="*/ 807292 h 119"/>
                <a:gd name="T54" fmla="*/ 213771 w 169"/>
                <a:gd name="T55" fmla="*/ 829308 h 119"/>
                <a:gd name="T56" fmla="*/ 266487 w 169"/>
                <a:gd name="T57" fmla="*/ 829308 h 119"/>
                <a:gd name="T58" fmla="*/ 284050 w 169"/>
                <a:gd name="T59" fmla="*/ 741238 h 119"/>
                <a:gd name="T60" fmla="*/ 275271 w 169"/>
                <a:gd name="T61" fmla="*/ 594465 h 119"/>
                <a:gd name="T62" fmla="*/ 327977 w 169"/>
                <a:gd name="T63" fmla="*/ 352266 h 119"/>
                <a:gd name="T64" fmla="*/ 415827 w 169"/>
                <a:gd name="T65" fmla="*/ 264203 h 119"/>
                <a:gd name="T66" fmla="*/ 456827 w 169"/>
                <a:gd name="T67" fmla="*/ 110084 h 11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9"/>
                <a:gd name="T103" fmla="*/ 0 h 119"/>
                <a:gd name="T104" fmla="*/ 169 w 169"/>
                <a:gd name="T105" fmla="*/ 119 h 11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9" h="119">
                  <a:moveTo>
                    <a:pt x="169" y="10"/>
                  </a:moveTo>
                  <a:lnTo>
                    <a:pt x="166" y="4"/>
                  </a:lnTo>
                  <a:lnTo>
                    <a:pt x="158" y="0"/>
                  </a:lnTo>
                  <a:lnTo>
                    <a:pt x="151" y="0"/>
                  </a:lnTo>
                  <a:lnTo>
                    <a:pt x="142" y="4"/>
                  </a:lnTo>
                  <a:lnTo>
                    <a:pt x="142" y="8"/>
                  </a:lnTo>
                  <a:lnTo>
                    <a:pt x="140" y="12"/>
                  </a:lnTo>
                  <a:lnTo>
                    <a:pt x="138" y="12"/>
                  </a:lnTo>
                  <a:lnTo>
                    <a:pt x="132" y="11"/>
                  </a:lnTo>
                  <a:lnTo>
                    <a:pt x="122" y="10"/>
                  </a:lnTo>
                  <a:lnTo>
                    <a:pt x="118" y="11"/>
                  </a:lnTo>
                  <a:lnTo>
                    <a:pt x="113" y="19"/>
                  </a:lnTo>
                  <a:lnTo>
                    <a:pt x="107" y="18"/>
                  </a:lnTo>
                  <a:lnTo>
                    <a:pt x="102" y="16"/>
                  </a:lnTo>
                  <a:lnTo>
                    <a:pt x="93" y="15"/>
                  </a:lnTo>
                  <a:lnTo>
                    <a:pt x="88" y="16"/>
                  </a:lnTo>
                  <a:lnTo>
                    <a:pt x="79" y="19"/>
                  </a:lnTo>
                  <a:lnTo>
                    <a:pt x="74" y="23"/>
                  </a:lnTo>
                  <a:lnTo>
                    <a:pt x="70" y="29"/>
                  </a:lnTo>
                  <a:lnTo>
                    <a:pt x="64" y="33"/>
                  </a:lnTo>
                  <a:lnTo>
                    <a:pt x="62" y="35"/>
                  </a:lnTo>
                  <a:lnTo>
                    <a:pt x="54" y="35"/>
                  </a:lnTo>
                  <a:lnTo>
                    <a:pt x="48" y="34"/>
                  </a:lnTo>
                  <a:lnTo>
                    <a:pt x="32" y="31"/>
                  </a:lnTo>
                  <a:lnTo>
                    <a:pt x="14" y="31"/>
                  </a:lnTo>
                  <a:lnTo>
                    <a:pt x="8" y="36"/>
                  </a:lnTo>
                  <a:lnTo>
                    <a:pt x="3" y="41"/>
                  </a:lnTo>
                  <a:lnTo>
                    <a:pt x="0" y="49"/>
                  </a:lnTo>
                  <a:lnTo>
                    <a:pt x="0" y="54"/>
                  </a:lnTo>
                  <a:lnTo>
                    <a:pt x="3" y="55"/>
                  </a:lnTo>
                  <a:lnTo>
                    <a:pt x="7" y="54"/>
                  </a:lnTo>
                  <a:lnTo>
                    <a:pt x="8" y="54"/>
                  </a:lnTo>
                  <a:lnTo>
                    <a:pt x="6" y="61"/>
                  </a:lnTo>
                  <a:lnTo>
                    <a:pt x="4" y="70"/>
                  </a:lnTo>
                  <a:lnTo>
                    <a:pt x="7" y="75"/>
                  </a:lnTo>
                  <a:lnTo>
                    <a:pt x="9" y="76"/>
                  </a:lnTo>
                  <a:lnTo>
                    <a:pt x="9" y="85"/>
                  </a:lnTo>
                  <a:lnTo>
                    <a:pt x="11" y="87"/>
                  </a:lnTo>
                  <a:lnTo>
                    <a:pt x="17" y="89"/>
                  </a:lnTo>
                  <a:lnTo>
                    <a:pt x="19" y="91"/>
                  </a:lnTo>
                  <a:lnTo>
                    <a:pt x="22" y="96"/>
                  </a:lnTo>
                  <a:lnTo>
                    <a:pt x="26" y="98"/>
                  </a:lnTo>
                  <a:lnTo>
                    <a:pt x="28" y="103"/>
                  </a:lnTo>
                  <a:lnTo>
                    <a:pt x="27" y="107"/>
                  </a:lnTo>
                  <a:lnTo>
                    <a:pt x="23" y="110"/>
                  </a:lnTo>
                  <a:lnTo>
                    <a:pt x="17" y="112"/>
                  </a:lnTo>
                  <a:lnTo>
                    <a:pt x="12" y="110"/>
                  </a:lnTo>
                  <a:lnTo>
                    <a:pt x="11" y="110"/>
                  </a:lnTo>
                  <a:lnTo>
                    <a:pt x="6" y="114"/>
                  </a:lnTo>
                  <a:lnTo>
                    <a:pt x="6" y="117"/>
                  </a:lnTo>
                  <a:lnTo>
                    <a:pt x="18" y="119"/>
                  </a:lnTo>
                  <a:lnTo>
                    <a:pt x="22" y="116"/>
                  </a:lnTo>
                  <a:lnTo>
                    <a:pt x="36" y="116"/>
                  </a:lnTo>
                  <a:lnTo>
                    <a:pt x="47" y="110"/>
                  </a:lnTo>
                  <a:lnTo>
                    <a:pt x="53" y="101"/>
                  </a:lnTo>
                  <a:lnTo>
                    <a:pt x="73" y="113"/>
                  </a:lnTo>
                  <a:lnTo>
                    <a:pt x="78" y="109"/>
                  </a:lnTo>
                  <a:lnTo>
                    <a:pt x="91" y="113"/>
                  </a:lnTo>
                  <a:lnTo>
                    <a:pt x="100" y="110"/>
                  </a:lnTo>
                  <a:lnTo>
                    <a:pt x="97" y="101"/>
                  </a:lnTo>
                  <a:lnTo>
                    <a:pt x="101" y="89"/>
                  </a:lnTo>
                  <a:lnTo>
                    <a:pt x="94" y="81"/>
                  </a:lnTo>
                  <a:lnTo>
                    <a:pt x="108" y="76"/>
                  </a:lnTo>
                  <a:lnTo>
                    <a:pt x="112" y="48"/>
                  </a:lnTo>
                  <a:lnTo>
                    <a:pt x="136" y="43"/>
                  </a:lnTo>
                  <a:lnTo>
                    <a:pt x="142" y="36"/>
                  </a:lnTo>
                  <a:lnTo>
                    <a:pt x="155" y="29"/>
                  </a:lnTo>
                  <a:lnTo>
                    <a:pt x="156" y="15"/>
                  </a:lnTo>
                  <a:lnTo>
                    <a:pt x="169" y="10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7195" name="Freeform 110"/>
            <p:cNvSpPr>
              <a:spLocks/>
            </p:cNvSpPr>
            <p:nvPr/>
          </p:nvSpPr>
          <p:spPr bwMode="auto">
            <a:xfrm>
              <a:off x="2765103" y="6022975"/>
              <a:ext cx="42863" cy="42863"/>
            </a:xfrm>
            <a:custGeom>
              <a:avLst/>
              <a:gdLst>
                <a:gd name="T0" fmla="*/ 0 w 14"/>
                <a:gd name="T1" fmla="*/ 2147483647 h 14"/>
                <a:gd name="T2" fmla="*/ 0 w 14"/>
                <a:gd name="T3" fmla="*/ 0 h 14"/>
                <a:gd name="T4" fmla="*/ 2147483647 w 14"/>
                <a:gd name="T5" fmla="*/ 2147483647 h 14"/>
                <a:gd name="T6" fmla="*/ 2147483647 w 14"/>
                <a:gd name="T7" fmla="*/ 2147483647 h 14"/>
                <a:gd name="T8" fmla="*/ 2147483647 w 14"/>
                <a:gd name="T9" fmla="*/ 2147483647 h 14"/>
                <a:gd name="T10" fmla="*/ 2147483647 w 14"/>
                <a:gd name="T11" fmla="*/ 2147483647 h 14"/>
                <a:gd name="T12" fmla="*/ 2147483647 w 14"/>
                <a:gd name="T13" fmla="*/ 2147483647 h 14"/>
                <a:gd name="T14" fmla="*/ 0 w 14"/>
                <a:gd name="T15" fmla="*/ 2147483647 h 14"/>
                <a:gd name="T16" fmla="*/ 0 w 14"/>
                <a:gd name="T17" fmla="*/ 2147483647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3"/>
                  </a:moveTo>
                  <a:lnTo>
                    <a:pt x="0" y="0"/>
                  </a:lnTo>
                  <a:lnTo>
                    <a:pt x="9" y="4"/>
                  </a:lnTo>
                  <a:lnTo>
                    <a:pt x="10" y="8"/>
                  </a:lnTo>
                  <a:lnTo>
                    <a:pt x="14" y="12"/>
                  </a:lnTo>
                  <a:lnTo>
                    <a:pt x="13" y="14"/>
                  </a:lnTo>
                  <a:lnTo>
                    <a:pt x="5" y="12"/>
                  </a:lnTo>
                  <a:lnTo>
                    <a:pt x="0" y="7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46"/>
            <p:cNvSpPr>
              <a:spLocks noEditPoints="1"/>
            </p:cNvSpPr>
            <p:nvPr/>
          </p:nvSpPr>
          <p:spPr bwMode="auto">
            <a:xfrm>
              <a:off x="2055491" y="4454525"/>
              <a:ext cx="1127125" cy="1414463"/>
            </a:xfrm>
            <a:custGeom>
              <a:avLst/>
              <a:gdLst>
                <a:gd name="T0" fmla="*/ 2147483646 w 709"/>
                <a:gd name="T1" fmla="*/ 2147483646 h 859"/>
                <a:gd name="T2" fmla="*/ 2147483646 w 709"/>
                <a:gd name="T3" fmla="*/ 2147483646 h 859"/>
                <a:gd name="T4" fmla="*/ 2147483646 w 709"/>
                <a:gd name="T5" fmla="*/ 2147483646 h 859"/>
                <a:gd name="T6" fmla="*/ 2147483646 w 709"/>
                <a:gd name="T7" fmla="*/ 2147483646 h 859"/>
                <a:gd name="T8" fmla="*/ 2147483646 w 709"/>
                <a:gd name="T9" fmla="*/ 2147483646 h 859"/>
                <a:gd name="T10" fmla="*/ 2147483646 w 709"/>
                <a:gd name="T11" fmla="*/ 2147483646 h 859"/>
                <a:gd name="T12" fmla="*/ 2147483646 w 709"/>
                <a:gd name="T13" fmla="*/ 2147483646 h 859"/>
                <a:gd name="T14" fmla="*/ 2147483646 w 709"/>
                <a:gd name="T15" fmla="*/ 2147483646 h 859"/>
                <a:gd name="T16" fmla="*/ 2147483646 w 709"/>
                <a:gd name="T17" fmla="*/ 2147483646 h 859"/>
                <a:gd name="T18" fmla="*/ 2147483646 w 709"/>
                <a:gd name="T19" fmla="*/ 2147483646 h 859"/>
                <a:gd name="T20" fmla="*/ 2147483646 w 709"/>
                <a:gd name="T21" fmla="*/ 2147483646 h 859"/>
                <a:gd name="T22" fmla="*/ 2147483646 w 709"/>
                <a:gd name="T23" fmla="*/ 2147483646 h 859"/>
                <a:gd name="T24" fmla="*/ 2147483646 w 709"/>
                <a:gd name="T25" fmla="*/ 2147483646 h 859"/>
                <a:gd name="T26" fmla="*/ 2147483646 w 709"/>
                <a:gd name="T27" fmla="*/ 2147483646 h 859"/>
                <a:gd name="T28" fmla="*/ 2147483646 w 709"/>
                <a:gd name="T29" fmla="*/ 2147483646 h 859"/>
                <a:gd name="T30" fmla="*/ 2147483646 w 709"/>
                <a:gd name="T31" fmla="*/ 2147483646 h 859"/>
                <a:gd name="T32" fmla="*/ 2147483646 w 709"/>
                <a:gd name="T33" fmla="*/ 2147483646 h 859"/>
                <a:gd name="T34" fmla="*/ 2147483646 w 709"/>
                <a:gd name="T35" fmla="*/ 2147483646 h 859"/>
                <a:gd name="T36" fmla="*/ 2147483646 w 709"/>
                <a:gd name="T37" fmla="*/ 2147483646 h 859"/>
                <a:gd name="T38" fmla="*/ 2147483646 w 709"/>
                <a:gd name="T39" fmla="*/ 2147483646 h 859"/>
                <a:gd name="T40" fmla="*/ 2147483646 w 709"/>
                <a:gd name="T41" fmla="*/ 2147483646 h 859"/>
                <a:gd name="T42" fmla="*/ 2147483646 w 709"/>
                <a:gd name="T43" fmla="*/ 2147483646 h 859"/>
                <a:gd name="T44" fmla="*/ 2147483646 w 709"/>
                <a:gd name="T45" fmla="*/ 2147483646 h 859"/>
                <a:gd name="T46" fmla="*/ 2147483646 w 709"/>
                <a:gd name="T47" fmla="*/ 2147483646 h 859"/>
                <a:gd name="T48" fmla="*/ 2147483646 w 709"/>
                <a:gd name="T49" fmla="*/ 2147483646 h 859"/>
                <a:gd name="T50" fmla="*/ 2147483646 w 709"/>
                <a:gd name="T51" fmla="*/ 2147483646 h 859"/>
                <a:gd name="T52" fmla="*/ 2147483646 w 709"/>
                <a:gd name="T53" fmla="*/ 2147483646 h 859"/>
                <a:gd name="T54" fmla="*/ 2147483646 w 709"/>
                <a:gd name="T55" fmla="*/ 2147483646 h 859"/>
                <a:gd name="T56" fmla="*/ 2147483646 w 709"/>
                <a:gd name="T57" fmla="*/ 2147483646 h 859"/>
                <a:gd name="T58" fmla="*/ 2147483646 w 709"/>
                <a:gd name="T59" fmla="*/ 2147483646 h 859"/>
                <a:gd name="T60" fmla="*/ 2147483646 w 709"/>
                <a:gd name="T61" fmla="*/ 2147483646 h 859"/>
                <a:gd name="T62" fmla="*/ 2147483646 w 709"/>
                <a:gd name="T63" fmla="*/ 2147483646 h 859"/>
                <a:gd name="T64" fmla="*/ 2147483646 w 709"/>
                <a:gd name="T65" fmla="*/ 2147483646 h 859"/>
                <a:gd name="T66" fmla="*/ 2147483646 w 709"/>
                <a:gd name="T67" fmla="*/ 2147483646 h 859"/>
                <a:gd name="T68" fmla="*/ 2147483646 w 709"/>
                <a:gd name="T69" fmla="*/ 2147483646 h 859"/>
                <a:gd name="T70" fmla="*/ 2147483646 w 709"/>
                <a:gd name="T71" fmla="*/ 2147483646 h 859"/>
                <a:gd name="T72" fmla="*/ 2147483646 w 709"/>
                <a:gd name="T73" fmla="*/ 2147483646 h 859"/>
                <a:gd name="T74" fmla="*/ 2147483646 w 709"/>
                <a:gd name="T75" fmla="*/ 2147483646 h 859"/>
                <a:gd name="T76" fmla="*/ 2147483646 w 709"/>
                <a:gd name="T77" fmla="*/ 2147483646 h 859"/>
                <a:gd name="T78" fmla="*/ 2147483646 w 709"/>
                <a:gd name="T79" fmla="*/ 2147483646 h 859"/>
                <a:gd name="T80" fmla="*/ 2147483646 w 709"/>
                <a:gd name="T81" fmla="*/ 2147483646 h 859"/>
                <a:gd name="T82" fmla="*/ 2147483646 w 709"/>
                <a:gd name="T83" fmla="*/ 2147483646 h 859"/>
                <a:gd name="T84" fmla="*/ 2147483646 w 709"/>
                <a:gd name="T85" fmla="*/ 2147483646 h 859"/>
                <a:gd name="T86" fmla="*/ 2147483646 w 709"/>
                <a:gd name="T87" fmla="*/ 2147483646 h 859"/>
                <a:gd name="T88" fmla="*/ 2147483646 w 709"/>
                <a:gd name="T89" fmla="*/ 2147483646 h 859"/>
                <a:gd name="T90" fmla="*/ 2147483646 w 709"/>
                <a:gd name="T91" fmla="*/ 2147483646 h 859"/>
                <a:gd name="T92" fmla="*/ 2147483646 w 709"/>
                <a:gd name="T93" fmla="*/ 0 h 859"/>
                <a:gd name="T94" fmla="*/ 2147483646 w 709"/>
                <a:gd name="T95" fmla="*/ 2147483646 h 859"/>
                <a:gd name="T96" fmla="*/ 2147483646 w 709"/>
                <a:gd name="T97" fmla="*/ 2147483646 h 859"/>
                <a:gd name="T98" fmla="*/ 2147483646 w 709"/>
                <a:gd name="T99" fmla="*/ 2147483646 h 859"/>
                <a:gd name="T100" fmla="*/ 2147483646 w 709"/>
                <a:gd name="T101" fmla="*/ 2147483646 h 859"/>
                <a:gd name="T102" fmla="*/ 2147483646 w 709"/>
                <a:gd name="T103" fmla="*/ 2147483646 h 859"/>
                <a:gd name="T104" fmla="*/ 2147483646 w 709"/>
                <a:gd name="T105" fmla="*/ 2147483646 h 859"/>
                <a:gd name="T106" fmla="*/ 2147483646 w 709"/>
                <a:gd name="T107" fmla="*/ 2147483646 h 859"/>
                <a:gd name="T108" fmla="*/ 2147483646 w 709"/>
                <a:gd name="T109" fmla="*/ 2147483646 h 859"/>
                <a:gd name="T110" fmla="*/ 2147483646 w 709"/>
                <a:gd name="T111" fmla="*/ 2147483646 h 859"/>
                <a:gd name="T112" fmla="*/ 2147483646 w 709"/>
                <a:gd name="T113" fmla="*/ 2147483646 h 859"/>
                <a:gd name="T114" fmla="*/ 2147483646 w 709"/>
                <a:gd name="T115" fmla="*/ 2147483646 h 859"/>
                <a:gd name="T116" fmla="*/ 2147483646 w 709"/>
                <a:gd name="T117" fmla="*/ 2147483646 h 859"/>
                <a:gd name="T118" fmla="*/ 2147483646 w 709"/>
                <a:gd name="T119" fmla="*/ 2147483646 h 85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09"/>
                <a:gd name="T181" fmla="*/ 0 h 859"/>
                <a:gd name="T182" fmla="*/ 709 w 709"/>
                <a:gd name="T183" fmla="*/ 859 h 85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09" h="859">
                  <a:moveTo>
                    <a:pt x="523" y="727"/>
                  </a:moveTo>
                  <a:lnTo>
                    <a:pt x="527" y="726"/>
                  </a:lnTo>
                  <a:lnTo>
                    <a:pt x="523" y="728"/>
                  </a:lnTo>
                  <a:lnTo>
                    <a:pt x="521" y="741"/>
                  </a:lnTo>
                  <a:lnTo>
                    <a:pt x="514" y="753"/>
                  </a:lnTo>
                  <a:lnTo>
                    <a:pt x="505" y="767"/>
                  </a:lnTo>
                  <a:lnTo>
                    <a:pt x="497" y="786"/>
                  </a:lnTo>
                  <a:lnTo>
                    <a:pt x="492" y="798"/>
                  </a:lnTo>
                  <a:lnTo>
                    <a:pt x="492" y="805"/>
                  </a:lnTo>
                  <a:lnTo>
                    <a:pt x="497" y="810"/>
                  </a:lnTo>
                  <a:lnTo>
                    <a:pt x="498" y="816"/>
                  </a:lnTo>
                  <a:lnTo>
                    <a:pt x="501" y="824"/>
                  </a:lnTo>
                  <a:lnTo>
                    <a:pt x="504" y="830"/>
                  </a:lnTo>
                  <a:lnTo>
                    <a:pt x="500" y="838"/>
                  </a:lnTo>
                  <a:lnTo>
                    <a:pt x="496" y="850"/>
                  </a:lnTo>
                  <a:lnTo>
                    <a:pt x="495" y="858"/>
                  </a:lnTo>
                  <a:lnTo>
                    <a:pt x="487" y="859"/>
                  </a:lnTo>
                  <a:lnTo>
                    <a:pt x="476" y="858"/>
                  </a:lnTo>
                  <a:lnTo>
                    <a:pt x="462" y="854"/>
                  </a:lnTo>
                  <a:lnTo>
                    <a:pt x="448" y="845"/>
                  </a:lnTo>
                  <a:lnTo>
                    <a:pt x="437" y="831"/>
                  </a:lnTo>
                  <a:lnTo>
                    <a:pt x="420" y="825"/>
                  </a:lnTo>
                  <a:lnTo>
                    <a:pt x="409" y="824"/>
                  </a:lnTo>
                  <a:lnTo>
                    <a:pt x="400" y="819"/>
                  </a:lnTo>
                  <a:lnTo>
                    <a:pt x="390" y="810"/>
                  </a:lnTo>
                  <a:lnTo>
                    <a:pt x="376" y="803"/>
                  </a:lnTo>
                  <a:lnTo>
                    <a:pt x="362" y="792"/>
                  </a:lnTo>
                  <a:lnTo>
                    <a:pt x="347" y="785"/>
                  </a:lnTo>
                  <a:lnTo>
                    <a:pt x="327" y="780"/>
                  </a:lnTo>
                  <a:lnTo>
                    <a:pt x="320" y="771"/>
                  </a:lnTo>
                  <a:lnTo>
                    <a:pt x="317" y="755"/>
                  </a:lnTo>
                  <a:lnTo>
                    <a:pt x="320" y="745"/>
                  </a:lnTo>
                  <a:lnTo>
                    <a:pt x="322" y="741"/>
                  </a:lnTo>
                  <a:lnTo>
                    <a:pt x="325" y="736"/>
                  </a:lnTo>
                  <a:lnTo>
                    <a:pt x="331" y="734"/>
                  </a:lnTo>
                  <a:lnTo>
                    <a:pt x="335" y="736"/>
                  </a:lnTo>
                  <a:lnTo>
                    <a:pt x="342" y="742"/>
                  </a:lnTo>
                  <a:lnTo>
                    <a:pt x="349" y="742"/>
                  </a:lnTo>
                  <a:lnTo>
                    <a:pt x="358" y="736"/>
                  </a:lnTo>
                  <a:lnTo>
                    <a:pt x="369" y="731"/>
                  </a:lnTo>
                  <a:lnTo>
                    <a:pt x="379" y="737"/>
                  </a:lnTo>
                  <a:lnTo>
                    <a:pt x="394" y="743"/>
                  </a:lnTo>
                  <a:lnTo>
                    <a:pt x="398" y="752"/>
                  </a:lnTo>
                  <a:lnTo>
                    <a:pt x="407" y="752"/>
                  </a:lnTo>
                  <a:lnTo>
                    <a:pt x="416" y="749"/>
                  </a:lnTo>
                  <a:lnTo>
                    <a:pt x="428" y="748"/>
                  </a:lnTo>
                  <a:lnTo>
                    <a:pt x="453" y="745"/>
                  </a:lnTo>
                  <a:lnTo>
                    <a:pt x="463" y="742"/>
                  </a:lnTo>
                  <a:lnTo>
                    <a:pt x="474" y="737"/>
                  </a:lnTo>
                  <a:lnTo>
                    <a:pt x="496" y="737"/>
                  </a:lnTo>
                  <a:lnTo>
                    <a:pt x="503" y="731"/>
                  </a:lnTo>
                  <a:lnTo>
                    <a:pt x="506" y="731"/>
                  </a:lnTo>
                  <a:lnTo>
                    <a:pt x="517" y="730"/>
                  </a:lnTo>
                  <a:lnTo>
                    <a:pt x="523" y="728"/>
                  </a:lnTo>
                  <a:lnTo>
                    <a:pt x="523" y="727"/>
                  </a:lnTo>
                  <a:close/>
                  <a:moveTo>
                    <a:pt x="406" y="129"/>
                  </a:moveTo>
                  <a:lnTo>
                    <a:pt x="406" y="127"/>
                  </a:lnTo>
                  <a:lnTo>
                    <a:pt x="408" y="124"/>
                  </a:lnTo>
                  <a:lnTo>
                    <a:pt x="411" y="120"/>
                  </a:lnTo>
                  <a:lnTo>
                    <a:pt x="410" y="113"/>
                  </a:lnTo>
                  <a:lnTo>
                    <a:pt x="402" y="112"/>
                  </a:lnTo>
                  <a:lnTo>
                    <a:pt x="393" y="117"/>
                  </a:lnTo>
                  <a:lnTo>
                    <a:pt x="383" y="114"/>
                  </a:lnTo>
                  <a:lnTo>
                    <a:pt x="375" y="119"/>
                  </a:lnTo>
                  <a:lnTo>
                    <a:pt x="359" y="126"/>
                  </a:lnTo>
                  <a:lnTo>
                    <a:pt x="348" y="131"/>
                  </a:lnTo>
                  <a:lnTo>
                    <a:pt x="343" y="132"/>
                  </a:lnTo>
                  <a:lnTo>
                    <a:pt x="342" y="131"/>
                  </a:lnTo>
                  <a:lnTo>
                    <a:pt x="337" y="131"/>
                  </a:lnTo>
                  <a:lnTo>
                    <a:pt x="331" y="136"/>
                  </a:lnTo>
                  <a:lnTo>
                    <a:pt x="326" y="139"/>
                  </a:lnTo>
                  <a:lnTo>
                    <a:pt x="324" y="146"/>
                  </a:lnTo>
                  <a:lnTo>
                    <a:pt x="325" y="162"/>
                  </a:lnTo>
                  <a:lnTo>
                    <a:pt x="333" y="165"/>
                  </a:lnTo>
                  <a:lnTo>
                    <a:pt x="336" y="172"/>
                  </a:lnTo>
                  <a:lnTo>
                    <a:pt x="335" y="179"/>
                  </a:lnTo>
                  <a:lnTo>
                    <a:pt x="328" y="184"/>
                  </a:lnTo>
                  <a:lnTo>
                    <a:pt x="326" y="191"/>
                  </a:lnTo>
                  <a:lnTo>
                    <a:pt x="325" y="202"/>
                  </a:lnTo>
                  <a:lnTo>
                    <a:pt x="324" y="223"/>
                  </a:lnTo>
                  <a:lnTo>
                    <a:pt x="327" y="232"/>
                  </a:lnTo>
                  <a:lnTo>
                    <a:pt x="333" y="242"/>
                  </a:lnTo>
                  <a:lnTo>
                    <a:pt x="339" y="251"/>
                  </a:lnTo>
                  <a:lnTo>
                    <a:pt x="344" y="254"/>
                  </a:lnTo>
                  <a:lnTo>
                    <a:pt x="353" y="259"/>
                  </a:lnTo>
                  <a:lnTo>
                    <a:pt x="362" y="262"/>
                  </a:lnTo>
                  <a:lnTo>
                    <a:pt x="369" y="270"/>
                  </a:lnTo>
                  <a:lnTo>
                    <a:pt x="379" y="278"/>
                  </a:lnTo>
                  <a:lnTo>
                    <a:pt x="384" y="281"/>
                  </a:lnTo>
                  <a:lnTo>
                    <a:pt x="384" y="284"/>
                  </a:lnTo>
                  <a:lnTo>
                    <a:pt x="393" y="285"/>
                  </a:lnTo>
                  <a:lnTo>
                    <a:pt x="397" y="288"/>
                  </a:lnTo>
                  <a:lnTo>
                    <a:pt x="401" y="299"/>
                  </a:lnTo>
                  <a:lnTo>
                    <a:pt x="405" y="305"/>
                  </a:lnTo>
                  <a:lnTo>
                    <a:pt x="409" y="317"/>
                  </a:lnTo>
                  <a:lnTo>
                    <a:pt x="412" y="331"/>
                  </a:lnTo>
                  <a:lnTo>
                    <a:pt x="416" y="336"/>
                  </a:lnTo>
                  <a:lnTo>
                    <a:pt x="418" y="346"/>
                  </a:lnTo>
                  <a:lnTo>
                    <a:pt x="422" y="356"/>
                  </a:lnTo>
                  <a:lnTo>
                    <a:pt x="430" y="372"/>
                  </a:lnTo>
                  <a:lnTo>
                    <a:pt x="436" y="382"/>
                  </a:lnTo>
                  <a:lnTo>
                    <a:pt x="456" y="400"/>
                  </a:lnTo>
                  <a:lnTo>
                    <a:pt x="459" y="404"/>
                  </a:lnTo>
                  <a:lnTo>
                    <a:pt x="463" y="404"/>
                  </a:lnTo>
                  <a:lnTo>
                    <a:pt x="466" y="413"/>
                  </a:lnTo>
                  <a:lnTo>
                    <a:pt x="468" y="412"/>
                  </a:lnTo>
                  <a:lnTo>
                    <a:pt x="472" y="413"/>
                  </a:lnTo>
                  <a:lnTo>
                    <a:pt x="484" y="422"/>
                  </a:lnTo>
                  <a:lnTo>
                    <a:pt x="498" y="436"/>
                  </a:lnTo>
                  <a:lnTo>
                    <a:pt x="498" y="429"/>
                  </a:lnTo>
                  <a:lnTo>
                    <a:pt x="499" y="427"/>
                  </a:lnTo>
                  <a:lnTo>
                    <a:pt x="512" y="427"/>
                  </a:lnTo>
                  <a:lnTo>
                    <a:pt x="524" y="428"/>
                  </a:lnTo>
                  <a:lnTo>
                    <a:pt x="534" y="427"/>
                  </a:lnTo>
                  <a:lnTo>
                    <a:pt x="542" y="424"/>
                  </a:lnTo>
                  <a:lnTo>
                    <a:pt x="533" y="427"/>
                  </a:lnTo>
                  <a:lnTo>
                    <a:pt x="538" y="424"/>
                  </a:lnTo>
                  <a:lnTo>
                    <a:pt x="543" y="423"/>
                  </a:lnTo>
                  <a:lnTo>
                    <a:pt x="550" y="423"/>
                  </a:lnTo>
                  <a:lnTo>
                    <a:pt x="554" y="429"/>
                  </a:lnTo>
                  <a:lnTo>
                    <a:pt x="557" y="433"/>
                  </a:lnTo>
                  <a:lnTo>
                    <a:pt x="556" y="443"/>
                  </a:lnTo>
                  <a:lnTo>
                    <a:pt x="548" y="448"/>
                  </a:lnTo>
                  <a:lnTo>
                    <a:pt x="541" y="455"/>
                  </a:lnTo>
                  <a:lnTo>
                    <a:pt x="541" y="462"/>
                  </a:lnTo>
                  <a:lnTo>
                    <a:pt x="545" y="466"/>
                  </a:lnTo>
                  <a:lnTo>
                    <a:pt x="549" y="466"/>
                  </a:lnTo>
                  <a:lnTo>
                    <a:pt x="557" y="469"/>
                  </a:lnTo>
                  <a:lnTo>
                    <a:pt x="565" y="474"/>
                  </a:lnTo>
                  <a:lnTo>
                    <a:pt x="579" y="480"/>
                  </a:lnTo>
                  <a:lnTo>
                    <a:pt x="607" y="491"/>
                  </a:lnTo>
                  <a:lnTo>
                    <a:pt x="621" y="498"/>
                  </a:lnTo>
                  <a:lnTo>
                    <a:pt x="630" y="507"/>
                  </a:lnTo>
                  <a:lnTo>
                    <a:pt x="661" y="518"/>
                  </a:lnTo>
                  <a:lnTo>
                    <a:pt x="672" y="521"/>
                  </a:lnTo>
                  <a:lnTo>
                    <a:pt x="678" y="530"/>
                  </a:lnTo>
                  <a:lnTo>
                    <a:pt x="686" y="542"/>
                  </a:lnTo>
                  <a:lnTo>
                    <a:pt x="698" y="553"/>
                  </a:lnTo>
                  <a:lnTo>
                    <a:pt x="705" y="563"/>
                  </a:lnTo>
                  <a:lnTo>
                    <a:pt x="709" y="571"/>
                  </a:lnTo>
                  <a:lnTo>
                    <a:pt x="704" y="582"/>
                  </a:lnTo>
                  <a:lnTo>
                    <a:pt x="701" y="590"/>
                  </a:lnTo>
                  <a:lnTo>
                    <a:pt x="701" y="593"/>
                  </a:lnTo>
                  <a:lnTo>
                    <a:pt x="700" y="591"/>
                  </a:lnTo>
                  <a:lnTo>
                    <a:pt x="688" y="586"/>
                  </a:lnTo>
                  <a:lnTo>
                    <a:pt x="679" y="574"/>
                  </a:lnTo>
                  <a:lnTo>
                    <a:pt x="674" y="563"/>
                  </a:lnTo>
                  <a:lnTo>
                    <a:pt x="661" y="557"/>
                  </a:lnTo>
                  <a:lnTo>
                    <a:pt x="645" y="553"/>
                  </a:lnTo>
                  <a:lnTo>
                    <a:pt x="632" y="545"/>
                  </a:lnTo>
                  <a:lnTo>
                    <a:pt x="625" y="540"/>
                  </a:lnTo>
                  <a:lnTo>
                    <a:pt x="612" y="543"/>
                  </a:lnTo>
                  <a:lnTo>
                    <a:pt x="599" y="557"/>
                  </a:lnTo>
                  <a:lnTo>
                    <a:pt x="590" y="571"/>
                  </a:lnTo>
                  <a:lnTo>
                    <a:pt x="588" y="581"/>
                  </a:lnTo>
                  <a:lnTo>
                    <a:pt x="585" y="594"/>
                  </a:lnTo>
                  <a:lnTo>
                    <a:pt x="584" y="606"/>
                  </a:lnTo>
                  <a:lnTo>
                    <a:pt x="597" y="611"/>
                  </a:lnTo>
                  <a:lnTo>
                    <a:pt x="603" y="619"/>
                  </a:lnTo>
                  <a:lnTo>
                    <a:pt x="615" y="625"/>
                  </a:lnTo>
                  <a:lnTo>
                    <a:pt x="620" y="630"/>
                  </a:lnTo>
                  <a:lnTo>
                    <a:pt x="621" y="643"/>
                  </a:lnTo>
                  <a:lnTo>
                    <a:pt x="623" y="648"/>
                  </a:lnTo>
                  <a:lnTo>
                    <a:pt x="622" y="658"/>
                  </a:lnTo>
                  <a:lnTo>
                    <a:pt x="624" y="664"/>
                  </a:lnTo>
                  <a:lnTo>
                    <a:pt x="621" y="669"/>
                  </a:lnTo>
                  <a:lnTo>
                    <a:pt x="615" y="669"/>
                  </a:lnTo>
                  <a:lnTo>
                    <a:pt x="604" y="676"/>
                  </a:lnTo>
                  <a:lnTo>
                    <a:pt x="594" y="679"/>
                  </a:lnTo>
                  <a:lnTo>
                    <a:pt x="590" y="685"/>
                  </a:lnTo>
                  <a:lnTo>
                    <a:pt x="590" y="697"/>
                  </a:lnTo>
                  <a:lnTo>
                    <a:pt x="590" y="711"/>
                  </a:lnTo>
                  <a:lnTo>
                    <a:pt x="588" y="718"/>
                  </a:lnTo>
                  <a:lnTo>
                    <a:pt x="579" y="720"/>
                  </a:lnTo>
                  <a:lnTo>
                    <a:pt x="572" y="727"/>
                  </a:lnTo>
                  <a:lnTo>
                    <a:pt x="568" y="733"/>
                  </a:lnTo>
                  <a:lnTo>
                    <a:pt x="562" y="746"/>
                  </a:lnTo>
                  <a:lnTo>
                    <a:pt x="559" y="753"/>
                  </a:lnTo>
                  <a:lnTo>
                    <a:pt x="555" y="756"/>
                  </a:lnTo>
                  <a:lnTo>
                    <a:pt x="546" y="758"/>
                  </a:lnTo>
                  <a:lnTo>
                    <a:pt x="536" y="757"/>
                  </a:lnTo>
                  <a:lnTo>
                    <a:pt x="537" y="754"/>
                  </a:lnTo>
                  <a:lnTo>
                    <a:pt x="536" y="756"/>
                  </a:lnTo>
                  <a:lnTo>
                    <a:pt x="533" y="748"/>
                  </a:lnTo>
                  <a:lnTo>
                    <a:pt x="532" y="733"/>
                  </a:lnTo>
                  <a:lnTo>
                    <a:pt x="536" y="722"/>
                  </a:lnTo>
                  <a:lnTo>
                    <a:pt x="545" y="709"/>
                  </a:lnTo>
                  <a:lnTo>
                    <a:pt x="541" y="696"/>
                  </a:lnTo>
                  <a:lnTo>
                    <a:pt x="550" y="690"/>
                  </a:lnTo>
                  <a:lnTo>
                    <a:pt x="567" y="682"/>
                  </a:lnTo>
                  <a:lnTo>
                    <a:pt x="563" y="675"/>
                  </a:lnTo>
                  <a:lnTo>
                    <a:pt x="560" y="665"/>
                  </a:lnTo>
                  <a:lnTo>
                    <a:pt x="557" y="657"/>
                  </a:lnTo>
                  <a:lnTo>
                    <a:pt x="552" y="636"/>
                  </a:lnTo>
                  <a:lnTo>
                    <a:pt x="545" y="625"/>
                  </a:lnTo>
                  <a:lnTo>
                    <a:pt x="538" y="614"/>
                  </a:lnTo>
                  <a:lnTo>
                    <a:pt x="534" y="599"/>
                  </a:lnTo>
                  <a:lnTo>
                    <a:pt x="532" y="591"/>
                  </a:lnTo>
                  <a:lnTo>
                    <a:pt x="530" y="586"/>
                  </a:lnTo>
                  <a:lnTo>
                    <a:pt x="526" y="581"/>
                  </a:lnTo>
                  <a:lnTo>
                    <a:pt x="525" y="578"/>
                  </a:lnTo>
                  <a:lnTo>
                    <a:pt x="518" y="578"/>
                  </a:lnTo>
                  <a:lnTo>
                    <a:pt x="513" y="588"/>
                  </a:lnTo>
                  <a:lnTo>
                    <a:pt x="507" y="580"/>
                  </a:lnTo>
                  <a:lnTo>
                    <a:pt x="501" y="574"/>
                  </a:lnTo>
                  <a:lnTo>
                    <a:pt x="487" y="569"/>
                  </a:lnTo>
                  <a:lnTo>
                    <a:pt x="481" y="560"/>
                  </a:lnTo>
                  <a:lnTo>
                    <a:pt x="483" y="557"/>
                  </a:lnTo>
                  <a:lnTo>
                    <a:pt x="484" y="552"/>
                  </a:lnTo>
                  <a:lnTo>
                    <a:pt x="479" y="539"/>
                  </a:lnTo>
                  <a:lnTo>
                    <a:pt x="474" y="533"/>
                  </a:lnTo>
                  <a:lnTo>
                    <a:pt x="468" y="531"/>
                  </a:lnTo>
                  <a:lnTo>
                    <a:pt x="458" y="533"/>
                  </a:lnTo>
                  <a:lnTo>
                    <a:pt x="447" y="534"/>
                  </a:lnTo>
                  <a:lnTo>
                    <a:pt x="448" y="525"/>
                  </a:lnTo>
                  <a:lnTo>
                    <a:pt x="447" y="523"/>
                  </a:lnTo>
                  <a:lnTo>
                    <a:pt x="427" y="514"/>
                  </a:lnTo>
                  <a:lnTo>
                    <a:pt x="423" y="502"/>
                  </a:lnTo>
                  <a:lnTo>
                    <a:pt x="415" y="492"/>
                  </a:lnTo>
                  <a:lnTo>
                    <a:pt x="406" y="483"/>
                  </a:lnTo>
                  <a:lnTo>
                    <a:pt x="400" y="481"/>
                  </a:lnTo>
                  <a:lnTo>
                    <a:pt x="369" y="479"/>
                  </a:lnTo>
                  <a:lnTo>
                    <a:pt x="362" y="481"/>
                  </a:lnTo>
                  <a:lnTo>
                    <a:pt x="351" y="470"/>
                  </a:lnTo>
                  <a:lnTo>
                    <a:pt x="335" y="458"/>
                  </a:lnTo>
                  <a:lnTo>
                    <a:pt x="321" y="442"/>
                  </a:lnTo>
                  <a:lnTo>
                    <a:pt x="307" y="423"/>
                  </a:lnTo>
                  <a:lnTo>
                    <a:pt x="301" y="414"/>
                  </a:lnTo>
                  <a:lnTo>
                    <a:pt x="290" y="412"/>
                  </a:lnTo>
                  <a:lnTo>
                    <a:pt x="284" y="402"/>
                  </a:lnTo>
                  <a:lnTo>
                    <a:pt x="275" y="389"/>
                  </a:lnTo>
                  <a:lnTo>
                    <a:pt x="266" y="380"/>
                  </a:lnTo>
                  <a:lnTo>
                    <a:pt x="258" y="380"/>
                  </a:lnTo>
                  <a:lnTo>
                    <a:pt x="249" y="382"/>
                  </a:lnTo>
                  <a:lnTo>
                    <a:pt x="246" y="366"/>
                  </a:lnTo>
                  <a:lnTo>
                    <a:pt x="235" y="351"/>
                  </a:lnTo>
                  <a:lnTo>
                    <a:pt x="217" y="332"/>
                  </a:lnTo>
                  <a:lnTo>
                    <a:pt x="214" y="328"/>
                  </a:lnTo>
                  <a:lnTo>
                    <a:pt x="215" y="320"/>
                  </a:lnTo>
                  <a:lnTo>
                    <a:pt x="212" y="307"/>
                  </a:lnTo>
                  <a:lnTo>
                    <a:pt x="205" y="286"/>
                  </a:lnTo>
                  <a:lnTo>
                    <a:pt x="201" y="268"/>
                  </a:lnTo>
                  <a:lnTo>
                    <a:pt x="199" y="255"/>
                  </a:lnTo>
                  <a:lnTo>
                    <a:pt x="197" y="250"/>
                  </a:lnTo>
                  <a:lnTo>
                    <a:pt x="179" y="241"/>
                  </a:lnTo>
                  <a:lnTo>
                    <a:pt x="147" y="219"/>
                  </a:lnTo>
                  <a:lnTo>
                    <a:pt x="137" y="212"/>
                  </a:lnTo>
                  <a:lnTo>
                    <a:pt x="127" y="208"/>
                  </a:lnTo>
                  <a:lnTo>
                    <a:pt x="118" y="207"/>
                  </a:lnTo>
                  <a:lnTo>
                    <a:pt x="107" y="209"/>
                  </a:lnTo>
                  <a:lnTo>
                    <a:pt x="97" y="215"/>
                  </a:lnTo>
                  <a:lnTo>
                    <a:pt x="95" y="220"/>
                  </a:lnTo>
                  <a:lnTo>
                    <a:pt x="90" y="223"/>
                  </a:lnTo>
                  <a:lnTo>
                    <a:pt x="78" y="236"/>
                  </a:lnTo>
                  <a:lnTo>
                    <a:pt x="76" y="244"/>
                  </a:lnTo>
                  <a:lnTo>
                    <a:pt x="70" y="246"/>
                  </a:lnTo>
                  <a:lnTo>
                    <a:pt x="58" y="250"/>
                  </a:lnTo>
                  <a:lnTo>
                    <a:pt x="47" y="250"/>
                  </a:lnTo>
                  <a:lnTo>
                    <a:pt x="39" y="248"/>
                  </a:lnTo>
                  <a:lnTo>
                    <a:pt x="38" y="245"/>
                  </a:lnTo>
                  <a:lnTo>
                    <a:pt x="41" y="237"/>
                  </a:lnTo>
                  <a:lnTo>
                    <a:pt x="42" y="228"/>
                  </a:lnTo>
                  <a:lnTo>
                    <a:pt x="40" y="220"/>
                  </a:lnTo>
                  <a:lnTo>
                    <a:pt x="32" y="217"/>
                  </a:lnTo>
                  <a:lnTo>
                    <a:pt x="22" y="216"/>
                  </a:lnTo>
                  <a:lnTo>
                    <a:pt x="13" y="213"/>
                  </a:lnTo>
                  <a:lnTo>
                    <a:pt x="8" y="203"/>
                  </a:lnTo>
                  <a:lnTo>
                    <a:pt x="6" y="191"/>
                  </a:lnTo>
                  <a:lnTo>
                    <a:pt x="7" y="179"/>
                  </a:lnTo>
                  <a:lnTo>
                    <a:pt x="10" y="169"/>
                  </a:lnTo>
                  <a:lnTo>
                    <a:pt x="10" y="161"/>
                  </a:lnTo>
                  <a:lnTo>
                    <a:pt x="5" y="157"/>
                  </a:lnTo>
                  <a:lnTo>
                    <a:pt x="2" y="157"/>
                  </a:lnTo>
                  <a:lnTo>
                    <a:pt x="0" y="151"/>
                  </a:lnTo>
                  <a:lnTo>
                    <a:pt x="0" y="146"/>
                  </a:lnTo>
                  <a:lnTo>
                    <a:pt x="3" y="138"/>
                  </a:lnTo>
                  <a:lnTo>
                    <a:pt x="9" y="131"/>
                  </a:lnTo>
                  <a:lnTo>
                    <a:pt x="22" y="125"/>
                  </a:lnTo>
                  <a:lnTo>
                    <a:pt x="20" y="115"/>
                  </a:lnTo>
                  <a:lnTo>
                    <a:pt x="18" y="106"/>
                  </a:lnTo>
                  <a:lnTo>
                    <a:pt x="14" y="93"/>
                  </a:lnTo>
                  <a:lnTo>
                    <a:pt x="13" y="86"/>
                  </a:lnTo>
                  <a:lnTo>
                    <a:pt x="11" y="80"/>
                  </a:lnTo>
                  <a:lnTo>
                    <a:pt x="13" y="75"/>
                  </a:lnTo>
                  <a:lnTo>
                    <a:pt x="17" y="75"/>
                  </a:lnTo>
                  <a:lnTo>
                    <a:pt x="24" y="76"/>
                  </a:lnTo>
                  <a:lnTo>
                    <a:pt x="33" y="77"/>
                  </a:lnTo>
                  <a:lnTo>
                    <a:pt x="40" y="75"/>
                  </a:lnTo>
                  <a:lnTo>
                    <a:pt x="50" y="73"/>
                  </a:lnTo>
                  <a:lnTo>
                    <a:pt x="54" y="73"/>
                  </a:lnTo>
                  <a:lnTo>
                    <a:pt x="59" y="73"/>
                  </a:lnTo>
                  <a:lnTo>
                    <a:pt x="72" y="75"/>
                  </a:lnTo>
                  <a:lnTo>
                    <a:pt x="76" y="71"/>
                  </a:lnTo>
                  <a:lnTo>
                    <a:pt x="85" y="67"/>
                  </a:lnTo>
                  <a:lnTo>
                    <a:pt x="89" y="62"/>
                  </a:lnTo>
                  <a:lnTo>
                    <a:pt x="90" y="52"/>
                  </a:lnTo>
                  <a:lnTo>
                    <a:pt x="97" y="45"/>
                  </a:lnTo>
                  <a:lnTo>
                    <a:pt x="109" y="40"/>
                  </a:lnTo>
                  <a:lnTo>
                    <a:pt x="109" y="46"/>
                  </a:lnTo>
                  <a:lnTo>
                    <a:pt x="113" y="61"/>
                  </a:lnTo>
                  <a:lnTo>
                    <a:pt x="124" y="70"/>
                  </a:lnTo>
                  <a:lnTo>
                    <a:pt x="130" y="79"/>
                  </a:lnTo>
                  <a:lnTo>
                    <a:pt x="137" y="84"/>
                  </a:lnTo>
                  <a:lnTo>
                    <a:pt x="139" y="80"/>
                  </a:lnTo>
                  <a:lnTo>
                    <a:pt x="143" y="70"/>
                  </a:lnTo>
                  <a:lnTo>
                    <a:pt x="155" y="51"/>
                  </a:lnTo>
                  <a:lnTo>
                    <a:pt x="159" y="40"/>
                  </a:lnTo>
                  <a:lnTo>
                    <a:pt x="166" y="44"/>
                  </a:lnTo>
                  <a:lnTo>
                    <a:pt x="172" y="50"/>
                  </a:lnTo>
                  <a:lnTo>
                    <a:pt x="184" y="52"/>
                  </a:lnTo>
                  <a:lnTo>
                    <a:pt x="205" y="57"/>
                  </a:lnTo>
                  <a:lnTo>
                    <a:pt x="207" y="53"/>
                  </a:lnTo>
                  <a:lnTo>
                    <a:pt x="204" y="47"/>
                  </a:lnTo>
                  <a:lnTo>
                    <a:pt x="203" y="39"/>
                  </a:lnTo>
                  <a:lnTo>
                    <a:pt x="206" y="33"/>
                  </a:lnTo>
                  <a:lnTo>
                    <a:pt x="217" y="33"/>
                  </a:lnTo>
                  <a:lnTo>
                    <a:pt x="222" y="31"/>
                  </a:lnTo>
                  <a:lnTo>
                    <a:pt x="221" y="23"/>
                  </a:lnTo>
                  <a:lnTo>
                    <a:pt x="223" y="17"/>
                  </a:lnTo>
                  <a:lnTo>
                    <a:pt x="226" y="12"/>
                  </a:lnTo>
                  <a:lnTo>
                    <a:pt x="229" y="15"/>
                  </a:lnTo>
                  <a:lnTo>
                    <a:pt x="238" y="17"/>
                  </a:lnTo>
                  <a:lnTo>
                    <a:pt x="243" y="17"/>
                  </a:lnTo>
                  <a:lnTo>
                    <a:pt x="259" y="13"/>
                  </a:lnTo>
                  <a:lnTo>
                    <a:pt x="266" y="10"/>
                  </a:lnTo>
                  <a:lnTo>
                    <a:pt x="279" y="5"/>
                  </a:lnTo>
                  <a:lnTo>
                    <a:pt x="299" y="5"/>
                  </a:lnTo>
                  <a:lnTo>
                    <a:pt x="310" y="4"/>
                  </a:lnTo>
                  <a:lnTo>
                    <a:pt x="314" y="0"/>
                  </a:lnTo>
                  <a:lnTo>
                    <a:pt x="321" y="0"/>
                  </a:lnTo>
                  <a:lnTo>
                    <a:pt x="323" y="2"/>
                  </a:lnTo>
                  <a:lnTo>
                    <a:pt x="322" y="7"/>
                  </a:lnTo>
                  <a:lnTo>
                    <a:pt x="324" y="16"/>
                  </a:lnTo>
                  <a:lnTo>
                    <a:pt x="328" y="23"/>
                  </a:lnTo>
                  <a:lnTo>
                    <a:pt x="332" y="27"/>
                  </a:lnTo>
                  <a:lnTo>
                    <a:pt x="340" y="31"/>
                  </a:lnTo>
                  <a:lnTo>
                    <a:pt x="344" y="32"/>
                  </a:lnTo>
                  <a:lnTo>
                    <a:pt x="354" y="39"/>
                  </a:lnTo>
                  <a:lnTo>
                    <a:pt x="364" y="41"/>
                  </a:lnTo>
                  <a:lnTo>
                    <a:pt x="373" y="43"/>
                  </a:lnTo>
                  <a:lnTo>
                    <a:pt x="386" y="44"/>
                  </a:lnTo>
                  <a:lnTo>
                    <a:pt x="395" y="47"/>
                  </a:lnTo>
                  <a:lnTo>
                    <a:pt x="400" y="49"/>
                  </a:lnTo>
                  <a:lnTo>
                    <a:pt x="408" y="50"/>
                  </a:lnTo>
                  <a:lnTo>
                    <a:pt x="402" y="55"/>
                  </a:lnTo>
                  <a:lnTo>
                    <a:pt x="397" y="60"/>
                  </a:lnTo>
                  <a:lnTo>
                    <a:pt x="394" y="68"/>
                  </a:lnTo>
                  <a:lnTo>
                    <a:pt x="394" y="73"/>
                  </a:lnTo>
                  <a:lnTo>
                    <a:pt x="397" y="74"/>
                  </a:lnTo>
                  <a:lnTo>
                    <a:pt x="401" y="73"/>
                  </a:lnTo>
                  <a:lnTo>
                    <a:pt x="402" y="73"/>
                  </a:lnTo>
                  <a:lnTo>
                    <a:pt x="400" y="80"/>
                  </a:lnTo>
                  <a:lnTo>
                    <a:pt x="398" y="89"/>
                  </a:lnTo>
                  <a:lnTo>
                    <a:pt x="401" y="94"/>
                  </a:lnTo>
                  <a:lnTo>
                    <a:pt x="403" y="95"/>
                  </a:lnTo>
                  <a:lnTo>
                    <a:pt x="403" y="104"/>
                  </a:lnTo>
                  <a:lnTo>
                    <a:pt x="405" y="106"/>
                  </a:lnTo>
                  <a:lnTo>
                    <a:pt x="411" y="108"/>
                  </a:lnTo>
                  <a:lnTo>
                    <a:pt x="413" y="110"/>
                  </a:lnTo>
                  <a:lnTo>
                    <a:pt x="416" y="115"/>
                  </a:lnTo>
                  <a:lnTo>
                    <a:pt x="420" y="117"/>
                  </a:lnTo>
                  <a:lnTo>
                    <a:pt x="422" y="122"/>
                  </a:lnTo>
                  <a:lnTo>
                    <a:pt x="421" y="126"/>
                  </a:lnTo>
                  <a:lnTo>
                    <a:pt x="417" y="129"/>
                  </a:lnTo>
                  <a:lnTo>
                    <a:pt x="411" y="131"/>
                  </a:lnTo>
                  <a:lnTo>
                    <a:pt x="406" y="129"/>
                  </a:lnTo>
                  <a:close/>
                  <a:moveTo>
                    <a:pt x="116" y="465"/>
                  </a:moveTo>
                  <a:lnTo>
                    <a:pt x="121" y="466"/>
                  </a:lnTo>
                  <a:lnTo>
                    <a:pt x="124" y="469"/>
                  </a:lnTo>
                  <a:lnTo>
                    <a:pt x="129" y="470"/>
                  </a:lnTo>
                  <a:lnTo>
                    <a:pt x="131" y="474"/>
                  </a:lnTo>
                  <a:lnTo>
                    <a:pt x="134" y="476"/>
                  </a:lnTo>
                  <a:lnTo>
                    <a:pt x="137" y="479"/>
                  </a:lnTo>
                  <a:lnTo>
                    <a:pt x="139" y="487"/>
                  </a:lnTo>
                  <a:lnTo>
                    <a:pt x="141" y="492"/>
                  </a:lnTo>
                  <a:lnTo>
                    <a:pt x="143" y="500"/>
                  </a:lnTo>
                  <a:lnTo>
                    <a:pt x="147" y="516"/>
                  </a:lnTo>
                  <a:lnTo>
                    <a:pt x="147" y="532"/>
                  </a:lnTo>
                  <a:lnTo>
                    <a:pt x="147" y="537"/>
                  </a:lnTo>
                  <a:lnTo>
                    <a:pt x="145" y="547"/>
                  </a:lnTo>
                  <a:lnTo>
                    <a:pt x="143" y="556"/>
                  </a:lnTo>
                  <a:lnTo>
                    <a:pt x="143" y="563"/>
                  </a:lnTo>
                  <a:lnTo>
                    <a:pt x="140" y="592"/>
                  </a:lnTo>
                  <a:lnTo>
                    <a:pt x="137" y="617"/>
                  </a:lnTo>
                  <a:lnTo>
                    <a:pt x="137" y="624"/>
                  </a:lnTo>
                  <a:lnTo>
                    <a:pt x="133" y="631"/>
                  </a:lnTo>
                  <a:lnTo>
                    <a:pt x="132" y="637"/>
                  </a:lnTo>
                  <a:lnTo>
                    <a:pt x="124" y="642"/>
                  </a:lnTo>
                  <a:lnTo>
                    <a:pt x="118" y="640"/>
                  </a:lnTo>
                  <a:lnTo>
                    <a:pt x="109" y="636"/>
                  </a:lnTo>
                  <a:lnTo>
                    <a:pt x="102" y="641"/>
                  </a:lnTo>
                  <a:lnTo>
                    <a:pt x="96" y="653"/>
                  </a:lnTo>
                  <a:lnTo>
                    <a:pt x="87" y="658"/>
                  </a:lnTo>
                  <a:lnTo>
                    <a:pt x="82" y="659"/>
                  </a:lnTo>
                  <a:lnTo>
                    <a:pt x="76" y="660"/>
                  </a:lnTo>
                  <a:lnTo>
                    <a:pt x="71" y="654"/>
                  </a:lnTo>
                  <a:lnTo>
                    <a:pt x="68" y="650"/>
                  </a:lnTo>
                  <a:lnTo>
                    <a:pt x="59" y="635"/>
                  </a:lnTo>
                  <a:lnTo>
                    <a:pt x="58" y="625"/>
                  </a:lnTo>
                  <a:lnTo>
                    <a:pt x="59" y="618"/>
                  </a:lnTo>
                  <a:lnTo>
                    <a:pt x="56" y="608"/>
                  </a:lnTo>
                  <a:lnTo>
                    <a:pt x="59" y="600"/>
                  </a:lnTo>
                  <a:lnTo>
                    <a:pt x="60" y="597"/>
                  </a:lnTo>
                  <a:lnTo>
                    <a:pt x="62" y="585"/>
                  </a:lnTo>
                  <a:lnTo>
                    <a:pt x="67" y="581"/>
                  </a:lnTo>
                  <a:lnTo>
                    <a:pt x="68" y="575"/>
                  </a:lnTo>
                  <a:lnTo>
                    <a:pt x="66" y="570"/>
                  </a:lnTo>
                  <a:lnTo>
                    <a:pt x="65" y="560"/>
                  </a:lnTo>
                  <a:lnTo>
                    <a:pt x="67" y="551"/>
                  </a:lnTo>
                  <a:lnTo>
                    <a:pt x="67" y="539"/>
                  </a:lnTo>
                  <a:lnTo>
                    <a:pt x="66" y="530"/>
                  </a:lnTo>
                  <a:lnTo>
                    <a:pt x="63" y="521"/>
                  </a:lnTo>
                  <a:lnTo>
                    <a:pt x="61" y="519"/>
                  </a:lnTo>
                  <a:lnTo>
                    <a:pt x="56" y="519"/>
                  </a:lnTo>
                  <a:lnTo>
                    <a:pt x="53" y="512"/>
                  </a:lnTo>
                  <a:lnTo>
                    <a:pt x="54" y="498"/>
                  </a:lnTo>
                  <a:lnTo>
                    <a:pt x="56" y="493"/>
                  </a:lnTo>
                  <a:lnTo>
                    <a:pt x="56" y="488"/>
                  </a:lnTo>
                  <a:lnTo>
                    <a:pt x="61" y="492"/>
                  </a:lnTo>
                  <a:lnTo>
                    <a:pt x="66" y="497"/>
                  </a:lnTo>
                  <a:lnTo>
                    <a:pt x="76" y="496"/>
                  </a:lnTo>
                  <a:lnTo>
                    <a:pt x="94" y="482"/>
                  </a:lnTo>
                  <a:lnTo>
                    <a:pt x="102" y="476"/>
                  </a:lnTo>
                  <a:lnTo>
                    <a:pt x="109" y="474"/>
                  </a:lnTo>
                  <a:lnTo>
                    <a:pt x="116" y="465"/>
                  </a:lnTo>
                  <a:close/>
                </a:path>
              </a:pathLst>
            </a:custGeom>
            <a:solidFill>
              <a:srgbClr val="CC0000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27" name="Freeform 106"/>
            <p:cNvSpPr>
              <a:spLocks/>
            </p:cNvSpPr>
            <p:nvPr/>
          </p:nvSpPr>
          <p:spPr bwMode="auto">
            <a:xfrm>
              <a:off x="3277866" y="5060950"/>
              <a:ext cx="185737" cy="396875"/>
            </a:xfrm>
            <a:custGeom>
              <a:avLst/>
              <a:gdLst>
                <a:gd name="T0" fmla="*/ 512709 w 116"/>
                <a:gd name="T1" fmla="*/ 1085952 h 241"/>
                <a:gd name="T2" fmla="*/ 526438 w 116"/>
                <a:gd name="T3" fmla="*/ 1171888 h 241"/>
                <a:gd name="T4" fmla="*/ 531022 w 116"/>
                <a:gd name="T5" fmla="*/ 1304702 h 241"/>
                <a:gd name="T6" fmla="*/ 471511 w 116"/>
                <a:gd name="T7" fmla="*/ 1414079 h 241"/>
                <a:gd name="T8" fmla="*/ 430310 w 116"/>
                <a:gd name="T9" fmla="*/ 1570337 h 241"/>
                <a:gd name="T10" fmla="*/ 384529 w 116"/>
                <a:gd name="T11" fmla="*/ 1648458 h 241"/>
                <a:gd name="T12" fmla="*/ 370802 w 116"/>
                <a:gd name="T13" fmla="*/ 1757835 h 241"/>
                <a:gd name="T14" fmla="*/ 347910 w 116"/>
                <a:gd name="T15" fmla="*/ 1812528 h 241"/>
                <a:gd name="T16" fmla="*/ 306710 w 116"/>
                <a:gd name="T17" fmla="*/ 1882838 h 241"/>
                <a:gd name="T18" fmla="*/ 302133 w 116"/>
                <a:gd name="T19" fmla="*/ 1875022 h 241"/>
                <a:gd name="T20" fmla="*/ 247197 w 116"/>
                <a:gd name="T21" fmla="*/ 1843779 h 241"/>
                <a:gd name="T22" fmla="*/ 238041 w 116"/>
                <a:gd name="T23" fmla="*/ 1742210 h 241"/>
                <a:gd name="T24" fmla="*/ 196836 w 116"/>
                <a:gd name="T25" fmla="*/ 1664085 h 241"/>
                <a:gd name="T26" fmla="*/ 100711 w 116"/>
                <a:gd name="T27" fmla="*/ 1617208 h 241"/>
                <a:gd name="T28" fmla="*/ 45779 w 116"/>
                <a:gd name="T29" fmla="*/ 1492200 h 241"/>
                <a:gd name="T30" fmla="*/ 22890 w 116"/>
                <a:gd name="T31" fmla="*/ 1414079 h 241"/>
                <a:gd name="T32" fmla="*/ 59514 w 116"/>
                <a:gd name="T33" fmla="*/ 1421895 h 241"/>
                <a:gd name="T34" fmla="*/ 54934 w 116"/>
                <a:gd name="T35" fmla="*/ 1343767 h 241"/>
                <a:gd name="T36" fmla="*/ 32047 w 116"/>
                <a:gd name="T37" fmla="*/ 1226585 h 241"/>
                <a:gd name="T38" fmla="*/ 50357 w 116"/>
                <a:gd name="T39" fmla="*/ 1109395 h 241"/>
                <a:gd name="T40" fmla="*/ 54934 w 116"/>
                <a:gd name="T41" fmla="*/ 1085952 h 241"/>
                <a:gd name="T42" fmla="*/ 50357 w 116"/>
                <a:gd name="T43" fmla="*/ 1000010 h 241"/>
                <a:gd name="T44" fmla="*/ 54934 w 116"/>
                <a:gd name="T45" fmla="*/ 921887 h 241"/>
                <a:gd name="T46" fmla="*/ 32047 w 116"/>
                <a:gd name="T47" fmla="*/ 828138 h 241"/>
                <a:gd name="T48" fmla="*/ 36621 w 116"/>
                <a:gd name="T49" fmla="*/ 781264 h 241"/>
                <a:gd name="T50" fmla="*/ 50357 w 116"/>
                <a:gd name="T51" fmla="*/ 679693 h 241"/>
                <a:gd name="T52" fmla="*/ 68665 w 116"/>
                <a:gd name="T53" fmla="*/ 554693 h 241"/>
                <a:gd name="T54" fmla="*/ 41201 w 116"/>
                <a:gd name="T55" fmla="*/ 507820 h 241"/>
                <a:gd name="T56" fmla="*/ 0 w 116"/>
                <a:gd name="T57" fmla="*/ 500011 h 241"/>
                <a:gd name="T58" fmla="*/ 22890 w 116"/>
                <a:gd name="T59" fmla="*/ 359384 h 241"/>
                <a:gd name="T60" fmla="*/ 4579 w 116"/>
                <a:gd name="T61" fmla="*/ 265627 h 241"/>
                <a:gd name="T62" fmla="*/ 22890 w 116"/>
                <a:gd name="T63" fmla="*/ 140629 h 241"/>
                <a:gd name="T64" fmla="*/ 59514 w 116"/>
                <a:gd name="T65" fmla="*/ 85937 h 241"/>
                <a:gd name="T66" fmla="*/ 91549 w 116"/>
                <a:gd name="T67" fmla="*/ 0 h 241"/>
                <a:gd name="T68" fmla="*/ 132753 w 116"/>
                <a:gd name="T69" fmla="*/ 54691 h 241"/>
                <a:gd name="T70" fmla="*/ 141909 w 116"/>
                <a:gd name="T71" fmla="*/ 54691 h 241"/>
                <a:gd name="T72" fmla="*/ 206000 w 116"/>
                <a:gd name="T73" fmla="*/ 62495 h 241"/>
                <a:gd name="T74" fmla="*/ 238041 w 116"/>
                <a:gd name="T75" fmla="*/ 156247 h 241"/>
                <a:gd name="T76" fmla="*/ 297555 w 116"/>
                <a:gd name="T77" fmla="*/ 179686 h 241"/>
                <a:gd name="T78" fmla="*/ 361643 w 116"/>
                <a:gd name="T79" fmla="*/ 312503 h 241"/>
                <a:gd name="T80" fmla="*/ 357068 w 116"/>
                <a:gd name="T81" fmla="*/ 406255 h 241"/>
                <a:gd name="T82" fmla="*/ 352486 w 116"/>
                <a:gd name="T83" fmla="*/ 468752 h 241"/>
                <a:gd name="T84" fmla="*/ 352486 w 116"/>
                <a:gd name="T85" fmla="*/ 632824 h 241"/>
                <a:gd name="T86" fmla="*/ 361643 w 116"/>
                <a:gd name="T87" fmla="*/ 781264 h 241"/>
                <a:gd name="T88" fmla="*/ 411996 w 116"/>
                <a:gd name="T89" fmla="*/ 945323 h 241"/>
                <a:gd name="T90" fmla="*/ 466927 w 116"/>
                <a:gd name="T91" fmla="*/ 1031265 h 241"/>
                <a:gd name="T92" fmla="*/ 512709 w 116"/>
                <a:gd name="T93" fmla="*/ 1085952 h 24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6"/>
                <a:gd name="T142" fmla="*/ 0 h 241"/>
                <a:gd name="T143" fmla="*/ 116 w 116"/>
                <a:gd name="T144" fmla="*/ 241 h 24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6" h="241">
                  <a:moveTo>
                    <a:pt x="112" y="139"/>
                  </a:moveTo>
                  <a:lnTo>
                    <a:pt x="115" y="150"/>
                  </a:lnTo>
                  <a:lnTo>
                    <a:pt x="116" y="167"/>
                  </a:lnTo>
                  <a:lnTo>
                    <a:pt x="103" y="181"/>
                  </a:lnTo>
                  <a:lnTo>
                    <a:pt x="94" y="201"/>
                  </a:lnTo>
                  <a:lnTo>
                    <a:pt x="84" y="211"/>
                  </a:lnTo>
                  <a:lnTo>
                    <a:pt x="81" y="225"/>
                  </a:lnTo>
                  <a:lnTo>
                    <a:pt x="76" y="232"/>
                  </a:lnTo>
                  <a:lnTo>
                    <a:pt x="67" y="241"/>
                  </a:lnTo>
                  <a:lnTo>
                    <a:pt x="66" y="240"/>
                  </a:lnTo>
                  <a:lnTo>
                    <a:pt x="54" y="236"/>
                  </a:lnTo>
                  <a:lnTo>
                    <a:pt x="52" y="223"/>
                  </a:lnTo>
                  <a:lnTo>
                    <a:pt x="43" y="213"/>
                  </a:lnTo>
                  <a:lnTo>
                    <a:pt x="22" y="207"/>
                  </a:lnTo>
                  <a:lnTo>
                    <a:pt x="10" y="191"/>
                  </a:lnTo>
                  <a:lnTo>
                    <a:pt x="5" y="181"/>
                  </a:lnTo>
                  <a:lnTo>
                    <a:pt x="13" y="182"/>
                  </a:lnTo>
                  <a:lnTo>
                    <a:pt x="12" y="172"/>
                  </a:lnTo>
                  <a:lnTo>
                    <a:pt x="7" y="157"/>
                  </a:lnTo>
                  <a:lnTo>
                    <a:pt x="11" y="142"/>
                  </a:lnTo>
                  <a:lnTo>
                    <a:pt x="12" y="139"/>
                  </a:lnTo>
                  <a:lnTo>
                    <a:pt x="11" y="128"/>
                  </a:lnTo>
                  <a:lnTo>
                    <a:pt x="12" y="118"/>
                  </a:lnTo>
                  <a:lnTo>
                    <a:pt x="7" y="106"/>
                  </a:lnTo>
                  <a:lnTo>
                    <a:pt x="8" y="100"/>
                  </a:lnTo>
                  <a:lnTo>
                    <a:pt x="11" y="87"/>
                  </a:lnTo>
                  <a:lnTo>
                    <a:pt x="15" y="71"/>
                  </a:lnTo>
                  <a:lnTo>
                    <a:pt x="9" y="65"/>
                  </a:lnTo>
                  <a:lnTo>
                    <a:pt x="0" y="64"/>
                  </a:lnTo>
                  <a:lnTo>
                    <a:pt x="5" y="46"/>
                  </a:lnTo>
                  <a:lnTo>
                    <a:pt x="1" y="34"/>
                  </a:lnTo>
                  <a:lnTo>
                    <a:pt x="5" y="18"/>
                  </a:lnTo>
                  <a:lnTo>
                    <a:pt x="13" y="11"/>
                  </a:lnTo>
                  <a:lnTo>
                    <a:pt x="20" y="0"/>
                  </a:lnTo>
                  <a:lnTo>
                    <a:pt x="29" y="7"/>
                  </a:lnTo>
                  <a:lnTo>
                    <a:pt x="31" y="7"/>
                  </a:lnTo>
                  <a:lnTo>
                    <a:pt x="45" y="8"/>
                  </a:lnTo>
                  <a:lnTo>
                    <a:pt x="52" y="20"/>
                  </a:lnTo>
                  <a:lnTo>
                    <a:pt x="65" y="23"/>
                  </a:lnTo>
                  <a:lnTo>
                    <a:pt x="79" y="40"/>
                  </a:lnTo>
                  <a:lnTo>
                    <a:pt x="78" y="52"/>
                  </a:lnTo>
                  <a:lnTo>
                    <a:pt x="77" y="60"/>
                  </a:lnTo>
                  <a:lnTo>
                    <a:pt x="77" y="81"/>
                  </a:lnTo>
                  <a:lnTo>
                    <a:pt x="79" y="100"/>
                  </a:lnTo>
                  <a:lnTo>
                    <a:pt x="90" y="121"/>
                  </a:lnTo>
                  <a:lnTo>
                    <a:pt x="102" y="132"/>
                  </a:lnTo>
                  <a:lnTo>
                    <a:pt x="112" y="139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28" name="Freeform 140"/>
            <p:cNvSpPr>
              <a:spLocks/>
            </p:cNvSpPr>
            <p:nvPr/>
          </p:nvSpPr>
          <p:spPr bwMode="auto">
            <a:xfrm>
              <a:off x="2907978" y="4702175"/>
              <a:ext cx="374650" cy="368300"/>
            </a:xfrm>
            <a:custGeom>
              <a:avLst/>
              <a:gdLst>
                <a:gd name="T0" fmla="*/ 715326 w 237"/>
                <a:gd name="T1" fmla="*/ 595472 h 224"/>
                <a:gd name="T2" fmla="*/ 763938 w 237"/>
                <a:gd name="T3" fmla="*/ 683994 h 224"/>
                <a:gd name="T4" fmla="*/ 812554 w 237"/>
                <a:gd name="T5" fmla="*/ 844927 h 224"/>
                <a:gd name="T6" fmla="*/ 760466 w 237"/>
                <a:gd name="T7" fmla="*/ 877104 h 224"/>
                <a:gd name="T8" fmla="*/ 795193 w 237"/>
                <a:gd name="T9" fmla="*/ 1102419 h 224"/>
                <a:gd name="T10" fmla="*/ 750049 w 237"/>
                <a:gd name="T11" fmla="*/ 1150708 h 224"/>
                <a:gd name="T12" fmla="*/ 715326 w 237"/>
                <a:gd name="T13" fmla="*/ 1142664 h 224"/>
                <a:gd name="T14" fmla="*/ 725742 w 237"/>
                <a:gd name="T15" fmla="*/ 1279458 h 224"/>
                <a:gd name="T16" fmla="*/ 663241 w 237"/>
                <a:gd name="T17" fmla="*/ 1247264 h 224"/>
                <a:gd name="T18" fmla="*/ 618093 w 237"/>
                <a:gd name="T19" fmla="*/ 1166797 h 224"/>
                <a:gd name="T20" fmla="*/ 642403 w 237"/>
                <a:gd name="T21" fmla="*/ 1351880 h 224"/>
                <a:gd name="T22" fmla="*/ 625040 w 237"/>
                <a:gd name="T23" fmla="*/ 1480628 h 224"/>
                <a:gd name="T24" fmla="*/ 583372 w 237"/>
                <a:gd name="T25" fmla="*/ 1520863 h 224"/>
                <a:gd name="T26" fmla="*/ 583372 w 237"/>
                <a:gd name="T27" fmla="*/ 1641569 h 224"/>
                <a:gd name="T28" fmla="*/ 607678 w 237"/>
                <a:gd name="T29" fmla="*/ 1762271 h 224"/>
                <a:gd name="T30" fmla="*/ 586842 w 237"/>
                <a:gd name="T31" fmla="*/ 1802500 h 224"/>
                <a:gd name="T32" fmla="*/ 427111 w 237"/>
                <a:gd name="T33" fmla="*/ 1528915 h 224"/>
                <a:gd name="T34" fmla="*/ 399330 w 237"/>
                <a:gd name="T35" fmla="*/ 1424304 h 224"/>
                <a:gd name="T36" fmla="*/ 326409 w 237"/>
                <a:gd name="T37" fmla="*/ 1190944 h 224"/>
                <a:gd name="T38" fmla="*/ 263908 w 237"/>
                <a:gd name="T39" fmla="*/ 1142664 h 224"/>
                <a:gd name="T40" fmla="*/ 215293 w 237"/>
                <a:gd name="T41" fmla="*/ 965623 h 224"/>
                <a:gd name="T42" fmla="*/ 125006 w 237"/>
                <a:gd name="T43" fmla="*/ 780548 h 224"/>
                <a:gd name="T44" fmla="*/ 86812 w 237"/>
                <a:gd name="T45" fmla="*/ 724217 h 224"/>
                <a:gd name="T46" fmla="*/ 100700 w 237"/>
                <a:gd name="T47" fmla="*/ 635709 h 224"/>
                <a:gd name="T48" fmla="*/ 0 w 237"/>
                <a:gd name="T49" fmla="*/ 305785 h 224"/>
                <a:gd name="T50" fmla="*/ 38197 w 237"/>
                <a:gd name="T51" fmla="*/ 0 h 224"/>
                <a:gd name="T52" fmla="*/ 142371 w 237"/>
                <a:gd name="T53" fmla="*/ 144841 h 224"/>
                <a:gd name="T54" fmla="*/ 222240 w 237"/>
                <a:gd name="T55" fmla="*/ 64380 h 224"/>
                <a:gd name="T56" fmla="*/ 305579 w 237"/>
                <a:gd name="T57" fmla="*/ 104614 h 224"/>
                <a:gd name="T58" fmla="*/ 361138 w 237"/>
                <a:gd name="T59" fmla="*/ 96562 h 224"/>
                <a:gd name="T60" fmla="*/ 413219 w 237"/>
                <a:gd name="T61" fmla="*/ 112653 h 224"/>
                <a:gd name="T62" fmla="*/ 486143 w 237"/>
                <a:gd name="T63" fmla="*/ 104614 h 224"/>
                <a:gd name="T64" fmla="*/ 534753 w 237"/>
                <a:gd name="T65" fmla="*/ 112653 h 224"/>
                <a:gd name="T66" fmla="*/ 614621 w 237"/>
                <a:gd name="T67" fmla="*/ 104614 h 224"/>
                <a:gd name="T68" fmla="*/ 673650 w 237"/>
                <a:gd name="T69" fmla="*/ 273590 h 224"/>
                <a:gd name="T70" fmla="*/ 781300 w 237"/>
                <a:gd name="T71" fmla="*/ 281639 h 2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7"/>
                <a:gd name="T109" fmla="*/ 0 h 224"/>
                <a:gd name="T110" fmla="*/ 237 w 237"/>
                <a:gd name="T111" fmla="*/ 224 h 2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7" h="224">
                  <a:moveTo>
                    <a:pt x="225" y="35"/>
                  </a:moveTo>
                  <a:lnTo>
                    <a:pt x="206" y="74"/>
                  </a:lnTo>
                  <a:lnTo>
                    <a:pt x="210" y="83"/>
                  </a:lnTo>
                  <a:lnTo>
                    <a:pt x="220" y="85"/>
                  </a:lnTo>
                  <a:lnTo>
                    <a:pt x="237" y="97"/>
                  </a:lnTo>
                  <a:lnTo>
                    <a:pt x="234" y="105"/>
                  </a:lnTo>
                  <a:lnTo>
                    <a:pt x="222" y="105"/>
                  </a:lnTo>
                  <a:lnTo>
                    <a:pt x="219" y="109"/>
                  </a:lnTo>
                  <a:lnTo>
                    <a:pt x="231" y="130"/>
                  </a:lnTo>
                  <a:lnTo>
                    <a:pt x="229" y="137"/>
                  </a:lnTo>
                  <a:lnTo>
                    <a:pt x="220" y="134"/>
                  </a:lnTo>
                  <a:lnTo>
                    <a:pt x="216" y="143"/>
                  </a:lnTo>
                  <a:lnTo>
                    <a:pt x="211" y="139"/>
                  </a:lnTo>
                  <a:lnTo>
                    <a:pt x="206" y="142"/>
                  </a:lnTo>
                  <a:lnTo>
                    <a:pt x="200" y="144"/>
                  </a:lnTo>
                  <a:lnTo>
                    <a:pt x="209" y="159"/>
                  </a:lnTo>
                  <a:lnTo>
                    <a:pt x="206" y="163"/>
                  </a:lnTo>
                  <a:lnTo>
                    <a:pt x="191" y="155"/>
                  </a:lnTo>
                  <a:lnTo>
                    <a:pt x="184" y="145"/>
                  </a:lnTo>
                  <a:lnTo>
                    <a:pt x="178" y="145"/>
                  </a:lnTo>
                  <a:lnTo>
                    <a:pt x="177" y="154"/>
                  </a:lnTo>
                  <a:lnTo>
                    <a:pt x="185" y="168"/>
                  </a:lnTo>
                  <a:lnTo>
                    <a:pt x="188" y="177"/>
                  </a:lnTo>
                  <a:lnTo>
                    <a:pt x="180" y="184"/>
                  </a:lnTo>
                  <a:lnTo>
                    <a:pt x="175" y="184"/>
                  </a:lnTo>
                  <a:lnTo>
                    <a:pt x="168" y="189"/>
                  </a:lnTo>
                  <a:lnTo>
                    <a:pt x="170" y="196"/>
                  </a:lnTo>
                  <a:lnTo>
                    <a:pt x="168" y="204"/>
                  </a:lnTo>
                  <a:lnTo>
                    <a:pt x="175" y="214"/>
                  </a:lnTo>
                  <a:lnTo>
                    <a:pt x="175" y="219"/>
                  </a:lnTo>
                  <a:lnTo>
                    <a:pt x="170" y="221"/>
                  </a:lnTo>
                  <a:lnTo>
                    <a:pt x="169" y="224"/>
                  </a:lnTo>
                  <a:lnTo>
                    <a:pt x="144" y="203"/>
                  </a:lnTo>
                  <a:lnTo>
                    <a:pt x="123" y="190"/>
                  </a:lnTo>
                  <a:lnTo>
                    <a:pt x="119" y="189"/>
                  </a:lnTo>
                  <a:lnTo>
                    <a:pt x="115" y="177"/>
                  </a:lnTo>
                  <a:lnTo>
                    <a:pt x="93" y="163"/>
                  </a:lnTo>
                  <a:lnTo>
                    <a:pt x="94" y="148"/>
                  </a:lnTo>
                  <a:lnTo>
                    <a:pt x="86" y="144"/>
                  </a:lnTo>
                  <a:lnTo>
                    <a:pt x="76" y="142"/>
                  </a:lnTo>
                  <a:lnTo>
                    <a:pt x="74" y="127"/>
                  </a:lnTo>
                  <a:lnTo>
                    <a:pt x="62" y="120"/>
                  </a:lnTo>
                  <a:lnTo>
                    <a:pt x="50" y="104"/>
                  </a:lnTo>
                  <a:lnTo>
                    <a:pt x="36" y="97"/>
                  </a:lnTo>
                  <a:lnTo>
                    <a:pt x="31" y="89"/>
                  </a:lnTo>
                  <a:lnTo>
                    <a:pt x="25" y="90"/>
                  </a:lnTo>
                  <a:lnTo>
                    <a:pt x="24" y="85"/>
                  </a:lnTo>
                  <a:lnTo>
                    <a:pt x="29" y="79"/>
                  </a:lnTo>
                  <a:lnTo>
                    <a:pt x="18" y="51"/>
                  </a:lnTo>
                  <a:lnTo>
                    <a:pt x="0" y="38"/>
                  </a:lnTo>
                  <a:lnTo>
                    <a:pt x="0" y="20"/>
                  </a:lnTo>
                  <a:lnTo>
                    <a:pt x="11" y="0"/>
                  </a:lnTo>
                  <a:lnTo>
                    <a:pt x="34" y="23"/>
                  </a:lnTo>
                  <a:lnTo>
                    <a:pt x="41" y="18"/>
                  </a:lnTo>
                  <a:lnTo>
                    <a:pt x="47" y="4"/>
                  </a:lnTo>
                  <a:lnTo>
                    <a:pt x="64" y="8"/>
                  </a:lnTo>
                  <a:lnTo>
                    <a:pt x="72" y="1"/>
                  </a:lnTo>
                  <a:lnTo>
                    <a:pt x="88" y="13"/>
                  </a:lnTo>
                  <a:lnTo>
                    <a:pt x="94" y="9"/>
                  </a:lnTo>
                  <a:lnTo>
                    <a:pt x="104" y="12"/>
                  </a:lnTo>
                  <a:lnTo>
                    <a:pt x="107" y="17"/>
                  </a:lnTo>
                  <a:lnTo>
                    <a:pt x="119" y="14"/>
                  </a:lnTo>
                  <a:lnTo>
                    <a:pt x="130" y="18"/>
                  </a:lnTo>
                  <a:lnTo>
                    <a:pt x="140" y="13"/>
                  </a:lnTo>
                  <a:lnTo>
                    <a:pt x="144" y="17"/>
                  </a:lnTo>
                  <a:lnTo>
                    <a:pt x="154" y="14"/>
                  </a:lnTo>
                  <a:lnTo>
                    <a:pt x="165" y="18"/>
                  </a:lnTo>
                  <a:lnTo>
                    <a:pt x="177" y="13"/>
                  </a:lnTo>
                  <a:lnTo>
                    <a:pt x="186" y="26"/>
                  </a:lnTo>
                  <a:lnTo>
                    <a:pt x="194" y="34"/>
                  </a:lnTo>
                  <a:lnTo>
                    <a:pt x="205" y="31"/>
                  </a:lnTo>
                  <a:lnTo>
                    <a:pt x="225" y="35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29" name="Freeform 141"/>
            <p:cNvSpPr>
              <a:spLocks noEditPoints="1"/>
            </p:cNvSpPr>
            <p:nvPr/>
          </p:nvSpPr>
          <p:spPr bwMode="auto">
            <a:xfrm>
              <a:off x="3181028" y="4562475"/>
              <a:ext cx="415925" cy="573088"/>
            </a:xfrm>
            <a:custGeom>
              <a:avLst/>
              <a:gdLst>
                <a:gd name="T0" fmla="*/ 139033 w 263"/>
                <a:gd name="T1" fmla="*/ 1670120 h 349"/>
                <a:gd name="T2" fmla="*/ 285020 w 263"/>
                <a:gd name="T3" fmla="*/ 53136 h 349"/>
                <a:gd name="T4" fmla="*/ 358013 w 263"/>
                <a:gd name="T5" fmla="*/ 113876 h 349"/>
                <a:gd name="T6" fmla="*/ 424051 w 263"/>
                <a:gd name="T7" fmla="*/ 296065 h 349"/>
                <a:gd name="T8" fmla="*/ 486617 w 263"/>
                <a:gd name="T9" fmla="*/ 546585 h 349"/>
                <a:gd name="T10" fmla="*/ 556134 w 263"/>
                <a:gd name="T11" fmla="*/ 592133 h 349"/>
                <a:gd name="T12" fmla="*/ 576984 w 263"/>
                <a:gd name="T13" fmla="*/ 789517 h 349"/>
                <a:gd name="T14" fmla="*/ 702120 w 263"/>
                <a:gd name="T15" fmla="*/ 903385 h 349"/>
                <a:gd name="T16" fmla="*/ 789016 w 263"/>
                <a:gd name="T17" fmla="*/ 850242 h 349"/>
                <a:gd name="T18" fmla="*/ 785539 w 263"/>
                <a:gd name="T19" fmla="*/ 1032437 h 349"/>
                <a:gd name="T20" fmla="*/ 858529 w 263"/>
                <a:gd name="T21" fmla="*/ 1176679 h 349"/>
                <a:gd name="T22" fmla="*/ 795964 w 263"/>
                <a:gd name="T23" fmla="*/ 1427188 h 349"/>
                <a:gd name="T24" fmla="*/ 851578 w 263"/>
                <a:gd name="T25" fmla="*/ 1708067 h 349"/>
                <a:gd name="T26" fmla="*/ 875911 w 263"/>
                <a:gd name="T27" fmla="*/ 1943415 h 349"/>
                <a:gd name="T28" fmla="*/ 844630 w 263"/>
                <a:gd name="T29" fmla="*/ 2315393 h 349"/>
                <a:gd name="T30" fmla="*/ 768160 w 263"/>
                <a:gd name="T31" fmla="*/ 2322984 h 349"/>
                <a:gd name="T32" fmla="*/ 681266 w 263"/>
                <a:gd name="T33" fmla="*/ 2345759 h 349"/>
                <a:gd name="T34" fmla="*/ 611750 w 263"/>
                <a:gd name="T35" fmla="*/ 2391302 h 349"/>
                <a:gd name="T36" fmla="*/ 559608 w 263"/>
                <a:gd name="T37" fmla="*/ 2383716 h 349"/>
                <a:gd name="T38" fmla="*/ 493572 w 263"/>
                <a:gd name="T39" fmla="*/ 2611454 h 349"/>
                <a:gd name="T40" fmla="*/ 469240 w 263"/>
                <a:gd name="T41" fmla="*/ 2558316 h 349"/>
                <a:gd name="T42" fmla="*/ 378870 w 263"/>
                <a:gd name="T43" fmla="*/ 2406492 h 349"/>
                <a:gd name="T44" fmla="*/ 333683 w 263"/>
                <a:gd name="T45" fmla="*/ 2209113 h 349"/>
                <a:gd name="T46" fmla="*/ 340632 w 263"/>
                <a:gd name="T47" fmla="*/ 2118009 h 349"/>
                <a:gd name="T48" fmla="*/ 358013 w 263"/>
                <a:gd name="T49" fmla="*/ 2110428 h 349"/>
                <a:gd name="T50" fmla="*/ 371911 w 263"/>
                <a:gd name="T51" fmla="*/ 2110428 h 349"/>
                <a:gd name="T52" fmla="*/ 382342 w 263"/>
                <a:gd name="T53" fmla="*/ 2095238 h 349"/>
                <a:gd name="T54" fmla="*/ 385820 w 263"/>
                <a:gd name="T55" fmla="*/ 2072461 h 349"/>
                <a:gd name="T56" fmla="*/ 385820 w 263"/>
                <a:gd name="T57" fmla="*/ 2034506 h 349"/>
                <a:gd name="T58" fmla="*/ 375388 w 263"/>
                <a:gd name="T59" fmla="*/ 2011736 h 349"/>
                <a:gd name="T60" fmla="*/ 347585 w 263"/>
                <a:gd name="T61" fmla="*/ 1996547 h 349"/>
                <a:gd name="T62" fmla="*/ 312824 w 263"/>
                <a:gd name="T63" fmla="*/ 1935818 h 349"/>
                <a:gd name="T64" fmla="*/ 298920 w 263"/>
                <a:gd name="T65" fmla="*/ 1913044 h 349"/>
                <a:gd name="T66" fmla="*/ 285020 w 263"/>
                <a:gd name="T67" fmla="*/ 1913044 h 349"/>
                <a:gd name="T68" fmla="*/ 274589 w 263"/>
                <a:gd name="T69" fmla="*/ 1920635 h 349"/>
                <a:gd name="T70" fmla="*/ 264167 w 263"/>
                <a:gd name="T71" fmla="*/ 1905448 h 349"/>
                <a:gd name="T72" fmla="*/ 260688 w 263"/>
                <a:gd name="T73" fmla="*/ 1882685 h 349"/>
                <a:gd name="T74" fmla="*/ 250262 w 263"/>
                <a:gd name="T75" fmla="*/ 1875089 h 349"/>
                <a:gd name="T76" fmla="*/ 236359 w 263"/>
                <a:gd name="T77" fmla="*/ 1882685 h 349"/>
                <a:gd name="T78" fmla="*/ 222452 w 263"/>
                <a:gd name="T79" fmla="*/ 1875089 h 349"/>
                <a:gd name="T80" fmla="*/ 215502 w 263"/>
                <a:gd name="T81" fmla="*/ 1852311 h 349"/>
                <a:gd name="T82" fmla="*/ 198120 w 263"/>
                <a:gd name="T83" fmla="*/ 1799176 h 349"/>
                <a:gd name="T84" fmla="*/ 173792 w 263"/>
                <a:gd name="T85" fmla="*/ 1761212 h 349"/>
                <a:gd name="T86" fmla="*/ 156413 w 263"/>
                <a:gd name="T87" fmla="*/ 1738440 h 349"/>
                <a:gd name="T88" fmla="*/ 149460 w 263"/>
                <a:gd name="T89" fmla="*/ 1700481 h 349"/>
                <a:gd name="T90" fmla="*/ 159892 w 263"/>
                <a:gd name="T91" fmla="*/ 1609383 h 349"/>
                <a:gd name="T92" fmla="*/ 198120 w 263"/>
                <a:gd name="T93" fmla="*/ 1579024 h 349"/>
                <a:gd name="T94" fmla="*/ 166838 w 263"/>
                <a:gd name="T95" fmla="*/ 1396825 h 349"/>
                <a:gd name="T96" fmla="*/ 218977 w 263"/>
                <a:gd name="T97" fmla="*/ 1328502 h 349"/>
                <a:gd name="T98" fmla="*/ 128606 w 263"/>
                <a:gd name="T99" fmla="*/ 1222222 h 349"/>
                <a:gd name="T100" fmla="*/ 177265 w 263"/>
                <a:gd name="T101" fmla="*/ 865422 h 349"/>
                <a:gd name="T102" fmla="*/ 121654 w 263"/>
                <a:gd name="T103" fmla="*/ 675633 h 349"/>
                <a:gd name="T104" fmla="*/ 59090 w 263"/>
                <a:gd name="T105" fmla="*/ 523811 h 349"/>
                <a:gd name="T106" fmla="*/ 34762 w 263"/>
                <a:gd name="T107" fmla="*/ 394753 h 349"/>
                <a:gd name="T108" fmla="*/ 0 w 263"/>
                <a:gd name="T109" fmla="*/ 212564 h 349"/>
                <a:gd name="T110" fmla="*/ 72997 w 263"/>
                <a:gd name="T111" fmla="*/ 151823 h 349"/>
                <a:gd name="T112" fmla="*/ 180749 w 263"/>
                <a:gd name="T113" fmla="*/ 45543 h 349"/>
                <a:gd name="T114" fmla="*/ 267638 w 263"/>
                <a:gd name="T115" fmla="*/ 0 h 34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63"/>
                <a:gd name="T175" fmla="*/ 0 h 349"/>
                <a:gd name="T176" fmla="*/ 263 w 263"/>
                <a:gd name="T177" fmla="*/ 349 h 34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63" h="349">
                  <a:moveTo>
                    <a:pt x="37" y="218"/>
                  </a:moveTo>
                  <a:lnTo>
                    <a:pt x="40" y="220"/>
                  </a:lnTo>
                  <a:lnTo>
                    <a:pt x="37" y="218"/>
                  </a:lnTo>
                  <a:close/>
                  <a:moveTo>
                    <a:pt x="82" y="7"/>
                  </a:moveTo>
                  <a:lnTo>
                    <a:pt x="88" y="10"/>
                  </a:lnTo>
                  <a:lnTo>
                    <a:pt x="103" y="15"/>
                  </a:lnTo>
                  <a:lnTo>
                    <a:pt x="115" y="28"/>
                  </a:lnTo>
                  <a:lnTo>
                    <a:pt x="122" y="39"/>
                  </a:lnTo>
                  <a:lnTo>
                    <a:pt x="129" y="58"/>
                  </a:lnTo>
                  <a:lnTo>
                    <a:pt x="140" y="72"/>
                  </a:lnTo>
                  <a:lnTo>
                    <a:pt x="151" y="73"/>
                  </a:lnTo>
                  <a:lnTo>
                    <a:pt x="160" y="78"/>
                  </a:lnTo>
                  <a:lnTo>
                    <a:pt x="164" y="88"/>
                  </a:lnTo>
                  <a:lnTo>
                    <a:pt x="166" y="104"/>
                  </a:lnTo>
                  <a:lnTo>
                    <a:pt x="184" y="115"/>
                  </a:lnTo>
                  <a:lnTo>
                    <a:pt x="202" y="119"/>
                  </a:lnTo>
                  <a:lnTo>
                    <a:pt x="215" y="123"/>
                  </a:lnTo>
                  <a:lnTo>
                    <a:pt x="227" y="112"/>
                  </a:lnTo>
                  <a:lnTo>
                    <a:pt x="236" y="123"/>
                  </a:lnTo>
                  <a:lnTo>
                    <a:pt x="226" y="136"/>
                  </a:lnTo>
                  <a:lnTo>
                    <a:pt x="236" y="153"/>
                  </a:lnTo>
                  <a:lnTo>
                    <a:pt x="247" y="155"/>
                  </a:lnTo>
                  <a:lnTo>
                    <a:pt x="229" y="165"/>
                  </a:lnTo>
                  <a:lnTo>
                    <a:pt x="229" y="188"/>
                  </a:lnTo>
                  <a:lnTo>
                    <a:pt x="234" y="211"/>
                  </a:lnTo>
                  <a:lnTo>
                    <a:pt x="245" y="225"/>
                  </a:lnTo>
                  <a:lnTo>
                    <a:pt x="263" y="242"/>
                  </a:lnTo>
                  <a:lnTo>
                    <a:pt x="252" y="256"/>
                  </a:lnTo>
                  <a:lnTo>
                    <a:pt x="241" y="285"/>
                  </a:lnTo>
                  <a:lnTo>
                    <a:pt x="243" y="305"/>
                  </a:lnTo>
                  <a:lnTo>
                    <a:pt x="231" y="301"/>
                  </a:lnTo>
                  <a:lnTo>
                    <a:pt x="221" y="306"/>
                  </a:lnTo>
                  <a:lnTo>
                    <a:pt x="207" y="302"/>
                  </a:lnTo>
                  <a:lnTo>
                    <a:pt x="196" y="309"/>
                  </a:lnTo>
                  <a:lnTo>
                    <a:pt x="179" y="306"/>
                  </a:lnTo>
                  <a:lnTo>
                    <a:pt x="176" y="315"/>
                  </a:lnTo>
                  <a:lnTo>
                    <a:pt x="166" y="318"/>
                  </a:lnTo>
                  <a:lnTo>
                    <a:pt x="161" y="314"/>
                  </a:lnTo>
                  <a:lnTo>
                    <a:pt x="142" y="329"/>
                  </a:lnTo>
                  <a:lnTo>
                    <a:pt x="142" y="344"/>
                  </a:lnTo>
                  <a:lnTo>
                    <a:pt x="134" y="349"/>
                  </a:lnTo>
                  <a:lnTo>
                    <a:pt x="135" y="337"/>
                  </a:lnTo>
                  <a:lnTo>
                    <a:pt x="121" y="320"/>
                  </a:lnTo>
                  <a:lnTo>
                    <a:pt x="109" y="317"/>
                  </a:lnTo>
                  <a:lnTo>
                    <a:pt x="101" y="305"/>
                  </a:lnTo>
                  <a:lnTo>
                    <a:pt x="96" y="291"/>
                  </a:lnTo>
                  <a:lnTo>
                    <a:pt x="95" y="281"/>
                  </a:lnTo>
                  <a:lnTo>
                    <a:pt x="98" y="279"/>
                  </a:lnTo>
                  <a:lnTo>
                    <a:pt x="101" y="278"/>
                  </a:lnTo>
                  <a:lnTo>
                    <a:pt x="103" y="278"/>
                  </a:lnTo>
                  <a:lnTo>
                    <a:pt x="105" y="278"/>
                  </a:lnTo>
                  <a:lnTo>
                    <a:pt x="107" y="278"/>
                  </a:lnTo>
                  <a:lnTo>
                    <a:pt x="108" y="277"/>
                  </a:lnTo>
                  <a:lnTo>
                    <a:pt x="110" y="276"/>
                  </a:lnTo>
                  <a:lnTo>
                    <a:pt x="110" y="274"/>
                  </a:lnTo>
                  <a:lnTo>
                    <a:pt x="111" y="273"/>
                  </a:lnTo>
                  <a:lnTo>
                    <a:pt x="111" y="271"/>
                  </a:lnTo>
                  <a:lnTo>
                    <a:pt x="111" y="268"/>
                  </a:lnTo>
                  <a:lnTo>
                    <a:pt x="109" y="266"/>
                  </a:lnTo>
                  <a:lnTo>
                    <a:pt x="108" y="265"/>
                  </a:lnTo>
                  <a:lnTo>
                    <a:pt x="105" y="264"/>
                  </a:lnTo>
                  <a:lnTo>
                    <a:pt x="100" y="263"/>
                  </a:lnTo>
                  <a:lnTo>
                    <a:pt x="92" y="258"/>
                  </a:lnTo>
                  <a:lnTo>
                    <a:pt x="90" y="255"/>
                  </a:lnTo>
                  <a:lnTo>
                    <a:pt x="88" y="253"/>
                  </a:lnTo>
                  <a:lnTo>
                    <a:pt x="86" y="252"/>
                  </a:lnTo>
                  <a:lnTo>
                    <a:pt x="84" y="252"/>
                  </a:lnTo>
                  <a:lnTo>
                    <a:pt x="82" y="252"/>
                  </a:lnTo>
                  <a:lnTo>
                    <a:pt x="80" y="253"/>
                  </a:lnTo>
                  <a:lnTo>
                    <a:pt x="79" y="253"/>
                  </a:lnTo>
                  <a:lnTo>
                    <a:pt x="78" y="252"/>
                  </a:lnTo>
                  <a:lnTo>
                    <a:pt x="76" y="251"/>
                  </a:lnTo>
                  <a:lnTo>
                    <a:pt x="76" y="250"/>
                  </a:lnTo>
                  <a:lnTo>
                    <a:pt x="75" y="248"/>
                  </a:lnTo>
                  <a:lnTo>
                    <a:pt x="73" y="247"/>
                  </a:lnTo>
                  <a:lnTo>
                    <a:pt x="72" y="247"/>
                  </a:lnTo>
                  <a:lnTo>
                    <a:pt x="70" y="248"/>
                  </a:lnTo>
                  <a:lnTo>
                    <a:pt x="68" y="248"/>
                  </a:lnTo>
                  <a:lnTo>
                    <a:pt x="66" y="248"/>
                  </a:lnTo>
                  <a:lnTo>
                    <a:pt x="64" y="247"/>
                  </a:lnTo>
                  <a:lnTo>
                    <a:pt x="63" y="246"/>
                  </a:lnTo>
                  <a:lnTo>
                    <a:pt x="62" y="244"/>
                  </a:lnTo>
                  <a:lnTo>
                    <a:pt x="60" y="240"/>
                  </a:lnTo>
                  <a:lnTo>
                    <a:pt x="57" y="237"/>
                  </a:lnTo>
                  <a:lnTo>
                    <a:pt x="53" y="234"/>
                  </a:lnTo>
                  <a:lnTo>
                    <a:pt x="50" y="232"/>
                  </a:lnTo>
                  <a:lnTo>
                    <a:pt x="47" y="230"/>
                  </a:lnTo>
                  <a:lnTo>
                    <a:pt x="45" y="229"/>
                  </a:lnTo>
                  <a:lnTo>
                    <a:pt x="44" y="227"/>
                  </a:lnTo>
                  <a:lnTo>
                    <a:pt x="43" y="224"/>
                  </a:lnTo>
                  <a:lnTo>
                    <a:pt x="42" y="221"/>
                  </a:lnTo>
                  <a:lnTo>
                    <a:pt x="46" y="212"/>
                  </a:lnTo>
                  <a:lnTo>
                    <a:pt x="55" y="215"/>
                  </a:lnTo>
                  <a:lnTo>
                    <a:pt x="57" y="208"/>
                  </a:lnTo>
                  <a:lnTo>
                    <a:pt x="45" y="188"/>
                  </a:lnTo>
                  <a:lnTo>
                    <a:pt x="48" y="184"/>
                  </a:lnTo>
                  <a:lnTo>
                    <a:pt x="60" y="184"/>
                  </a:lnTo>
                  <a:lnTo>
                    <a:pt x="63" y="175"/>
                  </a:lnTo>
                  <a:lnTo>
                    <a:pt x="46" y="163"/>
                  </a:lnTo>
                  <a:lnTo>
                    <a:pt x="37" y="161"/>
                  </a:lnTo>
                  <a:lnTo>
                    <a:pt x="33" y="152"/>
                  </a:lnTo>
                  <a:lnTo>
                    <a:pt x="51" y="114"/>
                  </a:lnTo>
                  <a:lnTo>
                    <a:pt x="31" y="109"/>
                  </a:lnTo>
                  <a:lnTo>
                    <a:pt x="35" y="89"/>
                  </a:lnTo>
                  <a:lnTo>
                    <a:pt x="53" y="89"/>
                  </a:lnTo>
                  <a:lnTo>
                    <a:pt x="17" y="69"/>
                  </a:lnTo>
                  <a:lnTo>
                    <a:pt x="19" y="56"/>
                  </a:lnTo>
                  <a:lnTo>
                    <a:pt x="10" y="52"/>
                  </a:lnTo>
                  <a:lnTo>
                    <a:pt x="10" y="39"/>
                  </a:lnTo>
                  <a:lnTo>
                    <a:pt x="0" y="28"/>
                  </a:lnTo>
                  <a:lnTo>
                    <a:pt x="15" y="26"/>
                  </a:lnTo>
                  <a:lnTo>
                    <a:pt x="21" y="20"/>
                  </a:lnTo>
                  <a:lnTo>
                    <a:pt x="36" y="18"/>
                  </a:lnTo>
                  <a:lnTo>
                    <a:pt x="52" y="6"/>
                  </a:lnTo>
                  <a:lnTo>
                    <a:pt x="64" y="5"/>
                  </a:lnTo>
                  <a:lnTo>
                    <a:pt x="77" y="0"/>
                  </a:lnTo>
                  <a:lnTo>
                    <a:pt x="82" y="7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0" name="Freeform 152"/>
            <p:cNvSpPr>
              <a:spLocks/>
            </p:cNvSpPr>
            <p:nvPr/>
          </p:nvSpPr>
          <p:spPr bwMode="auto">
            <a:xfrm>
              <a:off x="3173091" y="4929188"/>
              <a:ext cx="192087" cy="234950"/>
            </a:xfrm>
            <a:custGeom>
              <a:avLst/>
              <a:gdLst>
                <a:gd name="T0" fmla="*/ 183321 w 120"/>
                <a:gd name="T1" fmla="*/ 15050 h 143"/>
                <a:gd name="T2" fmla="*/ 194546 w 120"/>
                <a:gd name="T3" fmla="*/ 45161 h 143"/>
                <a:gd name="T4" fmla="*/ 202030 w 120"/>
                <a:gd name="T5" fmla="*/ 82796 h 143"/>
                <a:gd name="T6" fmla="*/ 220733 w 120"/>
                <a:gd name="T7" fmla="*/ 105372 h 143"/>
                <a:gd name="T8" fmla="*/ 246923 w 120"/>
                <a:gd name="T9" fmla="*/ 143006 h 143"/>
                <a:gd name="T10" fmla="*/ 258147 w 120"/>
                <a:gd name="T11" fmla="*/ 165584 h 143"/>
                <a:gd name="T12" fmla="*/ 269372 w 120"/>
                <a:gd name="T13" fmla="*/ 210739 h 143"/>
                <a:gd name="T14" fmla="*/ 280596 w 120"/>
                <a:gd name="T15" fmla="*/ 225797 h 143"/>
                <a:gd name="T16" fmla="*/ 295561 w 120"/>
                <a:gd name="T17" fmla="*/ 225797 h 143"/>
                <a:gd name="T18" fmla="*/ 306781 w 120"/>
                <a:gd name="T19" fmla="*/ 218268 h 143"/>
                <a:gd name="T20" fmla="*/ 318010 w 120"/>
                <a:gd name="T21" fmla="*/ 240851 h 143"/>
                <a:gd name="T22" fmla="*/ 325488 w 120"/>
                <a:gd name="T23" fmla="*/ 255904 h 143"/>
                <a:gd name="T24" fmla="*/ 340452 w 120"/>
                <a:gd name="T25" fmla="*/ 255904 h 143"/>
                <a:gd name="T26" fmla="*/ 355420 w 120"/>
                <a:gd name="T27" fmla="*/ 255904 h 143"/>
                <a:gd name="T28" fmla="*/ 370386 w 120"/>
                <a:gd name="T29" fmla="*/ 278475 h 143"/>
                <a:gd name="T30" fmla="*/ 407796 w 120"/>
                <a:gd name="T31" fmla="*/ 338691 h 143"/>
                <a:gd name="T32" fmla="*/ 437726 w 120"/>
                <a:gd name="T33" fmla="*/ 353747 h 143"/>
                <a:gd name="T34" fmla="*/ 448953 w 120"/>
                <a:gd name="T35" fmla="*/ 376324 h 143"/>
                <a:gd name="T36" fmla="*/ 448953 w 120"/>
                <a:gd name="T37" fmla="*/ 413957 h 143"/>
                <a:gd name="T38" fmla="*/ 437726 w 120"/>
                <a:gd name="T39" fmla="*/ 444062 h 143"/>
                <a:gd name="T40" fmla="*/ 426503 w 120"/>
                <a:gd name="T41" fmla="*/ 451593 h 143"/>
                <a:gd name="T42" fmla="*/ 411538 w 120"/>
                <a:gd name="T43" fmla="*/ 451593 h 143"/>
                <a:gd name="T44" fmla="*/ 389088 w 120"/>
                <a:gd name="T45" fmla="*/ 474170 h 143"/>
                <a:gd name="T46" fmla="*/ 411538 w 120"/>
                <a:gd name="T47" fmla="*/ 654804 h 143"/>
                <a:gd name="T48" fmla="*/ 351678 w 120"/>
                <a:gd name="T49" fmla="*/ 647279 h 143"/>
                <a:gd name="T50" fmla="*/ 291819 w 120"/>
                <a:gd name="T51" fmla="*/ 677381 h 143"/>
                <a:gd name="T52" fmla="*/ 246923 w 120"/>
                <a:gd name="T53" fmla="*/ 850500 h 143"/>
                <a:gd name="T54" fmla="*/ 243183 w 120"/>
                <a:gd name="T55" fmla="*/ 1076283 h 143"/>
                <a:gd name="T56" fmla="*/ 187064 w 120"/>
                <a:gd name="T57" fmla="*/ 940814 h 143"/>
                <a:gd name="T58" fmla="*/ 101016 w 120"/>
                <a:gd name="T59" fmla="*/ 805337 h 143"/>
                <a:gd name="T60" fmla="*/ 56121 w 120"/>
                <a:gd name="T61" fmla="*/ 737594 h 143"/>
                <a:gd name="T62" fmla="*/ 0 w 120"/>
                <a:gd name="T63" fmla="*/ 677381 h 143"/>
                <a:gd name="T64" fmla="*/ 18709 w 120"/>
                <a:gd name="T65" fmla="*/ 609648 h 143"/>
                <a:gd name="T66" fmla="*/ 37413 w 120"/>
                <a:gd name="T67" fmla="*/ 564485 h 143"/>
                <a:gd name="T68" fmla="*/ 18709 w 120"/>
                <a:gd name="T69" fmla="*/ 421482 h 143"/>
                <a:gd name="T70" fmla="*/ 37413 w 120"/>
                <a:gd name="T71" fmla="*/ 331164 h 143"/>
                <a:gd name="T72" fmla="*/ 89792 w 120"/>
                <a:gd name="T73" fmla="*/ 278475 h 143"/>
                <a:gd name="T74" fmla="*/ 44897 w 120"/>
                <a:gd name="T75" fmla="*/ 105372 h 143"/>
                <a:gd name="T76" fmla="*/ 71086 w 120"/>
                <a:gd name="T77" fmla="*/ 45161 h 143"/>
                <a:gd name="T78" fmla="*/ 157133 w 120"/>
                <a:gd name="T79" fmla="*/ 173104 h 143"/>
                <a:gd name="T80" fmla="*/ 130944 w 120"/>
                <a:gd name="T81" fmla="*/ 30104 h 143"/>
                <a:gd name="T82" fmla="*/ 172101 w 120"/>
                <a:gd name="T83" fmla="*/ 0 h 1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0"/>
                <a:gd name="T127" fmla="*/ 0 h 143"/>
                <a:gd name="T128" fmla="*/ 120 w 120"/>
                <a:gd name="T129" fmla="*/ 143 h 1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0" h="143">
                  <a:moveTo>
                    <a:pt x="46" y="0"/>
                  </a:moveTo>
                  <a:lnTo>
                    <a:pt x="49" y="2"/>
                  </a:lnTo>
                  <a:lnTo>
                    <a:pt x="51" y="3"/>
                  </a:lnTo>
                  <a:lnTo>
                    <a:pt x="52" y="6"/>
                  </a:lnTo>
                  <a:lnTo>
                    <a:pt x="53" y="9"/>
                  </a:lnTo>
                  <a:lnTo>
                    <a:pt x="54" y="11"/>
                  </a:lnTo>
                  <a:lnTo>
                    <a:pt x="56" y="12"/>
                  </a:lnTo>
                  <a:lnTo>
                    <a:pt x="59" y="14"/>
                  </a:lnTo>
                  <a:lnTo>
                    <a:pt x="62" y="16"/>
                  </a:lnTo>
                  <a:lnTo>
                    <a:pt x="66" y="19"/>
                  </a:lnTo>
                  <a:lnTo>
                    <a:pt x="68" y="21"/>
                  </a:lnTo>
                  <a:lnTo>
                    <a:pt x="69" y="22"/>
                  </a:lnTo>
                  <a:lnTo>
                    <a:pt x="71" y="26"/>
                  </a:lnTo>
                  <a:lnTo>
                    <a:pt x="72" y="28"/>
                  </a:lnTo>
                  <a:lnTo>
                    <a:pt x="73" y="29"/>
                  </a:lnTo>
                  <a:lnTo>
                    <a:pt x="75" y="30"/>
                  </a:lnTo>
                  <a:lnTo>
                    <a:pt x="77" y="30"/>
                  </a:lnTo>
                  <a:lnTo>
                    <a:pt x="79" y="30"/>
                  </a:lnTo>
                  <a:lnTo>
                    <a:pt x="81" y="29"/>
                  </a:lnTo>
                  <a:lnTo>
                    <a:pt x="82" y="29"/>
                  </a:lnTo>
                  <a:lnTo>
                    <a:pt x="84" y="30"/>
                  </a:lnTo>
                  <a:lnTo>
                    <a:pt x="85" y="32"/>
                  </a:lnTo>
                  <a:lnTo>
                    <a:pt x="85" y="33"/>
                  </a:lnTo>
                  <a:lnTo>
                    <a:pt x="87" y="34"/>
                  </a:lnTo>
                  <a:lnTo>
                    <a:pt x="89" y="35"/>
                  </a:lnTo>
                  <a:lnTo>
                    <a:pt x="91" y="34"/>
                  </a:lnTo>
                  <a:lnTo>
                    <a:pt x="93" y="34"/>
                  </a:lnTo>
                  <a:lnTo>
                    <a:pt x="95" y="34"/>
                  </a:lnTo>
                  <a:lnTo>
                    <a:pt x="97" y="35"/>
                  </a:lnTo>
                  <a:lnTo>
                    <a:pt x="99" y="37"/>
                  </a:lnTo>
                  <a:lnTo>
                    <a:pt x="101" y="40"/>
                  </a:lnTo>
                  <a:lnTo>
                    <a:pt x="109" y="45"/>
                  </a:lnTo>
                  <a:lnTo>
                    <a:pt x="114" y="46"/>
                  </a:lnTo>
                  <a:lnTo>
                    <a:pt x="117" y="47"/>
                  </a:lnTo>
                  <a:lnTo>
                    <a:pt x="118" y="48"/>
                  </a:lnTo>
                  <a:lnTo>
                    <a:pt x="120" y="50"/>
                  </a:lnTo>
                  <a:lnTo>
                    <a:pt x="120" y="53"/>
                  </a:lnTo>
                  <a:lnTo>
                    <a:pt x="120" y="55"/>
                  </a:lnTo>
                  <a:lnTo>
                    <a:pt x="119" y="56"/>
                  </a:lnTo>
                  <a:lnTo>
                    <a:pt x="117" y="59"/>
                  </a:lnTo>
                  <a:lnTo>
                    <a:pt x="116" y="60"/>
                  </a:lnTo>
                  <a:lnTo>
                    <a:pt x="114" y="60"/>
                  </a:lnTo>
                  <a:lnTo>
                    <a:pt x="112" y="60"/>
                  </a:lnTo>
                  <a:lnTo>
                    <a:pt x="110" y="60"/>
                  </a:lnTo>
                  <a:lnTo>
                    <a:pt x="107" y="61"/>
                  </a:lnTo>
                  <a:lnTo>
                    <a:pt x="104" y="63"/>
                  </a:lnTo>
                  <a:lnTo>
                    <a:pt x="105" y="73"/>
                  </a:lnTo>
                  <a:lnTo>
                    <a:pt x="110" y="87"/>
                  </a:lnTo>
                  <a:lnTo>
                    <a:pt x="96" y="86"/>
                  </a:lnTo>
                  <a:lnTo>
                    <a:pt x="94" y="86"/>
                  </a:lnTo>
                  <a:lnTo>
                    <a:pt x="85" y="79"/>
                  </a:lnTo>
                  <a:lnTo>
                    <a:pt x="78" y="90"/>
                  </a:lnTo>
                  <a:lnTo>
                    <a:pt x="71" y="97"/>
                  </a:lnTo>
                  <a:lnTo>
                    <a:pt x="66" y="113"/>
                  </a:lnTo>
                  <a:lnTo>
                    <a:pt x="70" y="125"/>
                  </a:lnTo>
                  <a:lnTo>
                    <a:pt x="65" y="143"/>
                  </a:lnTo>
                  <a:lnTo>
                    <a:pt x="58" y="138"/>
                  </a:lnTo>
                  <a:lnTo>
                    <a:pt x="50" y="125"/>
                  </a:lnTo>
                  <a:lnTo>
                    <a:pt x="40" y="118"/>
                  </a:lnTo>
                  <a:lnTo>
                    <a:pt x="27" y="107"/>
                  </a:lnTo>
                  <a:lnTo>
                    <a:pt x="19" y="102"/>
                  </a:lnTo>
                  <a:lnTo>
                    <a:pt x="15" y="98"/>
                  </a:lnTo>
                  <a:lnTo>
                    <a:pt x="5" y="93"/>
                  </a:lnTo>
                  <a:lnTo>
                    <a:pt x="0" y="90"/>
                  </a:lnTo>
                  <a:lnTo>
                    <a:pt x="4" y="84"/>
                  </a:lnTo>
                  <a:lnTo>
                    <a:pt x="5" y="81"/>
                  </a:lnTo>
                  <a:lnTo>
                    <a:pt x="10" y="79"/>
                  </a:lnTo>
                  <a:lnTo>
                    <a:pt x="10" y="75"/>
                  </a:lnTo>
                  <a:lnTo>
                    <a:pt x="3" y="64"/>
                  </a:lnTo>
                  <a:lnTo>
                    <a:pt x="5" y="56"/>
                  </a:lnTo>
                  <a:lnTo>
                    <a:pt x="3" y="49"/>
                  </a:lnTo>
                  <a:lnTo>
                    <a:pt x="10" y="44"/>
                  </a:lnTo>
                  <a:lnTo>
                    <a:pt x="15" y="44"/>
                  </a:lnTo>
                  <a:lnTo>
                    <a:pt x="24" y="37"/>
                  </a:lnTo>
                  <a:lnTo>
                    <a:pt x="20" y="28"/>
                  </a:lnTo>
                  <a:lnTo>
                    <a:pt x="12" y="14"/>
                  </a:lnTo>
                  <a:lnTo>
                    <a:pt x="13" y="6"/>
                  </a:lnTo>
                  <a:lnTo>
                    <a:pt x="19" y="6"/>
                  </a:lnTo>
                  <a:lnTo>
                    <a:pt x="26" y="15"/>
                  </a:lnTo>
                  <a:lnTo>
                    <a:pt x="42" y="23"/>
                  </a:lnTo>
                  <a:lnTo>
                    <a:pt x="44" y="19"/>
                  </a:lnTo>
                  <a:lnTo>
                    <a:pt x="35" y="4"/>
                  </a:lnTo>
                  <a:lnTo>
                    <a:pt x="4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1" name="Freeform 138"/>
            <p:cNvSpPr>
              <a:spLocks/>
            </p:cNvSpPr>
            <p:nvPr/>
          </p:nvSpPr>
          <p:spPr bwMode="auto">
            <a:xfrm>
              <a:off x="3406453" y="5056188"/>
              <a:ext cx="241300" cy="223837"/>
            </a:xfrm>
            <a:custGeom>
              <a:avLst/>
              <a:gdLst>
                <a:gd name="T0" fmla="*/ 391675 w 153"/>
                <a:gd name="T1" fmla="*/ 32894 h 135"/>
                <a:gd name="T2" fmla="*/ 395237 w 153"/>
                <a:gd name="T3" fmla="*/ 90470 h 135"/>
                <a:gd name="T4" fmla="*/ 498492 w 153"/>
                <a:gd name="T5" fmla="*/ 238517 h 135"/>
                <a:gd name="T6" fmla="*/ 534099 w 153"/>
                <a:gd name="T7" fmla="*/ 509925 h 135"/>
                <a:gd name="T8" fmla="*/ 544783 w 153"/>
                <a:gd name="T9" fmla="*/ 666193 h 135"/>
                <a:gd name="T10" fmla="*/ 519860 w 153"/>
                <a:gd name="T11" fmla="*/ 690870 h 135"/>
                <a:gd name="T12" fmla="*/ 466448 w 153"/>
                <a:gd name="T13" fmla="*/ 830682 h 135"/>
                <a:gd name="T14" fmla="*/ 380994 w 153"/>
                <a:gd name="T15" fmla="*/ 847137 h 135"/>
                <a:gd name="T16" fmla="*/ 309780 w 153"/>
                <a:gd name="T17" fmla="*/ 929382 h 135"/>
                <a:gd name="T18" fmla="*/ 270612 w 153"/>
                <a:gd name="T19" fmla="*/ 1036299 h 135"/>
                <a:gd name="T20" fmla="*/ 192281 w 153"/>
                <a:gd name="T21" fmla="*/ 1069199 h 135"/>
                <a:gd name="T22" fmla="*/ 142427 w 153"/>
                <a:gd name="T23" fmla="*/ 1093871 h 135"/>
                <a:gd name="T24" fmla="*/ 124621 w 153"/>
                <a:gd name="T25" fmla="*/ 1110321 h 135"/>
                <a:gd name="T26" fmla="*/ 89013 w 153"/>
                <a:gd name="T27" fmla="*/ 1052743 h 135"/>
                <a:gd name="T28" fmla="*/ 46288 w 153"/>
                <a:gd name="T29" fmla="*/ 962273 h 135"/>
                <a:gd name="T30" fmla="*/ 7121 w 153"/>
                <a:gd name="T31" fmla="*/ 789562 h 135"/>
                <a:gd name="T32" fmla="*/ 0 w 153"/>
                <a:gd name="T33" fmla="*/ 633294 h 135"/>
                <a:gd name="T34" fmla="*/ 0 w 153"/>
                <a:gd name="T35" fmla="*/ 460582 h 135"/>
                <a:gd name="T36" fmla="*/ 3560 w 153"/>
                <a:gd name="T37" fmla="*/ 394786 h 135"/>
                <a:gd name="T38" fmla="*/ 32045 w 153"/>
                <a:gd name="T39" fmla="*/ 353660 h 135"/>
                <a:gd name="T40" fmla="*/ 32045 w 153"/>
                <a:gd name="T41" fmla="*/ 222066 h 135"/>
                <a:gd name="T42" fmla="*/ 99699 w 153"/>
                <a:gd name="T43" fmla="*/ 106925 h 135"/>
                <a:gd name="T44" fmla="*/ 117504 w 153"/>
                <a:gd name="T45" fmla="*/ 139813 h 135"/>
                <a:gd name="T46" fmla="*/ 153110 w 153"/>
                <a:gd name="T47" fmla="*/ 115141 h 135"/>
                <a:gd name="T48" fmla="*/ 163792 w 153"/>
                <a:gd name="T49" fmla="*/ 41120 h 135"/>
                <a:gd name="T50" fmla="*/ 224323 w 153"/>
                <a:gd name="T51" fmla="*/ 65799 h 135"/>
                <a:gd name="T52" fmla="*/ 259932 w 153"/>
                <a:gd name="T53" fmla="*/ 8225 h 135"/>
                <a:gd name="T54" fmla="*/ 309780 w 153"/>
                <a:gd name="T55" fmla="*/ 41120 h 135"/>
                <a:gd name="T56" fmla="*/ 348948 w 153"/>
                <a:gd name="T57" fmla="*/ 0 h 135"/>
                <a:gd name="T58" fmla="*/ 391675 w 153"/>
                <a:gd name="T59" fmla="*/ 32894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53"/>
                <a:gd name="T91" fmla="*/ 0 h 135"/>
                <a:gd name="T92" fmla="*/ 153 w 153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53" h="135">
                  <a:moveTo>
                    <a:pt x="110" y="4"/>
                  </a:moveTo>
                  <a:lnTo>
                    <a:pt x="111" y="11"/>
                  </a:lnTo>
                  <a:lnTo>
                    <a:pt x="140" y="29"/>
                  </a:lnTo>
                  <a:lnTo>
                    <a:pt x="150" y="62"/>
                  </a:lnTo>
                  <a:lnTo>
                    <a:pt x="153" y="81"/>
                  </a:lnTo>
                  <a:lnTo>
                    <a:pt x="146" y="84"/>
                  </a:lnTo>
                  <a:lnTo>
                    <a:pt x="131" y="101"/>
                  </a:lnTo>
                  <a:lnTo>
                    <a:pt x="107" y="103"/>
                  </a:lnTo>
                  <a:lnTo>
                    <a:pt x="87" y="113"/>
                  </a:lnTo>
                  <a:lnTo>
                    <a:pt x="76" y="126"/>
                  </a:lnTo>
                  <a:lnTo>
                    <a:pt x="54" y="130"/>
                  </a:lnTo>
                  <a:lnTo>
                    <a:pt x="40" y="133"/>
                  </a:lnTo>
                  <a:lnTo>
                    <a:pt x="35" y="135"/>
                  </a:lnTo>
                  <a:lnTo>
                    <a:pt x="25" y="128"/>
                  </a:lnTo>
                  <a:lnTo>
                    <a:pt x="13" y="117"/>
                  </a:lnTo>
                  <a:lnTo>
                    <a:pt x="2" y="96"/>
                  </a:lnTo>
                  <a:lnTo>
                    <a:pt x="0" y="77"/>
                  </a:lnTo>
                  <a:lnTo>
                    <a:pt x="0" y="56"/>
                  </a:lnTo>
                  <a:lnTo>
                    <a:pt x="1" y="48"/>
                  </a:lnTo>
                  <a:lnTo>
                    <a:pt x="9" y="43"/>
                  </a:lnTo>
                  <a:lnTo>
                    <a:pt x="9" y="27"/>
                  </a:lnTo>
                  <a:lnTo>
                    <a:pt x="28" y="13"/>
                  </a:lnTo>
                  <a:lnTo>
                    <a:pt x="33" y="17"/>
                  </a:lnTo>
                  <a:lnTo>
                    <a:pt x="43" y="14"/>
                  </a:lnTo>
                  <a:lnTo>
                    <a:pt x="46" y="5"/>
                  </a:lnTo>
                  <a:lnTo>
                    <a:pt x="63" y="8"/>
                  </a:lnTo>
                  <a:lnTo>
                    <a:pt x="73" y="1"/>
                  </a:lnTo>
                  <a:lnTo>
                    <a:pt x="87" y="5"/>
                  </a:lnTo>
                  <a:lnTo>
                    <a:pt x="98" y="0"/>
                  </a:lnTo>
                  <a:lnTo>
                    <a:pt x="110" y="4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2" name="Freeform 129"/>
            <p:cNvSpPr>
              <a:spLocks/>
            </p:cNvSpPr>
            <p:nvPr/>
          </p:nvSpPr>
          <p:spPr bwMode="auto">
            <a:xfrm>
              <a:off x="3870003" y="4170363"/>
              <a:ext cx="331788" cy="384175"/>
            </a:xfrm>
            <a:custGeom>
              <a:avLst/>
              <a:gdLst>
                <a:gd name="T0" fmla="*/ 2147483646 w 211"/>
                <a:gd name="T1" fmla="*/ 2147483646 h 234"/>
                <a:gd name="T2" fmla="*/ 2147483646 w 211"/>
                <a:gd name="T3" fmla="*/ 2147483646 h 234"/>
                <a:gd name="T4" fmla="*/ 2147483646 w 211"/>
                <a:gd name="T5" fmla="*/ 2147483646 h 234"/>
                <a:gd name="T6" fmla="*/ 2147483646 w 211"/>
                <a:gd name="T7" fmla="*/ 2147483646 h 234"/>
                <a:gd name="T8" fmla="*/ 2147483646 w 211"/>
                <a:gd name="T9" fmla="*/ 2147483646 h 234"/>
                <a:gd name="T10" fmla="*/ 2147483646 w 211"/>
                <a:gd name="T11" fmla="*/ 2147483646 h 234"/>
                <a:gd name="T12" fmla="*/ 2147483646 w 211"/>
                <a:gd name="T13" fmla="*/ 2147483646 h 234"/>
                <a:gd name="T14" fmla="*/ 2147483646 w 211"/>
                <a:gd name="T15" fmla="*/ 2147483646 h 234"/>
                <a:gd name="T16" fmla="*/ 0 w 211"/>
                <a:gd name="T17" fmla="*/ 2147483646 h 234"/>
                <a:gd name="T18" fmla="*/ 2147483646 w 211"/>
                <a:gd name="T19" fmla="*/ 2147483646 h 234"/>
                <a:gd name="T20" fmla="*/ 2147483646 w 211"/>
                <a:gd name="T21" fmla="*/ 2147483646 h 234"/>
                <a:gd name="T22" fmla="*/ 2147483646 w 211"/>
                <a:gd name="T23" fmla="*/ 2147483646 h 234"/>
                <a:gd name="T24" fmla="*/ 2147483646 w 211"/>
                <a:gd name="T25" fmla="*/ 2147483646 h 234"/>
                <a:gd name="T26" fmla="*/ 2147483646 w 211"/>
                <a:gd name="T27" fmla="*/ 2147483646 h 234"/>
                <a:gd name="T28" fmla="*/ 2147483646 w 211"/>
                <a:gd name="T29" fmla="*/ 2147483646 h 234"/>
                <a:gd name="T30" fmla="*/ 2147483646 w 211"/>
                <a:gd name="T31" fmla="*/ 2147483646 h 234"/>
                <a:gd name="T32" fmla="*/ 2147483646 w 211"/>
                <a:gd name="T33" fmla="*/ 2147483646 h 234"/>
                <a:gd name="T34" fmla="*/ 2147483646 w 211"/>
                <a:gd name="T35" fmla="*/ 2147483646 h 234"/>
                <a:gd name="T36" fmla="*/ 2147483646 w 211"/>
                <a:gd name="T37" fmla="*/ 2147483646 h 234"/>
                <a:gd name="T38" fmla="*/ 2147483646 w 211"/>
                <a:gd name="T39" fmla="*/ 2147483646 h 234"/>
                <a:gd name="T40" fmla="*/ 2147483646 w 211"/>
                <a:gd name="T41" fmla="*/ 2147483646 h 234"/>
                <a:gd name="T42" fmla="*/ 2147483646 w 211"/>
                <a:gd name="T43" fmla="*/ 2147483646 h 234"/>
                <a:gd name="T44" fmla="*/ 2147483646 w 211"/>
                <a:gd name="T45" fmla="*/ 2147483646 h 234"/>
                <a:gd name="T46" fmla="*/ 2147483646 w 211"/>
                <a:gd name="T47" fmla="*/ 2147483646 h 234"/>
                <a:gd name="T48" fmla="*/ 2147483646 w 211"/>
                <a:gd name="T49" fmla="*/ 2147483646 h 234"/>
                <a:gd name="T50" fmla="*/ 2147483646 w 211"/>
                <a:gd name="T51" fmla="*/ 2147483646 h 234"/>
                <a:gd name="T52" fmla="*/ 2147483646 w 211"/>
                <a:gd name="T53" fmla="*/ 2147483646 h 234"/>
                <a:gd name="T54" fmla="*/ 2147483646 w 211"/>
                <a:gd name="T55" fmla="*/ 2147483646 h 234"/>
                <a:gd name="T56" fmla="*/ 2147483646 w 211"/>
                <a:gd name="T57" fmla="*/ 2147483646 h 234"/>
                <a:gd name="T58" fmla="*/ 2147483646 w 211"/>
                <a:gd name="T59" fmla="*/ 2147483646 h 234"/>
                <a:gd name="T60" fmla="*/ 2147483646 w 211"/>
                <a:gd name="T61" fmla="*/ 2147483646 h 234"/>
                <a:gd name="T62" fmla="*/ 2147483646 w 211"/>
                <a:gd name="T63" fmla="*/ 2147483646 h 234"/>
                <a:gd name="T64" fmla="*/ 2147483646 w 211"/>
                <a:gd name="T65" fmla="*/ 2147483646 h 234"/>
                <a:gd name="T66" fmla="*/ 2147483646 w 211"/>
                <a:gd name="T67" fmla="*/ 2147483646 h 234"/>
                <a:gd name="T68" fmla="*/ 2147483646 w 211"/>
                <a:gd name="T69" fmla="*/ 2147483646 h 234"/>
                <a:gd name="T70" fmla="*/ 2147483646 w 211"/>
                <a:gd name="T71" fmla="*/ 2147483646 h 23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11"/>
                <a:gd name="T109" fmla="*/ 0 h 234"/>
                <a:gd name="T110" fmla="*/ 211 w 211"/>
                <a:gd name="T111" fmla="*/ 234 h 23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11" h="234">
                  <a:moveTo>
                    <a:pt x="135" y="234"/>
                  </a:moveTo>
                  <a:lnTo>
                    <a:pt x="132" y="231"/>
                  </a:lnTo>
                  <a:lnTo>
                    <a:pt x="124" y="224"/>
                  </a:lnTo>
                  <a:lnTo>
                    <a:pt x="115" y="226"/>
                  </a:lnTo>
                  <a:lnTo>
                    <a:pt x="115" y="220"/>
                  </a:lnTo>
                  <a:lnTo>
                    <a:pt x="112" y="207"/>
                  </a:lnTo>
                  <a:lnTo>
                    <a:pt x="108" y="195"/>
                  </a:lnTo>
                  <a:lnTo>
                    <a:pt x="103" y="184"/>
                  </a:lnTo>
                  <a:lnTo>
                    <a:pt x="102" y="166"/>
                  </a:lnTo>
                  <a:lnTo>
                    <a:pt x="98" y="147"/>
                  </a:lnTo>
                  <a:lnTo>
                    <a:pt x="88" y="118"/>
                  </a:lnTo>
                  <a:lnTo>
                    <a:pt x="73" y="100"/>
                  </a:lnTo>
                  <a:lnTo>
                    <a:pt x="55" y="81"/>
                  </a:lnTo>
                  <a:lnTo>
                    <a:pt x="40" y="62"/>
                  </a:lnTo>
                  <a:lnTo>
                    <a:pt x="33" y="46"/>
                  </a:lnTo>
                  <a:lnTo>
                    <a:pt x="23" y="34"/>
                  </a:lnTo>
                  <a:lnTo>
                    <a:pt x="7" y="23"/>
                  </a:lnTo>
                  <a:lnTo>
                    <a:pt x="0" y="19"/>
                  </a:lnTo>
                  <a:lnTo>
                    <a:pt x="7" y="10"/>
                  </a:lnTo>
                  <a:lnTo>
                    <a:pt x="15" y="11"/>
                  </a:lnTo>
                  <a:lnTo>
                    <a:pt x="24" y="9"/>
                  </a:lnTo>
                  <a:lnTo>
                    <a:pt x="30" y="3"/>
                  </a:lnTo>
                  <a:lnTo>
                    <a:pt x="38" y="0"/>
                  </a:lnTo>
                  <a:lnTo>
                    <a:pt x="46" y="1"/>
                  </a:lnTo>
                  <a:lnTo>
                    <a:pt x="55" y="2"/>
                  </a:lnTo>
                  <a:lnTo>
                    <a:pt x="63" y="5"/>
                  </a:lnTo>
                  <a:lnTo>
                    <a:pt x="70" y="9"/>
                  </a:lnTo>
                  <a:lnTo>
                    <a:pt x="76" y="14"/>
                  </a:lnTo>
                  <a:lnTo>
                    <a:pt x="84" y="17"/>
                  </a:lnTo>
                  <a:lnTo>
                    <a:pt x="93" y="18"/>
                  </a:lnTo>
                  <a:lnTo>
                    <a:pt x="100" y="14"/>
                  </a:lnTo>
                  <a:lnTo>
                    <a:pt x="108" y="12"/>
                  </a:lnTo>
                  <a:lnTo>
                    <a:pt x="116" y="13"/>
                  </a:lnTo>
                  <a:lnTo>
                    <a:pt x="123" y="16"/>
                  </a:lnTo>
                  <a:lnTo>
                    <a:pt x="130" y="21"/>
                  </a:lnTo>
                  <a:lnTo>
                    <a:pt x="137" y="18"/>
                  </a:lnTo>
                  <a:lnTo>
                    <a:pt x="142" y="24"/>
                  </a:lnTo>
                  <a:lnTo>
                    <a:pt x="144" y="32"/>
                  </a:lnTo>
                  <a:lnTo>
                    <a:pt x="145" y="40"/>
                  </a:lnTo>
                  <a:lnTo>
                    <a:pt x="146" y="48"/>
                  </a:lnTo>
                  <a:lnTo>
                    <a:pt x="146" y="57"/>
                  </a:lnTo>
                  <a:lnTo>
                    <a:pt x="153" y="61"/>
                  </a:lnTo>
                  <a:lnTo>
                    <a:pt x="159" y="67"/>
                  </a:lnTo>
                  <a:lnTo>
                    <a:pt x="167" y="67"/>
                  </a:lnTo>
                  <a:lnTo>
                    <a:pt x="171" y="74"/>
                  </a:lnTo>
                  <a:lnTo>
                    <a:pt x="171" y="83"/>
                  </a:lnTo>
                  <a:lnTo>
                    <a:pt x="177" y="89"/>
                  </a:lnTo>
                  <a:lnTo>
                    <a:pt x="181" y="96"/>
                  </a:lnTo>
                  <a:lnTo>
                    <a:pt x="189" y="99"/>
                  </a:lnTo>
                  <a:lnTo>
                    <a:pt x="198" y="100"/>
                  </a:lnTo>
                  <a:lnTo>
                    <a:pt x="203" y="106"/>
                  </a:lnTo>
                  <a:lnTo>
                    <a:pt x="206" y="114"/>
                  </a:lnTo>
                  <a:lnTo>
                    <a:pt x="206" y="122"/>
                  </a:lnTo>
                  <a:lnTo>
                    <a:pt x="211" y="129"/>
                  </a:lnTo>
                  <a:lnTo>
                    <a:pt x="209" y="137"/>
                  </a:lnTo>
                  <a:lnTo>
                    <a:pt x="203" y="144"/>
                  </a:lnTo>
                  <a:lnTo>
                    <a:pt x="195" y="143"/>
                  </a:lnTo>
                  <a:lnTo>
                    <a:pt x="187" y="144"/>
                  </a:lnTo>
                  <a:lnTo>
                    <a:pt x="178" y="143"/>
                  </a:lnTo>
                  <a:lnTo>
                    <a:pt x="172" y="149"/>
                  </a:lnTo>
                  <a:lnTo>
                    <a:pt x="166" y="142"/>
                  </a:lnTo>
                  <a:lnTo>
                    <a:pt x="159" y="147"/>
                  </a:lnTo>
                  <a:lnTo>
                    <a:pt x="157" y="156"/>
                  </a:lnTo>
                  <a:lnTo>
                    <a:pt x="158" y="165"/>
                  </a:lnTo>
                  <a:lnTo>
                    <a:pt x="159" y="173"/>
                  </a:lnTo>
                  <a:lnTo>
                    <a:pt x="159" y="182"/>
                  </a:lnTo>
                  <a:lnTo>
                    <a:pt x="152" y="187"/>
                  </a:lnTo>
                  <a:lnTo>
                    <a:pt x="148" y="194"/>
                  </a:lnTo>
                  <a:lnTo>
                    <a:pt x="148" y="202"/>
                  </a:lnTo>
                  <a:lnTo>
                    <a:pt x="141" y="208"/>
                  </a:lnTo>
                  <a:lnTo>
                    <a:pt x="140" y="217"/>
                  </a:lnTo>
                  <a:lnTo>
                    <a:pt x="141" y="225"/>
                  </a:lnTo>
                  <a:lnTo>
                    <a:pt x="135" y="234"/>
                  </a:lnTo>
                  <a:close/>
                </a:path>
              </a:pathLst>
            </a:custGeom>
            <a:solidFill>
              <a:srgbClr val="FFFF66"/>
            </a:solidFill>
            <a:ln w="12700" cap="flat" cmpd="sng">
              <a:solidFill>
                <a:srgbClr val="A50021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7203" name="Freeform 125"/>
            <p:cNvSpPr>
              <a:spLocks/>
            </p:cNvSpPr>
            <p:nvPr/>
          </p:nvSpPr>
          <p:spPr bwMode="auto">
            <a:xfrm>
              <a:off x="3449316" y="3538538"/>
              <a:ext cx="1535112" cy="1025525"/>
            </a:xfrm>
            <a:custGeom>
              <a:avLst/>
              <a:gdLst>
                <a:gd name="T0" fmla="*/ 2147483647 w 965"/>
                <a:gd name="T1" fmla="*/ 2147483647 h 623"/>
                <a:gd name="T2" fmla="*/ 2147483647 w 965"/>
                <a:gd name="T3" fmla="*/ 2147483647 h 623"/>
                <a:gd name="T4" fmla="*/ 2147483647 w 965"/>
                <a:gd name="T5" fmla="*/ 2147483647 h 623"/>
                <a:gd name="T6" fmla="*/ 2147483647 w 965"/>
                <a:gd name="T7" fmla="*/ 2147483647 h 623"/>
                <a:gd name="T8" fmla="*/ 2147483647 w 965"/>
                <a:gd name="T9" fmla="*/ 2147483647 h 623"/>
                <a:gd name="T10" fmla="*/ 2147483647 w 965"/>
                <a:gd name="T11" fmla="*/ 2147483647 h 623"/>
                <a:gd name="T12" fmla="*/ 2147483647 w 965"/>
                <a:gd name="T13" fmla="*/ 2147483647 h 623"/>
                <a:gd name="T14" fmla="*/ 2147483647 w 965"/>
                <a:gd name="T15" fmla="*/ 2147483647 h 623"/>
                <a:gd name="T16" fmla="*/ 2147483647 w 965"/>
                <a:gd name="T17" fmla="*/ 2147483647 h 623"/>
                <a:gd name="T18" fmla="*/ 2147483647 w 965"/>
                <a:gd name="T19" fmla="*/ 2147483647 h 623"/>
                <a:gd name="T20" fmla="*/ 2147483647 w 965"/>
                <a:gd name="T21" fmla="*/ 2147483647 h 623"/>
                <a:gd name="T22" fmla="*/ 2147483647 w 965"/>
                <a:gd name="T23" fmla="*/ 2147483647 h 623"/>
                <a:gd name="T24" fmla="*/ 2147483647 w 965"/>
                <a:gd name="T25" fmla="*/ 2147483647 h 623"/>
                <a:gd name="T26" fmla="*/ 2147483647 w 965"/>
                <a:gd name="T27" fmla="*/ 2147483647 h 623"/>
                <a:gd name="T28" fmla="*/ 2147483647 w 965"/>
                <a:gd name="T29" fmla="*/ 2147483647 h 623"/>
                <a:gd name="T30" fmla="*/ 2147483647 w 965"/>
                <a:gd name="T31" fmla="*/ 2147483647 h 623"/>
                <a:gd name="T32" fmla="*/ 2147483647 w 965"/>
                <a:gd name="T33" fmla="*/ 2147483647 h 623"/>
                <a:gd name="T34" fmla="*/ 2147483647 w 965"/>
                <a:gd name="T35" fmla="*/ 2147483647 h 623"/>
                <a:gd name="T36" fmla="*/ 2147483647 w 965"/>
                <a:gd name="T37" fmla="*/ 2147483647 h 623"/>
                <a:gd name="T38" fmla="*/ 2147483647 w 965"/>
                <a:gd name="T39" fmla="*/ 2147483647 h 623"/>
                <a:gd name="T40" fmla="*/ 2147483647 w 965"/>
                <a:gd name="T41" fmla="*/ 2147483647 h 623"/>
                <a:gd name="T42" fmla="*/ 2147483647 w 965"/>
                <a:gd name="T43" fmla="*/ 2147483647 h 623"/>
                <a:gd name="T44" fmla="*/ 2147483647 w 965"/>
                <a:gd name="T45" fmla="*/ 2147483647 h 623"/>
                <a:gd name="T46" fmla="*/ 2147483647 w 965"/>
                <a:gd name="T47" fmla="*/ 2147483647 h 623"/>
                <a:gd name="T48" fmla="*/ 2147483647 w 965"/>
                <a:gd name="T49" fmla="*/ 2147483647 h 623"/>
                <a:gd name="T50" fmla="*/ 2147483647 w 965"/>
                <a:gd name="T51" fmla="*/ 2147483647 h 623"/>
                <a:gd name="T52" fmla="*/ 2147483647 w 965"/>
                <a:gd name="T53" fmla="*/ 2147483647 h 623"/>
                <a:gd name="T54" fmla="*/ 2147483647 w 965"/>
                <a:gd name="T55" fmla="*/ 2147483647 h 623"/>
                <a:gd name="T56" fmla="*/ 2147483647 w 965"/>
                <a:gd name="T57" fmla="*/ 2147483647 h 623"/>
                <a:gd name="T58" fmla="*/ 2147483647 w 965"/>
                <a:gd name="T59" fmla="*/ 2147483647 h 623"/>
                <a:gd name="T60" fmla="*/ 2147483647 w 965"/>
                <a:gd name="T61" fmla="*/ 2147483647 h 623"/>
                <a:gd name="T62" fmla="*/ 2147483647 w 965"/>
                <a:gd name="T63" fmla="*/ 2147483647 h 623"/>
                <a:gd name="T64" fmla="*/ 2147483647 w 965"/>
                <a:gd name="T65" fmla="*/ 2147483647 h 623"/>
                <a:gd name="T66" fmla="*/ 2147483647 w 965"/>
                <a:gd name="T67" fmla="*/ 2147483647 h 623"/>
                <a:gd name="T68" fmla="*/ 2147483647 w 965"/>
                <a:gd name="T69" fmla="*/ 2147483647 h 623"/>
                <a:gd name="T70" fmla="*/ 2147483647 w 965"/>
                <a:gd name="T71" fmla="*/ 2147483647 h 623"/>
                <a:gd name="T72" fmla="*/ 2147483647 w 965"/>
                <a:gd name="T73" fmla="*/ 2147483647 h 623"/>
                <a:gd name="T74" fmla="*/ 2147483647 w 965"/>
                <a:gd name="T75" fmla="*/ 2147483647 h 623"/>
                <a:gd name="T76" fmla="*/ 2147483647 w 965"/>
                <a:gd name="T77" fmla="*/ 2147483647 h 623"/>
                <a:gd name="T78" fmla="*/ 2147483647 w 965"/>
                <a:gd name="T79" fmla="*/ 2147483647 h 623"/>
                <a:gd name="T80" fmla="*/ 2147483647 w 965"/>
                <a:gd name="T81" fmla="*/ 2147483647 h 623"/>
                <a:gd name="T82" fmla="*/ 2147483647 w 965"/>
                <a:gd name="T83" fmla="*/ 2147483647 h 623"/>
                <a:gd name="T84" fmla="*/ 2147483647 w 965"/>
                <a:gd name="T85" fmla="*/ 2147483647 h 623"/>
                <a:gd name="T86" fmla="*/ 2147483647 w 965"/>
                <a:gd name="T87" fmla="*/ 2147483647 h 623"/>
                <a:gd name="T88" fmla="*/ 2147483647 w 965"/>
                <a:gd name="T89" fmla="*/ 2147483647 h 623"/>
                <a:gd name="T90" fmla="*/ 2147483647 w 965"/>
                <a:gd name="T91" fmla="*/ 2147483647 h 623"/>
                <a:gd name="T92" fmla="*/ 2147483647 w 965"/>
                <a:gd name="T93" fmla="*/ 2147483647 h 623"/>
                <a:gd name="T94" fmla="*/ 2147483647 w 965"/>
                <a:gd name="T95" fmla="*/ 2147483647 h 623"/>
                <a:gd name="T96" fmla="*/ 2147483647 w 965"/>
                <a:gd name="T97" fmla="*/ 2147483647 h 623"/>
                <a:gd name="T98" fmla="*/ 2147483647 w 965"/>
                <a:gd name="T99" fmla="*/ 2147483647 h 623"/>
                <a:gd name="T100" fmla="*/ 2147483647 w 965"/>
                <a:gd name="T101" fmla="*/ 2147483647 h 623"/>
                <a:gd name="T102" fmla="*/ 2147483647 w 965"/>
                <a:gd name="T103" fmla="*/ 2147483647 h 623"/>
                <a:gd name="T104" fmla="*/ 2147483647 w 965"/>
                <a:gd name="T105" fmla="*/ 2147483647 h 623"/>
                <a:gd name="T106" fmla="*/ 2147483647 w 965"/>
                <a:gd name="T107" fmla="*/ 2147483647 h 623"/>
                <a:gd name="T108" fmla="*/ 2147483647 w 965"/>
                <a:gd name="T109" fmla="*/ 2147483647 h 623"/>
                <a:gd name="T110" fmla="*/ 2147483647 w 965"/>
                <a:gd name="T111" fmla="*/ 2147483647 h 623"/>
                <a:gd name="T112" fmla="*/ 2147483647 w 965"/>
                <a:gd name="T113" fmla="*/ 2147483647 h 62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65"/>
                <a:gd name="T172" fmla="*/ 0 h 623"/>
                <a:gd name="T173" fmla="*/ 965 w 965"/>
                <a:gd name="T174" fmla="*/ 623 h 62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65" h="623">
                  <a:moveTo>
                    <a:pt x="727" y="122"/>
                  </a:moveTo>
                  <a:lnTo>
                    <a:pt x="733" y="118"/>
                  </a:lnTo>
                  <a:lnTo>
                    <a:pt x="741" y="119"/>
                  </a:lnTo>
                  <a:lnTo>
                    <a:pt x="748" y="115"/>
                  </a:lnTo>
                  <a:lnTo>
                    <a:pt x="772" y="94"/>
                  </a:lnTo>
                  <a:lnTo>
                    <a:pt x="780" y="93"/>
                  </a:lnTo>
                  <a:lnTo>
                    <a:pt x="804" y="115"/>
                  </a:lnTo>
                  <a:lnTo>
                    <a:pt x="817" y="123"/>
                  </a:lnTo>
                  <a:lnTo>
                    <a:pt x="824" y="120"/>
                  </a:lnTo>
                  <a:lnTo>
                    <a:pt x="825" y="112"/>
                  </a:lnTo>
                  <a:lnTo>
                    <a:pt x="833" y="109"/>
                  </a:lnTo>
                  <a:lnTo>
                    <a:pt x="840" y="114"/>
                  </a:lnTo>
                  <a:lnTo>
                    <a:pt x="847" y="112"/>
                  </a:lnTo>
                  <a:lnTo>
                    <a:pt x="855" y="113"/>
                  </a:lnTo>
                  <a:lnTo>
                    <a:pt x="862" y="117"/>
                  </a:lnTo>
                  <a:lnTo>
                    <a:pt x="870" y="114"/>
                  </a:lnTo>
                  <a:lnTo>
                    <a:pt x="876" y="111"/>
                  </a:lnTo>
                  <a:lnTo>
                    <a:pt x="891" y="115"/>
                  </a:lnTo>
                  <a:lnTo>
                    <a:pt x="898" y="112"/>
                  </a:lnTo>
                  <a:lnTo>
                    <a:pt x="913" y="118"/>
                  </a:lnTo>
                  <a:lnTo>
                    <a:pt x="921" y="116"/>
                  </a:lnTo>
                  <a:lnTo>
                    <a:pt x="928" y="113"/>
                  </a:lnTo>
                  <a:lnTo>
                    <a:pt x="936" y="115"/>
                  </a:lnTo>
                  <a:lnTo>
                    <a:pt x="931" y="121"/>
                  </a:lnTo>
                  <a:lnTo>
                    <a:pt x="946" y="140"/>
                  </a:lnTo>
                  <a:lnTo>
                    <a:pt x="944" y="156"/>
                  </a:lnTo>
                  <a:lnTo>
                    <a:pt x="937" y="160"/>
                  </a:lnTo>
                  <a:lnTo>
                    <a:pt x="930" y="165"/>
                  </a:lnTo>
                  <a:lnTo>
                    <a:pt x="937" y="170"/>
                  </a:lnTo>
                  <a:lnTo>
                    <a:pt x="945" y="168"/>
                  </a:lnTo>
                  <a:lnTo>
                    <a:pt x="952" y="173"/>
                  </a:lnTo>
                  <a:lnTo>
                    <a:pt x="945" y="178"/>
                  </a:lnTo>
                  <a:lnTo>
                    <a:pt x="939" y="182"/>
                  </a:lnTo>
                  <a:lnTo>
                    <a:pt x="940" y="198"/>
                  </a:lnTo>
                  <a:lnTo>
                    <a:pt x="947" y="202"/>
                  </a:lnTo>
                  <a:lnTo>
                    <a:pt x="952" y="208"/>
                  </a:lnTo>
                  <a:lnTo>
                    <a:pt x="953" y="216"/>
                  </a:lnTo>
                  <a:lnTo>
                    <a:pt x="961" y="218"/>
                  </a:lnTo>
                  <a:lnTo>
                    <a:pt x="965" y="259"/>
                  </a:lnTo>
                  <a:lnTo>
                    <a:pt x="959" y="264"/>
                  </a:lnTo>
                  <a:lnTo>
                    <a:pt x="951" y="264"/>
                  </a:lnTo>
                  <a:lnTo>
                    <a:pt x="943" y="266"/>
                  </a:lnTo>
                  <a:lnTo>
                    <a:pt x="936" y="270"/>
                  </a:lnTo>
                  <a:lnTo>
                    <a:pt x="928" y="269"/>
                  </a:lnTo>
                  <a:lnTo>
                    <a:pt x="920" y="268"/>
                  </a:lnTo>
                  <a:lnTo>
                    <a:pt x="912" y="291"/>
                  </a:lnTo>
                  <a:lnTo>
                    <a:pt x="905" y="296"/>
                  </a:lnTo>
                  <a:lnTo>
                    <a:pt x="899" y="302"/>
                  </a:lnTo>
                  <a:lnTo>
                    <a:pt x="897" y="318"/>
                  </a:lnTo>
                  <a:lnTo>
                    <a:pt x="901" y="326"/>
                  </a:lnTo>
                  <a:lnTo>
                    <a:pt x="873" y="341"/>
                  </a:lnTo>
                  <a:lnTo>
                    <a:pt x="865" y="347"/>
                  </a:lnTo>
                  <a:lnTo>
                    <a:pt x="859" y="359"/>
                  </a:lnTo>
                  <a:lnTo>
                    <a:pt x="851" y="361"/>
                  </a:lnTo>
                  <a:lnTo>
                    <a:pt x="845" y="368"/>
                  </a:lnTo>
                  <a:lnTo>
                    <a:pt x="836" y="375"/>
                  </a:lnTo>
                  <a:lnTo>
                    <a:pt x="836" y="387"/>
                  </a:lnTo>
                  <a:lnTo>
                    <a:pt x="822" y="384"/>
                  </a:lnTo>
                  <a:lnTo>
                    <a:pt x="804" y="402"/>
                  </a:lnTo>
                  <a:lnTo>
                    <a:pt x="802" y="407"/>
                  </a:lnTo>
                  <a:lnTo>
                    <a:pt x="799" y="402"/>
                  </a:lnTo>
                  <a:lnTo>
                    <a:pt x="790" y="409"/>
                  </a:lnTo>
                  <a:lnTo>
                    <a:pt x="782" y="412"/>
                  </a:lnTo>
                  <a:lnTo>
                    <a:pt x="777" y="420"/>
                  </a:lnTo>
                  <a:lnTo>
                    <a:pt x="771" y="432"/>
                  </a:lnTo>
                  <a:lnTo>
                    <a:pt x="768" y="433"/>
                  </a:lnTo>
                  <a:lnTo>
                    <a:pt x="765" y="446"/>
                  </a:lnTo>
                  <a:lnTo>
                    <a:pt x="761" y="459"/>
                  </a:lnTo>
                  <a:lnTo>
                    <a:pt x="754" y="464"/>
                  </a:lnTo>
                  <a:lnTo>
                    <a:pt x="755" y="459"/>
                  </a:lnTo>
                  <a:lnTo>
                    <a:pt x="761" y="453"/>
                  </a:lnTo>
                  <a:lnTo>
                    <a:pt x="764" y="447"/>
                  </a:lnTo>
                  <a:lnTo>
                    <a:pt x="760" y="440"/>
                  </a:lnTo>
                  <a:lnTo>
                    <a:pt x="755" y="434"/>
                  </a:lnTo>
                  <a:lnTo>
                    <a:pt x="750" y="435"/>
                  </a:lnTo>
                  <a:lnTo>
                    <a:pt x="751" y="441"/>
                  </a:lnTo>
                  <a:lnTo>
                    <a:pt x="750" y="451"/>
                  </a:lnTo>
                  <a:lnTo>
                    <a:pt x="746" y="458"/>
                  </a:lnTo>
                  <a:lnTo>
                    <a:pt x="743" y="464"/>
                  </a:lnTo>
                  <a:lnTo>
                    <a:pt x="750" y="478"/>
                  </a:lnTo>
                  <a:lnTo>
                    <a:pt x="752" y="487"/>
                  </a:lnTo>
                  <a:lnTo>
                    <a:pt x="747" y="489"/>
                  </a:lnTo>
                  <a:lnTo>
                    <a:pt x="747" y="485"/>
                  </a:lnTo>
                  <a:lnTo>
                    <a:pt x="737" y="475"/>
                  </a:lnTo>
                  <a:lnTo>
                    <a:pt x="737" y="471"/>
                  </a:lnTo>
                  <a:lnTo>
                    <a:pt x="734" y="467"/>
                  </a:lnTo>
                  <a:lnTo>
                    <a:pt x="729" y="474"/>
                  </a:lnTo>
                  <a:lnTo>
                    <a:pt x="726" y="482"/>
                  </a:lnTo>
                  <a:lnTo>
                    <a:pt x="724" y="481"/>
                  </a:lnTo>
                  <a:lnTo>
                    <a:pt x="725" y="474"/>
                  </a:lnTo>
                  <a:lnTo>
                    <a:pt x="721" y="471"/>
                  </a:lnTo>
                  <a:lnTo>
                    <a:pt x="714" y="474"/>
                  </a:lnTo>
                  <a:lnTo>
                    <a:pt x="708" y="475"/>
                  </a:lnTo>
                  <a:lnTo>
                    <a:pt x="706" y="473"/>
                  </a:lnTo>
                  <a:lnTo>
                    <a:pt x="703" y="464"/>
                  </a:lnTo>
                  <a:lnTo>
                    <a:pt x="698" y="460"/>
                  </a:lnTo>
                  <a:lnTo>
                    <a:pt x="700" y="475"/>
                  </a:lnTo>
                  <a:lnTo>
                    <a:pt x="698" y="477"/>
                  </a:lnTo>
                  <a:lnTo>
                    <a:pt x="693" y="478"/>
                  </a:lnTo>
                  <a:lnTo>
                    <a:pt x="681" y="475"/>
                  </a:lnTo>
                  <a:lnTo>
                    <a:pt x="678" y="477"/>
                  </a:lnTo>
                  <a:lnTo>
                    <a:pt x="684" y="479"/>
                  </a:lnTo>
                  <a:lnTo>
                    <a:pt x="690" y="484"/>
                  </a:lnTo>
                  <a:lnTo>
                    <a:pt x="695" y="481"/>
                  </a:lnTo>
                  <a:lnTo>
                    <a:pt x="698" y="482"/>
                  </a:lnTo>
                  <a:lnTo>
                    <a:pt x="702" y="487"/>
                  </a:lnTo>
                  <a:lnTo>
                    <a:pt x="704" y="493"/>
                  </a:lnTo>
                  <a:lnTo>
                    <a:pt x="710" y="496"/>
                  </a:lnTo>
                  <a:lnTo>
                    <a:pt x="711" y="493"/>
                  </a:lnTo>
                  <a:lnTo>
                    <a:pt x="710" y="486"/>
                  </a:lnTo>
                  <a:lnTo>
                    <a:pt x="715" y="487"/>
                  </a:lnTo>
                  <a:lnTo>
                    <a:pt x="720" y="485"/>
                  </a:lnTo>
                  <a:lnTo>
                    <a:pt x="726" y="488"/>
                  </a:lnTo>
                  <a:lnTo>
                    <a:pt x="731" y="485"/>
                  </a:lnTo>
                  <a:lnTo>
                    <a:pt x="731" y="499"/>
                  </a:lnTo>
                  <a:lnTo>
                    <a:pt x="733" y="501"/>
                  </a:lnTo>
                  <a:lnTo>
                    <a:pt x="739" y="496"/>
                  </a:lnTo>
                  <a:lnTo>
                    <a:pt x="742" y="496"/>
                  </a:lnTo>
                  <a:lnTo>
                    <a:pt x="743" y="506"/>
                  </a:lnTo>
                  <a:lnTo>
                    <a:pt x="750" y="502"/>
                  </a:lnTo>
                  <a:lnTo>
                    <a:pt x="755" y="501"/>
                  </a:lnTo>
                  <a:lnTo>
                    <a:pt x="764" y="507"/>
                  </a:lnTo>
                  <a:lnTo>
                    <a:pt x="768" y="519"/>
                  </a:lnTo>
                  <a:lnTo>
                    <a:pt x="773" y="527"/>
                  </a:lnTo>
                  <a:lnTo>
                    <a:pt x="775" y="522"/>
                  </a:lnTo>
                  <a:lnTo>
                    <a:pt x="790" y="522"/>
                  </a:lnTo>
                  <a:lnTo>
                    <a:pt x="794" y="522"/>
                  </a:lnTo>
                  <a:lnTo>
                    <a:pt x="794" y="515"/>
                  </a:lnTo>
                  <a:lnTo>
                    <a:pt x="808" y="520"/>
                  </a:lnTo>
                  <a:lnTo>
                    <a:pt x="815" y="503"/>
                  </a:lnTo>
                  <a:lnTo>
                    <a:pt x="820" y="501"/>
                  </a:lnTo>
                  <a:lnTo>
                    <a:pt x="823" y="506"/>
                  </a:lnTo>
                  <a:lnTo>
                    <a:pt x="830" y="499"/>
                  </a:lnTo>
                  <a:lnTo>
                    <a:pt x="842" y="492"/>
                  </a:lnTo>
                  <a:lnTo>
                    <a:pt x="855" y="490"/>
                  </a:lnTo>
                  <a:lnTo>
                    <a:pt x="856" y="499"/>
                  </a:lnTo>
                  <a:lnTo>
                    <a:pt x="852" y="504"/>
                  </a:lnTo>
                  <a:lnTo>
                    <a:pt x="853" y="511"/>
                  </a:lnTo>
                  <a:lnTo>
                    <a:pt x="856" y="518"/>
                  </a:lnTo>
                  <a:lnTo>
                    <a:pt x="857" y="522"/>
                  </a:lnTo>
                  <a:lnTo>
                    <a:pt x="855" y="525"/>
                  </a:lnTo>
                  <a:lnTo>
                    <a:pt x="839" y="529"/>
                  </a:lnTo>
                  <a:lnTo>
                    <a:pt x="837" y="531"/>
                  </a:lnTo>
                  <a:lnTo>
                    <a:pt x="836" y="534"/>
                  </a:lnTo>
                  <a:lnTo>
                    <a:pt x="825" y="535"/>
                  </a:lnTo>
                  <a:lnTo>
                    <a:pt x="816" y="534"/>
                  </a:lnTo>
                  <a:lnTo>
                    <a:pt x="801" y="534"/>
                  </a:lnTo>
                  <a:lnTo>
                    <a:pt x="794" y="546"/>
                  </a:lnTo>
                  <a:lnTo>
                    <a:pt x="788" y="557"/>
                  </a:lnTo>
                  <a:lnTo>
                    <a:pt x="782" y="569"/>
                  </a:lnTo>
                  <a:lnTo>
                    <a:pt x="769" y="571"/>
                  </a:lnTo>
                  <a:lnTo>
                    <a:pt x="760" y="576"/>
                  </a:lnTo>
                  <a:lnTo>
                    <a:pt x="755" y="579"/>
                  </a:lnTo>
                  <a:lnTo>
                    <a:pt x="762" y="581"/>
                  </a:lnTo>
                  <a:lnTo>
                    <a:pt x="755" y="585"/>
                  </a:lnTo>
                  <a:lnTo>
                    <a:pt x="752" y="593"/>
                  </a:lnTo>
                  <a:lnTo>
                    <a:pt x="752" y="598"/>
                  </a:lnTo>
                  <a:lnTo>
                    <a:pt x="750" y="603"/>
                  </a:lnTo>
                  <a:lnTo>
                    <a:pt x="743" y="605"/>
                  </a:lnTo>
                  <a:lnTo>
                    <a:pt x="734" y="616"/>
                  </a:lnTo>
                  <a:lnTo>
                    <a:pt x="716" y="620"/>
                  </a:lnTo>
                  <a:lnTo>
                    <a:pt x="713" y="619"/>
                  </a:lnTo>
                  <a:lnTo>
                    <a:pt x="698" y="613"/>
                  </a:lnTo>
                  <a:lnTo>
                    <a:pt x="700" y="604"/>
                  </a:lnTo>
                  <a:lnTo>
                    <a:pt x="697" y="594"/>
                  </a:lnTo>
                  <a:lnTo>
                    <a:pt x="697" y="585"/>
                  </a:lnTo>
                  <a:lnTo>
                    <a:pt x="693" y="575"/>
                  </a:lnTo>
                  <a:lnTo>
                    <a:pt x="685" y="565"/>
                  </a:lnTo>
                  <a:lnTo>
                    <a:pt x="678" y="565"/>
                  </a:lnTo>
                  <a:lnTo>
                    <a:pt x="671" y="568"/>
                  </a:lnTo>
                  <a:lnTo>
                    <a:pt x="661" y="562"/>
                  </a:lnTo>
                  <a:lnTo>
                    <a:pt x="648" y="558"/>
                  </a:lnTo>
                  <a:lnTo>
                    <a:pt x="641" y="560"/>
                  </a:lnTo>
                  <a:lnTo>
                    <a:pt x="631" y="562"/>
                  </a:lnTo>
                  <a:lnTo>
                    <a:pt x="629" y="560"/>
                  </a:lnTo>
                  <a:lnTo>
                    <a:pt x="631" y="552"/>
                  </a:lnTo>
                  <a:lnTo>
                    <a:pt x="640" y="545"/>
                  </a:lnTo>
                  <a:lnTo>
                    <a:pt x="642" y="539"/>
                  </a:lnTo>
                  <a:lnTo>
                    <a:pt x="649" y="527"/>
                  </a:lnTo>
                  <a:lnTo>
                    <a:pt x="657" y="518"/>
                  </a:lnTo>
                  <a:lnTo>
                    <a:pt x="661" y="516"/>
                  </a:lnTo>
                  <a:lnTo>
                    <a:pt x="674" y="509"/>
                  </a:lnTo>
                  <a:lnTo>
                    <a:pt x="683" y="503"/>
                  </a:lnTo>
                  <a:lnTo>
                    <a:pt x="686" y="499"/>
                  </a:lnTo>
                  <a:lnTo>
                    <a:pt x="681" y="498"/>
                  </a:lnTo>
                  <a:lnTo>
                    <a:pt x="679" y="490"/>
                  </a:lnTo>
                  <a:lnTo>
                    <a:pt x="670" y="485"/>
                  </a:lnTo>
                  <a:lnTo>
                    <a:pt x="667" y="493"/>
                  </a:lnTo>
                  <a:lnTo>
                    <a:pt x="660" y="492"/>
                  </a:lnTo>
                  <a:lnTo>
                    <a:pt x="655" y="491"/>
                  </a:lnTo>
                  <a:lnTo>
                    <a:pt x="653" y="487"/>
                  </a:lnTo>
                  <a:lnTo>
                    <a:pt x="649" y="490"/>
                  </a:lnTo>
                  <a:lnTo>
                    <a:pt x="645" y="491"/>
                  </a:lnTo>
                  <a:lnTo>
                    <a:pt x="645" y="495"/>
                  </a:lnTo>
                  <a:lnTo>
                    <a:pt x="638" y="496"/>
                  </a:lnTo>
                  <a:lnTo>
                    <a:pt x="621" y="505"/>
                  </a:lnTo>
                  <a:lnTo>
                    <a:pt x="616" y="508"/>
                  </a:lnTo>
                  <a:lnTo>
                    <a:pt x="606" y="507"/>
                  </a:lnTo>
                  <a:lnTo>
                    <a:pt x="599" y="506"/>
                  </a:lnTo>
                  <a:lnTo>
                    <a:pt x="595" y="503"/>
                  </a:lnTo>
                  <a:lnTo>
                    <a:pt x="591" y="501"/>
                  </a:lnTo>
                  <a:lnTo>
                    <a:pt x="584" y="501"/>
                  </a:lnTo>
                  <a:lnTo>
                    <a:pt x="573" y="505"/>
                  </a:lnTo>
                  <a:lnTo>
                    <a:pt x="570" y="501"/>
                  </a:lnTo>
                  <a:lnTo>
                    <a:pt x="581" y="488"/>
                  </a:lnTo>
                  <a:lnTo>
                    <a:pt x="579" y="485"/>
                  </a:lnTo>
                  <a:lnTo>
                    <a:pt x="563" y="487"/>
                  </a:lnTo>
                  <a:lnTo>
                    <a:pt x="556" y="486"/>
                  </a:lnTo>
                  <a:lnTo>
                    <a:pt x="564" y="480"/>
                  </a:lnTo>
                  <a:lnTo>
                    <a:pt x="579" y="479"/>
                  </a:lnTo>
                  <a:lnTo>
                    <a:pt x="590" y="478"/>
                  </a:lnTo>
                  <a:lnTo>
                    <a:pt x="588" y="473"/>
                  </a:lnTo>
                  <a:lnTo>
                    <a:pt x="582" y="474"/>
                  </a:lnTo>
                  <a:lnTo>
                    <a:pt x="573" y="466"/>
                  </a:lnTo>
                  <a:lnTo>
                    <a:pt x="566" y="458"/>
                  </a:lnTo>
                  <a:lnTo>
                    <a:pt x="565" y="465"/>
                  </a:lnTo>
                  <a:lnTo>
                    <a:pt x="558" y="471"/>
                  </a:lnTo>
                  <a:lnTo>
                    <a:pt x="549" y="476"/>
                  </a:lnTo>
                  <a:lnTo>
                    <a:pt x="549" y="466"/>
                  </a:lnTo>
                  <a:lnTo>
                    <a:pt x="544" y="472"/>
                  </a:lnTo>
                  <a:lnTo>
                    <a:pt x="534" y="481"/>
                  </a:lnTo>
                  <a:lnTo>
                    <a:pt x="526" y="484"/>
                  </a:lnTo>
                  <a:lnTo>
                    <a:pt x="518" y="488"/>
                  </a:lnTo>
                  <a:lnTo>
                    <a:pt x="512" y="493"/>
                  </a:lnTo>
                  <a:lnTo>
                    <a:pt x="505" y="496"/>
                  </a:lnTo>
                  <a:lnTo>
                    <a:pt x="507" y="505"/>
                  </a:lnTo>
                  <a:lnTo>
                    <a:pt x="502" y="517"/>
                  </a:lnTo>
                  <a:lnTo>
                    <a:pt x="498" y="525"/>
                  </a:lnTo>
                  <a:lnTo>
                    <a:pt x="494" y="525"/>
                  </a:lnTo>
                  <a:lnTo>
                    <a:pt x="489" y="518"/>
                  </a:lnTo>
                  <a:lnTo>
                    <a:pt x="485" y="517"/>
                  </a:lnTo>
                  <a:lnTo>
                    <a:pt x="480" y="518"/>
                  </a:lnTo>
                  <a:lnTo>
                    <a:pt x="475" y="515"/>
                  </a:lnTo>
                  <a:lnTo>
                    <a:pt x="479" y="521"/>
                  </a:lnTo>
                  <a:lnTo>
                    <a:pt x="490" y="527"/>
                  </a:lnTo>
                  <a:lnTo>
                    <a:pt x="495" y="538"/>
                  </a:lnTo>
                  <a:lnTo>
                    <a:pt x="491" y="550"/>
                  </a:lnTo>
                  <a:lnTo>
                    <a:pt x="487" y="557"/>
                  </a:lnTo>
                  <a:lnTo>
                    <a:pt x="480" y="558"/>
                  </a:lnTo>
                  <a:lnTo>
                    <a:pt x="473" y="560"/>
                  </a:lnTo>
                  <a:lnTo>
                    <a:pt x="472" y="566"/>
                  </a:lnTo>
                  <a:lnTo>
                    <a:pt x="466" y="570"/>
                  </a:lnTo>
                  <a:lnTo>
                    <a:pt x="467" y="578"/>
                  </a:lnTo>
                  <a:lnTo>
                    <a:pt x="461" y="576"/>
                  </a:lnTo>
                  <a:lnTo>
                    <a:pt x="458" y="567"/>
                  </a:lnTo>
                  <a:lnTo>
                    <a:pt x="456" y="563"/>
                  </a:lnTo>
                  <a:lnTo>
                    <a:pt x="460" y="583"/>
                  </a:lnTo>
                  <a:lnTo>
                    <a:pt x="462" y="592"/>
                  </a:lnTo>
                  <a:lnTo>
                    <a:pt x="465" y="598"/>
                  </a:lnTo>
                  <a:lnTo>
                    <a:pt x="462" y="600"/>
                  </a:lnTo>
                  <a:lnTo>
                    <a:pt x="456" y="598"/>
                  </a:lnTo>
                  <a:lnTo>
                    <a:pt x="447" y="599"/>
                  </a:lnTo>
                  <a:lnTo>
                    <a:pt x="438" y="605"/>
                  </a:lnTo>
                  <a:lnTo>
                    <a:pt x="423" y="611"/>
                  </a:lnTo>
                  <a:lnTo>
                    <a:pt x="414" y="621"/>
                  </a:lnTo>
                  <a:lnTo>
                    <a:pt x="402" y="623"/>
                  </a:lnTo>
                  <a:lnTo>
                    <a:pt x="397" y="619"/>
                  </a:lnTo>
                  <a:lnTo>
                    <a:pt x="403" y="610"/>
                  </a:lnTo>
                  <a:lnTo>
                    <a:pt x="402" y="602"/>
                  </a:lnTo>
                  <a:lnTo>
                    <a:pt x="403" y="593"/>
                  </a:lnTo>
                  <a:lnTo>
                    <a:pt x="410" y="587"/>
                  </a:lnTo>
                  <a:lnTo>
                    <a:pt x="410" y="579"/>
                  </a:lnTo>
                  <a:lnTo>
                    <a:pt x="414" y="572"/>
                  </a:lnTo>
                  <a:lnTo>
                    <a:pt x="421" y="567"/>
                  </a:lnTo>
                  <a:lnTo>
                    <a:pt x="421" y="558"/>
                  </a:lnTo>
                  <a:lnTo>
                    <a:pt x="420" y="550"/>
                  </a:lnTo>
                  <a:lnTo>
                    <a:pt x="419" y="541"/>
                  </a:lnTo>
                  <a:lnTo>
                    <a:pt x="421" y="532"/>
                  </a:lnTo>
                  <a:lnTo>
                    <a:pt x="428" y="527"/>
                  </a:lnTo>
                  <a:lnTo>
                    <a:pt x="434" y="534"/>
                  </a:lnTo>
                  <a:lnTo>
                    <a:pt x="440" y="528"/>
                  </a:lnTo>
                  <a:lnTo>
                    <a:pt x="449" y="529"/>
                  </a:lnTo>
                  <a:lnTo>
                    <a:pt x="457" y="528"/>
                  </a:lnTo>
                  <a:lnTo>
                    <a:pt x="465" y="529"/>
                  </a:lnTo>
                  <a:lnTo>
                    <a:pt x="471" y="522"/>
                  </a:lnTo>
                  <a:lnTo>
                    <a:pt x="473" y="514"/>
                  </a:lnTo>
                  <a:lnTo>
                    <a:pt x="468" y="507"/>
                  </a:lnTo>
                  <a:lnTo>
                    <a:pt x="468" y="499"/>
                  </a:lnTo>
                  <a:lnTo>
                    <a:pt x="465" y="491"/>
                  </a:lnTo>
                  <a:lnTo>
                    <a:pt x="460" y="485"/>
                  </a:lnTo>
                  <a:lnTo>
                    <a:pt x="451" y="484"/>
                  </a:lnTo>
                  <a:lnTo>
                    <a:pt x="443" y="481"/>
                  </a:lnTo>
                  <a:lnTo>
                    <a:pt x="439" y="474"/>
                  </a:lnTo>
                  <a:lnTo>
                    <a:pt x="433" y="468"/>
                  </a:lnTo>
                  <a:lnTo>
                    <a:pt x="433" y="459"/>
                  </a:lnTo>
                  <a:lnTo>
                    <a:pt x="429" y="452"/>
                  </a:lnTo>
                  <a:lnTo>
                    <a:pt x="421" y="452"/>
                  </a:lnTo>
                  <a:lnTo>
                    <a:pt x="415" y="446"/>
                  </a:lnTo>
                  <a:lnTo>
                    <a:pt x="408" y="442"/>
                  </a:lnTo>
                  <a:lnTo>
                    <a:pt x="408" y="433"/>
                  </a:lnTo>
                  <a:lnTo>
                    <a:pt x="407" y="425"/>
                  </a:lnTo>
                  <a:lnTo>
                    <a:pt x="406" y="417"/>
                  </a:lnTo>
                  <a:lnTo>
                    <a:pt x="404" y="409"/>
                  </a:lnTo>
                  <a:lnTo>
                    <a:pt x="399" y="403"/>
                  </a:lnTo>
                  <a:lnTo>
                    <a:pt x="392" y="406"/>
                  </a:lnTo>
                  <a:lnTo>
                    <a:pt x="385" y="401"/>
                  </a:lnTo>
                  <a:lnTo>
                    <a:pt x="378" y="398"/>
                  </a:lnTo>
                  <a:lnTo>
                    <a:pt x="370" y="397"/>
                  </a:lnTo>
                  <a:lnTo>
                    <a:pt x="362" y="399"/>
                  </a:lnTo>
                  <a:lnTo>
                    <a:pt x="355" y="403"/>
                  </a:lnTo>
                  <a:lnTo>
                    <a:pt x="346" y="402"/>
                  </a:lnTo>
                  <a:lnTo>
                    <a:pt x="338" y="399"/>
                  </a:lnTo>
                  <a:lnTo>
                    <a:pt x="332" y="394"/>
                  </a:lnTo>
                  <a:lnTo>
                    <a:pt x="325" y="390"/>
                  </a:lnTo>
                  <a:lnTo>
                    <a:pt x="317" y="387"/>
                  </a:lnTo>
                  <a:lnTo>
                    <a:pt x="308" y="386"/>
                  </a:lnTo>
                  <a:lnTo>
                    <a:pt x="300" y="385"/>
                  </a:lnTo>
                  <a:lnTo>
                    <a:pt x="292" y="388"/>
                  </a:lnTo>
                  <a:lnTo>
                    <a:pt x="286" y="394"/>
                  </a:lnTo>
                  <a:lnTo>
                    <a:pt x="277" y="396"/>
                  </a:lnTo>
                  <a:lnTo>
                    <a:pt x="269" y="395"/>
                  </a:lnTo>
                  <a:lnTo>
                    <a:pt x="262" y="404"/>
                  </a:lnTo>
                  <a:lnTo>
                    <a:pt x="255" y="400"/>
                  </a:lnTo>
                  <a:lnTo>
                    <a:pt x="241" y="402"/>
                  </a:lnTo>
                  <a:lnTo>
                    <a:pt x="209" y="428"/>
                  </a:lnTo>
                  <a:lnTo>
                    <a:pt x="192" y="431"/>
                  </a:lnTo>
                  <a:lnTo>
                    <a:pt x="177" y="438"/>
                  </a:lnTo>
                  <a:lnTo>
                    <a:pt x="162" y="451"/>
                  </a:lnTo>
                  <a:lnTo>
                    <a:pt x="152" y="447"/>
                  </a:lnTo>
                  <a:lnTo>
                    <a:pt x="139" y="439"/>
                  </a:lnTo>
                  <a:lnTo>
                    <a:pt x="124" y="442"/>
                  </a:lnTo>
                  <a:lnTo>
                    <a:pt x="109" y="448"/>
                  </a:lnTo>
                  <a:lnTo>
                    <a:pt x="85" y="449"/>
                  </a:lnTo>
                  <a:lnTo>
                    <a:pt x="67" y="449"/>
                  </a:lnTo>
                  <a:lnTo>
                    <a:pt x="50" y="451"/>
                  </a:lnTo>
                  <a:lnTo>
                    <a:pt x="43" y="454"/>
                  </a:lnTo>
                  <a:lnTo>
                    <a:pt x="37" y="444"/>
                  </a:lnTo>
                  <a:lnTo>
                    <a:pt x="28" y="437"/>
                  </a:lnTo>
                  <a:lnTo>
                    <a:pt x="15" y="428"/>
                  </a:lnTo>
                  <a:lnTo>
                    <a:pt x="0" y="423"/>
                  </a:lnTo>
                  <a:lnTo>
                    <a:pt x="1" y="417"/>
                  </a:lnTo>
                  <a:lnTo>
                    <a:pt x="1" y="409"/>
                  </a:lnTo>
                  <a:lnTo>
                    <a:pt x="4" y="399"/>
                  </a:lnTo>
                  <a:lnTo>
                    <a:pt x="5" y="390"/>
                  </a:lnTo>
                  <a:lnTo>
                    <a:pt x="9" y="379"/>
                  </a:lnTo>
                  <a:lnTo>
                    <a:pt x="12" y="369"/>
                  </a:lnTo>
                  <a:lnTo>
                    <a:pt x="12" y="362"/>
                  </a:lnTo>
                  <a:lnTo>
                    <a:pt x="16" y="363"/>
                  </a:lnTo>
                  <a:lnTo>
                    <a:pt x="26" y="360"/>
                  </a:lnTo>
                  <a:lnTo>
                    <a:pt x="23" y="348"/>
                  </a:lnTo>
                  <a:lnTo>
                    <a:pt x="23" y="333"/>
                  </a:lnTo>
                  <a:lnTo>
                    <a:pt x="36" y="294"/>
                  </a:lnTo>
                  <a:lnTo>
                    <a:pt x="48" y="275"/>
                  </a:lnTo>
                  <a:lnTo>
                    <a:pt x="65" y="260"/>
                  </a:lnTo>
                  <a:lnTo>
                    <a:pt x="80" y="243"/>
                  </a:lnTo>
                  <a:lnTo>
                    <a:pt x="83" y="230"/>
                  </a:lnTo>
                  <a:lnTo>
                    <a:pt x="76" y="216"/>
                  </a:lnTo>
                  <a:lnTo>
                    <a:pt x="76" y="205"/>
                  </a:lnTo>
                  <a:lnTo>
                    <a:pt x="65" y="196"/>
                  </a:lnTo>
                  <a:lnTo>
                    <a:pt x="62" y="193"/>
                  </a:lnTo>
                  <a:lnTo>
                    <a:pt x="60" y="188"/>
                  </a:lnTo>
                  <a:lnTo>
                    <a:pt x="54" y="177"/>
                  </a:lnTo>
                  <a:lnTo>
                    <a:pt x="52" y="169"/>
                  </a:lnTo>
                  <a:lnTo>
                    <a:pt x="52" y="168"/>
                  </a:lnTo>
                  <a:lnTo>
                    <a:pt x="63" y="157"/>
                  </a:lnTo>
                  <a:lnTo>
                    <a:pt x="70" y="155"/>
                  </a:lnTo>
                  <a:lnTo>
                    <a:pt x="78" y="155"/>
                  </a:lnTo>
                  <a:lnTo>
                    <a:pt x="84" y="151"/>
                  </a:lnTo>
                  <a:lnTo>
                    <a:pt x="91" y="147"/>
                  </a:lnTo>
                  <a:lnTo>
                    <a:pt x="96" y="141"/>
                  </a:lnTo>
                  <a:lnTo>
                    <a:pt x="97" y="134"/>
                  </a:lnTo>
                  <a:lnTo>
                    <a:pt x="104" y="130"/>
                  </a:lnTo>
                  <a:lnTo>
                    <a:pt x="111" y="128"/>
                  </a:lnTo>
                  <a:lnTo>
                    <a:pt x="118" y="124"/>
                  </a:lnTo>
                  <a:lnTo>
                    <a:pt x="125" y="124"/>
                  </a:lnTo>
                  <a:lnTo>
                    <a:pt x="132" y="121"/>
                  </a:lnTo>
                  <a:lnTo>
                    <a:pt x="139" y="119"/>
                  </a:lnTo>
                  <a:lnTo>
                    <a:pt x="146" y="121"/>
                  </a:lnTo>
                  <a:lnTo>
                    <a:pt x="154" y="119"/>
                  </a:lnTo>
                  <a:lnTo>
                    <a:pt x="162" y="119"/>
                  </a:lnTo>
                  <a:lnTo>
                    <a:pt x="169" y="116"/>
                  </a:lnTo>
                  <a:lnTo>
                    <a:pt x="177" y="118"/>
                  </a:lnTo>
                  <a:lnTo>
                    <a:pt x="183" y="122"/>
                  </a:lnTo>
                  <a:lnTo>
                    <a:pt x="191" y="122"/>
                  </a:lnTo>
                  <a:lnTo>
                    <a:pt x="198" y="123"/>
                  </a:lnTo>
                  <a:lnTo>
                    <a:pt x="206" y="123"/>
                  </a:lnTo>
                  <a:lnTo>
                    <a:pt x="213" y="120"/>
                  </a:lnTo>
                  <a:lnTo>
                    <a:pt x="220" y="123"/>
                  </a:lnTo>
                  <a:lnTo>
                    <a:pt x="227" y="123"/>
                  </a:lnTo>
                  <a:lnTo>
                    <a:pt x="234" y="126"/>
                  </a:lnTo>
                  <a:lnTo>
                    <a:pt x="237" y="133"/>
                  </a:lnTo>
                  <a:lnTo>
                    <a:pt x="244" y="137"/>
                  </a:lnTo>
                  <a:lnTo>
                    <a:pt x="251" y="134"/>
                  </a:lnTo>
                  <a:lnTo>
                    <a:pt x="259" y="133"/>
                  </a:lnTo>
                  <a:lnTo>
                    <a:pt x="261" y="140"/>
                  </a:lnTo>
                  <a:lnTo>
                    <a:pt x="268" y="144"/>
                  </a:lnTo>
                  <a:lnTo>
                    <a:pt x="273" y="138"/>
                  </a:lnTo>
                  <a:lnTo>
                    <a:pt x="279" y="134"/>
                  </a:lnTo>
                  <a:lnTo>
                    <a:pt x="287" y="133"/>
                  </a:lnTo>
                  <a:lnTo>
                    <a:pt x="291" y="126"/>
                  </a:lnTo>
                  <a:lnTo>
                    <a:pt x="298" y="130"/>
                  </a:lnTo>
                  <a:lnTo>
                    <a:pt x="305" y="130"/>
                  </a:lnTo>
                  <a:lnTo>
                    <a:pt x="312" y="127"/>
                  </a:lnTo>
                  <a:lnTo>
                    <a:pt x="317" y="133"/>
                  </a:lnTo>
                  <a:lnTo>
                    <a:pt x="325" y="135"/>
                  </a:lnTo>
                  <a:lnTo>
                    <a:pt x="328" y="129"/>
                  </a:lnTo>
                  <a:lnTo>
                    <a:pt x="337" y="116"/>
                  </a:lnTo>
                  <a:lnTo>
                    <a:pt x="344" y="119"/>
                  </a:lnTo>
                  <a:lnTo>
                    <a:pt x="350" y="122"/>
                  </a:lnTo>
                  <a:lnTo>
                    <a:pt x="355" y="129"/>
                  </a:lnTo>
                  <a:lnTo>
                    <a:pt x="361" y="132"/>
                  </a:lnTo>
                  <a:lnTo>
                    <a:pt x="367" y="127"/>
                  </a:lnTo>
                  <a:lnTo>
                    <a:pt x="374" y="126"/>
                  </a:lnTo>
                  <a:lnTo>
                    <a:pt x="388" y="119"/>
                  </a:lnTo>
                  <a:lnTo>
                    <a:pt x="396" y="118"/>
                  </a:lnTo>
                  <a:lnTo>
                    <a:pt x="403" y="120"/>
                  </a:lnTo>
                  <a:lnTo>
                    <a:pt x="409" y="124"/>
                  </a:lnTo>
                  <a:lnTo>
                    <a:pt x="416" y="121"/>
                  </a:lnTo>
                  <a:lnTo>
                    <a:pt x="418" y="114"/>
                  </a:lnTo>
                  <a:lnTo>
                    <a:pt x="414" y="107"/>
                  </a:lnTo>
                  <a:lnTo>
                    <a:pt x="413" y="100"/>
                  </a:lnTo>
                  <a:lnTo>
                    <a:pt x="413" y="92"/>
                  </a:lnTo>
                  <a:lnTo>
                    <a:pt x="411" y="84"/>
                  </a:lnTo>
                  <a:lnTo>
                    <a:pt x="413" y="78"/>
                  </a:lnTo>
                  <a:lnTo>
                    <a:pt x="417" y="71"/>
                  </a:lnTo>
                  <a:lnTo>
                    <a:pt x="421" y="65"/>
                  </a:lnTo>
                  <a:lnTo>
                    <a:pt x="424" y="58"/>
                  </a:lnTo>
                  <a:lnTo>
                    <a:pt x="431" y="53"/>
                  </a:lnTo>
                  <a:lnTo>
                    <a:pt x="438" y="51"/>
                  </a:lnTo>
                  <a:lnTo>
                    <a:pt x="443" y="46"/>
                  </a:lnTo>
                  <a:lnTo>
                    <a:pt x="451" y="46"/>
                  </a:lnTo>
                  <a:lnTo>
                    <a:pt x="458" y="44"/>
                  </a:lnTo>
                  <a:lnTo>
                    <a:pt x="461" y="43"/>
                  </a:lnTo>
                  <a:lnTo>
                    <a:pt x="461" y="42"/>
                  </a:lnTo>
                  <a:lnTo>
                    <a:pt x="467" y="45"/>
                  </a:lnTo>
                  <a:lnTo>
                    <a:pt x="475" y="46"/>
                  </a:lnTo>
                  <a:lnTo>
                    <a:pt x="480" y="40"/>
                  </a:lnTo>
                  <a:lnTo>
                    <a:pt x="483" y="34"/>
                  </a:lnTo>
                  <a:lnTo>
                    <a:pt x="483" y="26"/>
                  </a:lnTo>
                  <a:lnTo>
                    <a:pt x="489" y="20"/>
                  </a:lnTo>
                  <a:lnTo>
                    <a:pt x="504" y="19"/>
                  </a:lnTo>
                  <a:lnTo>
                    <a:pt x="512" y="17"/>
                  </a:lnTo>
                  <a:lnTo>
                    <a:pt x="518" y="13"/>
                  </a:lnTo>
                  <a:lnTo>
                    <a:pt x="525" y="9"/>
                  </a:lnTo>
                  <a:lnTo>
                    <a:pt x="532" y="9"/>
                  </a:lnTo>
                  <a:lnTo>
                    <a:pt x="540" y="7"/>
                  </a:lnTo>
                  <a:lnTo>
                    <a:pt x="545" y="3"/>
                  </a:lnTo>
                  <a:lnTo>
                    <a:pt x="552" y="0"/>
                  </a:lnTo>
                  <a:lnTo>
                    <a:pt x="566" y="6"/>
                  </a:lnTo>
                  <a:lnTo>
                    <a:pt x="572" y="12"/>
                  </a:lnTo>
                  <a:lnTo>
                    <a:pt x="574" y="19"/>
                  </a:lnTo>
                  <a:lnTo>
                    <a:pt x="594" y="31"/>
                  </a:lnTo>
                  <a:lnTo>
                    <a:pt x="596" y="39"/>
                  </a:lnTo>
                  <a:lnTo>
                    <a:pt x="590" y="44"/>
                  </a:lnTo>
                  <a:lnTo>
                    <a:pt x="583" y="47"/>
                  </a:lnTo>
                  <a:lnTo>
                    <a:pt x="588" y="53"/>
                  </a:lnTo>
                  <a:lnTo>
                    <a:pt x="598" y="73"/>
                  </a:lnTo>
                  <a:lnTo>
                    <a:pt x="605" y="76"/>
                  </a:lnTo>
                  <a:lnTo>
                    <a:pt x="628" y="76"/>
                  </a:lnTo>
                  <a:lnTo>
                    <a:pt x="634" y="71"/>
                  </a:lnTo>
                  <a:lnTo>
                    <a:pt x="642" y="69"/>
                  </a:lnTo>
                  <a:lnTo>
                    <a:pt x="646" y="75"/>
                  </a:lnTo>
                  <a:lnTo>
                    <a:pt x="653" y="79"/>
                  </a:lnTo>
                  <a:lnTo>
                    <a:pt x="659" y="83"/>
                  </a:lnTo>
                  <a:lnTo>
                    <a:pt x="674" y="106"/>
                  </a:lnTo>
                  <a:lnTo>
                    <a:pt x="673" y="114"/>
                  </a:lnTo>
                  <a:lnTo>
                    <a:pt x="678" y="120"/>
                  </a:lnTo>
                  <a:lnTo>
                    <a:pt x="693" y="126"/>
                  </a:lnTo>
                  <a:lnTo>
                    <a:pt x="699" y="120"/>
                  </a:lnTo>
                  <a:lnTo>
                    <a:pt x="706" y="116"/>
                  </a:lnTo>
                  <a:lnTo>
                    <a:pt x="713" y="116"/>
                  </a:lnTo>
                  <a:lnTo>
                    <a:pt x="727" y="122"/>
                  </a:lnTo>
                  <a:close/>
                </a:path>
              </a:pathLst>
            </a:custGeom>
            <a:solidFill>
              <a:srgbClr val="FF3300"/>
            </a:solidFill>
            <a:ln w="12700" cap="flat" cmpd="sng">
              <a:solidFill>
                <a:srgbClr val="A50021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22"/>
            <p:cNvSpPr>
              <a:spLocks/>
            </p:cNvSpPr>
            <p:nvPr/>
          </p:nvSpPr>
          <p:spPr bwMode="auto">
            <a:xfrm>
              <a:off x="3000053" y="4095750"/>
              <a:ext cx="473075" cy="255588"/>
            </a:xfrm>
            <a:custGeom>
              <a:avLst/>
              <a:gdLst>
                <a:gd name="T0" fmla="*/ 0 w 297"/>
                <a:gd name="T1" fmla="*/ 2147483646 h 156"/>
                <a:gd name="T2" fmla="*/ 2147483646 w 297"/>
                <a:gd name="T3" fmla="*/ 2147483646 h 156"/>
                <a:gd name="T4" fmla="*/ 2147483646 w 297"/>
                <a:gd name="T5" fmla="*/ 2147483646 h 156"/>
                <a:gd name="T6" fmla="*/ 2147483646 w 297"/>
                <a:gd name="T7" fmla="*/ 2147483646 h 156"/>
                <a:gd name="T8" fmla="*/ 2147483646 w 297"/>
                <a:gd name="T9" fmla="*/ 2147483646 h 156"/>
                <a:gd name="T10" fmla="*/ 2147483646 w 297"/>
                <a:gd name="T11" fmla="*/ 2147483646 h 156"/>
                <a:gd name="T12" fmla="*/ 2147483646 w 297"/>
                <a:gd name="T13" fmla="*/ 2147483646 h 156"/>
                <a:gd name="T14" fmla="*/ 2147483646 w 297"/>
                <a:gd name="T15" fmla="*/ 2147483646 h 156"/>
                <a:gd name="T16" fmla="*/ 2147483646 w 297"/>
                <a:gd name="T17" fmla="*/ 2147483646 h 156"/>
                <a:gd name="T18" fmla="*/ 2147483646 w 297"/>
                <a:gd name="T19" fmla="*/ 2147483646 h 156"/>
                <a:gd name="T20" fmla="*/ 2147483646 w 297"/>
                <a:gd name="T21" fmla="*/ 2147483646 h 156"/>
                <a:gd name="T22" fmla="*/ 2147483646 w 297"/>
                <a:gd name="T23" fmla="*/ 2147483646 h 156"/>
                <a:gd name="T24" fmla="*/ 2147483646 w 297"/>
                <a:gd name="T25" fmla="*/ 2147483646 h 156"/>
                <a:gd name="T26" fmla="*/ 2147483646 w 297"/>
                <a:gd name="T27" fmla="*/ 2147483646 h 156"/>
                <a:gd name="T28" fmla="*/ 2147483646 w 297"/>
                <a:gd name="T29" fmla="*/ 2147483646 h 156"/>
                <a:gd name="T30" fmla="*/ 2147483646 w 297"/>
                <a:gd name="T31" fmla="*/ 2147483646 h 156"/>
                <a:gd name="T32" fmla="*/ 2147483646 w 297"/>
                <a:gd name="T33" fmla="*/ 2147483646 h 156"/>
                <a:gd name="T34" fmla="*/ 2147483646 w 297"/>
                <a:gd name="T35" fmla="*/ 2147483646 h 156"/>
                <a:gd name="T36" fmla="*/ 2147483646 w 297"/>
                <a:gd name="T37" fmla="*/ 2147483646 h 156"/>
                <a:gd name="T38" fmla="*/ 2147483646 w 297"/>
                <a:gd name="T39" fmla="*/ 2147483646 h 156"/>
                <a:gd name="T40" fmla="*/ 2147483646 w 297"/>
                <a:gd name="T41" fmla="*/ 2147483646 h 156"/>
                <a:gd name="T42" fmla="*/ 2147483646 w 297"/>
                <a:gd name="T43" fmla="*/ 2147483646 h 156"/>
                <a:gd name="T44" fmla="*/ 2147483646 w 297"/>
                <a:gd name="T45" fmla="*/ 2147483646 h 156"/>
                <a:gd name="T46" fmla="*/ 2147483646 w 297"/>
                <a:gd name="T47" fmla="*/ 2147483646 h 156"/>
                <a:gd name="T48" fmla="*/ 2147483646 w 297"/>
                <a:gd name="T49" fmla="*/ 2147483646 h 156"/>
                <a:gd name="T50" fmla="*/ 2147483646 w 297"/>
                <a:gd name="T51" fmla="*/ 2147483646 h 156"/>
                <a:gd name="T52" fmla="*/ 2147483646 w 297"/>
                <a:gd name="T53" fmla="*/ 2147483646 h 156"/>
                <a:gd name="T54" fmla="*/ 2147483646 w 297"/>
                <a:gd name="T55" fmla="*/ 2147483646 h 156"/>
                <a:gd name="T56" fmla="*/ 2147483646 w 297"/>
                <a:gd name="T57" fmla="*/ 2147483646 h 156"/>
                <a:gd name="T58" fmla="*/ 2147483646 w 297"/>
                <a:gd name="T59" fmla="*/ 2147483646 h 156"/>
                <a:gd name="T60" fmla="*/ 2147483646 w 297"/>
                <a:gd name="T61" fmla="*/ 2147483646 h 156"/>
                <a:gd name="T62" fmla="*/ 2147483646 w 297"/>
                <a:gd name="T63" fmla="*/ 2147483646 h 156"/>
                <a:gd name="T64" fmla="*/ 2147483646 w 297"/>
                <a:gd name="T65" fmla="*/ 2147483646 h 156"/>
                <a:gd name="T66" fmla="*/ 2147483646 w 297"/>
                <a:gd name="T67" fmla="*/ 2147483646 h 156"/>
                <a:gd name="T68" fmla="*/ 2147483646 w 297"/>
                <a:gd name="T69" fmla="*/ 2147483646 h 156"/>
                <a:gd name="T70" fmla="*/ 2147483646 w 297"/>
                <a:gd name="T71" fmla="*/ 2147483646 h 156"/>
                <a:gd name="T72" fmla="*/ 2147483646 w 297"/>
                <a:gd name="T73" fmla="*/ 2147483646 h 156"/>
                <a:gd name="T74" fmla="*/ 2147483646 w 297"/>
                <a:gd name="T75" fmla="*/ 2147483646 h 156"/>
                <a:gd name="T76" fmla="*/ 2147483646 w 297"/>
                <a:gd name="T77" fmla="*/ 2147483646 h 156"/>
                <a:gd name="T78" fmla="*/ 2147483646 w 297"/>
                <a:gd name="T79" fmla="*/ 2147483646 h 156"/>
                <a:gd name="T80" fmla="*/ 2147483646 w 297"/>
                <a:gd name="T81" fmla="*/ 2147483646 h 156"/>
                <a:gd name="T82" fmla="*/ 2147483646 w 297"/>
                <a:gd name="T83" fmla="*/ 2147483646 h 156"/>
                <a:gd name="T84" fmla="*/ 2147483646 w 297"/>
                <a:gd name="T85" fmla="*/ 2147483646 h 156"/>
                <a:gd name="T86" fmla="*/ 2147483646 w 297"/>
                <a:gd name="T87" fmla="*/ 2147483646 h 156"/>
                <a:gd name="T88" fmla="*/ 2147483646 w 297"/>
                <a:gd name="T89" fmla="*/ 2147483646 h 156"/>
                <a:gd name="T90" fmla="*/ 2147483646 w 297"/>
                <a:gd name="T91" fmla="*/ 2147483646 h 156"/>
                <a:gd name="T92" fmla="*/ 2147483646 w 297"/>
                <a:gd name="T93" fmla="*/ 2147483646 h 156"/>
                <a:gd name="T94" fmla="*/ 2147483646 w 297"/>
                <a:gd name="T95" fmla="*/ 2147483646 h 156"/>
                <a:gd name="T96" fmla="*/ 2147483646 w 297"/>
                <a:gd name="T97" fmla="*/ 2147483646 h 156"/>
                <a:gd name="T98" fmla="*/ 2147483646 w 297"/>
                <a:gd name="T99" fmla="*/ 2147483646 h 156"/>
                <a:gd name="T100" fmla="*/ 2147483646 w 297"/>
                <a:gd name="T101" fmla="*/ 2147483646 h 156"/>
                <a:gd name="T102" fmla="*/ 2147483646 w 297"/>
                <a:gd name="T103" fmla="*/ 2147483646 h 156"/>
                <a:gd name="T104" fmla="*/ 2147483646 w 297"/>
                <a:gd name="T105" fmla="*/ 2147483646 h 156"/>
                <a:gd name="T106" fmla="*/ 2147483646 w 297"/>
                <a:gd name="T107" fmla="*/ 2147483646 h 156"/>
                <a:gd name="T108" fmla="*/ 2147483646 w 297"/>
                <a:gd name="T109" fmla="*/ 2147483646 h 156"/>
                <a:gd name="T110" fmla="*/ 2147483646 w 297"/>
                <a:gd name="T111" fmla="*/ 2147483646 h 156"/>
                <a:gd name="T112" fmla="*/ 2147483646 w 297"/>
                <a:gd name="T113" fmla="*/ 0 h 156"/>
                <a:gd name="T114" fmla="*/ 2147483646 w 297"/>
                <a:gd name="T115" fmla="*/ 2147483646 h 156"/>
                <a:gd name="T116" fmla="*/ 2147483646 w 297"/>
                <a:gd name="T117" fmla="*/ 2147483646 h 156"/>
                <a:gd name="T118" fmla="*/ 2147483646 w 297"/>
                <a:gd name="T119" fmla="*/ 2147483646 h 156"/>
                <a:gd name="T120" fmla="*/ 0 w 297"/>
                <a:gd name="T121" fmla="*/ 2147483646 h 15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97"/>
                <a:gd name="T184" fmla="*/ 0 h 156"/>
                <a:gd name="T185" fmla="*/ 297 w 297"/>
                <a:gd name="T186" fmla="*/ 156 h 15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97" h="156">
                  <a:moveTo>
                    <a:pt x="0" y="82"/>
                  </a:moveTo>
                  <a:lnTo>
                    <a:pt x="1" y="96"/>
                  </a:lnTo>
                  <a:lnTo>
                    <a:pt x="7" y="117"/>
                  </a:lnTo>
                  <a:lnTo>
                    <a:pt x="14" y="129"/>
                  </a:lnTo>
                  <a:lnTo>
                    <a:pt x="15" y="131"/>
                  </a:lnTo>
                  <a:lnTo>
                    <a:pt x="21" y="134"/>
                  </a:lnTo>
                  <a:lnTo>
                    <a:pt x="28" y="138"/>
                  </a:lnTo>
                  <a:lnTo>
                    <a:pt x="47" y="152"/>
                  </a:lnTo>
                  <a:lnTo>
                    <a:pt x="54" y="156"/>
                  </a:lnTo>
                  <a:lnTo>
                    <a:pt x="64" y="155"/>
                  </a:lnTo>
                  <a:lnTo>
                    <a:pt x="74" y="154"/>
                  </a:lnTo>
                  <a:lnTo>
                    <a:pt x="81" y="153"/>
                  </a:lnTo>
                  <a:lnTo>
                    <a:pt x="87" y="153"/>
                  </a:lnTo>
                  <a:lnTo>
                    <a:pt x="93" y="152"/>
                  </a:lnTo>
                  <a:lnTo>
                    <a:pt x="97" y="145"/>
                  </a:lnTo>
                  <a:lnTo>
                    <a:pt x="99" y="144"/>
                  </a:lnTo>
                  <a:lnTo>
                    <a:pt x="106" y="133"/>
                  </a:lnTo>
                  <a:lnTo>
                    <a:pt x="120" y="128"/>
                  </a:lnTo>
                  <a:lnTo>
                    <a:pt x="136" y="122"/>
                  </a:lnTo>
                  <a:lnTo>
                    <a:pt x="151" y="112"/>
                  </a:lnTo>
                  <a:lnTo>
                    <a:pt x="169" y="116"/>
                  </a:lnTo>
                  <a:lnTo>
                    <a:pt x="181" y="108"/>
                  </a:lnTo>
                  <a:lnTo>
                    <a:pt x="191" y="104"/>
                  </a:lnTo>
                  <a:lnTo>
                    <a:pt x="195" y="92"/>
                  </a:lnTo>
                  <a:lnTo>
                    <a:pt x="211" y="82"/>
                  </a:lnTo>
                  <a:lnTo>
                    <a:pt x="228" y="82"/>
                  </a:lnTo>
                  <a:lnTo>
                    <a:pt x="239" y="79"/>
                  </a:lnTo>
                  <a:lnTo>
                    <a:pt x="255" y="81"/>
                  </a:lnTo>
                  <a:lnTo>
                    <a:pt x="273" y="91"/>
                  </a:lnTo>
                  <a:lnTo>
                    <a:pt x="285" y="87"/>
                  </a:lnTo>
                  <a:lnTo>
                    <a:pt x="286" y="81"/>
                  </a:lnTo>
                  <a:lnTo>
                    <a:pt x="286" y="73"/>
                  </a:lnTo>
                  <a:lnTo>
                    <a:pt x="289" y="63"/>
                  </a:lnTo>
                  <a:lnTo>
                    <a:pt x="290" y="54"/>
                  </a:lnTo>
                  <a:lnTo>
                    <a:pt x="294" y="43"/>
                  </a:lnTo>
                  <a:lnTo>
                    <a:pt x="297" y="33"/>
                  </a:lnTo>
                  <a:lnTo>
                    <a:pt x="297" y="26"/>
                  </a:lnTo>
                  <a:lnTo>
                    <a:pt x="287" y="24"/>
                  </a:lnTo>
                  <a:lnTo>
                    <a:pt x="275" y="17"/>
                  </a:lnTo>
                  <a:lnTo>
                    <a:pt x="267" y="9"/>
                  </a:lnTo>
                  <a:lnTo>
                    <a:pt x="256" y="4"/>
                  </a:lnTo>
                  <a:lnTo>
                    <a:pt x="242" y="4"/>
                  </a:lnTo>
                  <a:lnTo>
                    <a:pt x="231" y="7"/>
                  </a:lnTo>
                  <a:lnTo>
                    <a:pt x="221" y="12"/>
                  </a:lnTo>
                  <a:lnTo>
                    <a:pt x="214" y="18"/>
                  </a:lnTo>
                  <a:lnTo>
                    <a:pt x="204" y="12"/>
                  </a:lnTo>
                  <a:lnTo>
                    <a:pt x="185" y="13"/>
                  </a:lnTo>
                  <a:lnTo>
                    <a:pt x="177" y="23"/>
                  </a:lnTo>
                  <a:lnTo>
                    <a:pt x="168" y="29"/>
                  </a:lnTo>
                  <a:lnTo>
                    <a:pt x="160" y="27"/>
                  </a:lnTo>
                  <a:lnTo>
                    <a:pt x="153" y="18"/>
                  </a:lnTo>
                  <a:lnTo>
                    <a:pt x="143" y="8"/>
                  </a:lnTo>
                  <a:lnTo>
                    <a:pt x="134" y="3"/>
                  </a:lnTo>
                  <a:lnTo>
                    <a:pt x="125" y="8"/>
                  </a:lnTo>
                  <a:lnTo>
                    <a:pt x="114" y="12"/>
                  </a:lnTo>
                  <a:lnTo>
                    <a:pt x="98" y="5"/>
                  </a:lnTo>
                  <a:lnTo>
                    <a:pt x="84" y="0"/>
                  </a:lnTo>
                  <a:lnTo>
                    <a:pt x="56" y="4"/>
                  </a:lnTo>
                  <a:lnTo>
                    <a:pt x="30" y="31"/>
                  </a:lnTo>
                  <a:lnTo>
                    <a:pt x="13" y="75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9966"/>
            </a:solidFill>
            <a:ln w="12700" cap="flat" cmpd="sng">
              <a:solidFill>
                <a:srgbClr val="A50021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5" name="Freeform 128"/>
            <p:cNvSpPr>
              <a:spLocks/>
            </p:cNvSpPr>
            <p:nvPr/>
          </p:nvSpPr>
          <p:spPr bwMode="auto">
            <a:xfrm>
              <a:off x="3546153" y="4745038"/>
              <a:ext cx="595313" cy="431800"/>
            </a:xfrm>
            <a:custGeom>
              <a:avLst/>
              <a:gdLst>
                <a:gd name="T0" fmla="*/ 1217800 w 376"/>
                <a:gd name="T1" fmla="*/ 144270 h 262"/>
                <a:gd name="T2" fmla="*/ 1022814 w 376"/>
                <a:gd name="T3" fmla="*/ 32061 h 262"/>
                <a:gd name="T4" fmla="*/ 923610 w 376"/>
                <a:gd name="T5" fmla="*/ 24039 h 262"/>
                <a:gd name="T6" fmla="*/ 759414 w 376"/>
                <a:gd name="T7" fmla="*/ 256480 h 262"/>
                <a:gd name="T8" fmla="*/ 639686 w 376"/>
                <a:gd name="T9" fmla="*/ 440824 h 262"/>
                <a:gd name="T10" fmla="*/ 468646 w 376"/>
                <a:gd name="T11" fmla="*/ 432806 h 262"/>
                <a:gd name="T12" fmla="*/ 184725 w 376"/>
                <a:gd name="T13" fmla="*/ 488916 h 262"/>
                <a:gd name="T14" fmla="*/ 92358 w 376"/>
                <a:gd name="T15" fmla="*/ 432806 h 262"/>
                <a:gd name="T16" fmla="*/ 61575 w 376"/>
                <a:gd name="T17" fmla="*/ 272510 h 262"/>
                <a:gd name="T18" fmla="*/ 0 w 376"/>
                <a:gd name="T19" fmla="*/ 545014 h 262"/>
                <a:gd name="T20" fmla="*/ 54733 w 376"/>
                <a:gd name="T21" fmla="*/ 841569 h 262"/>
                <a:gd name="T22" fmla="*/ 78678 w 376"/>
                <a:gd name="T23" fmla="*/ 1090039 h 262"/>
                <a:gd name="T24" fmla="*/ 47890 w 376"/>
                <a:gd name="T25" fmla="*/ 1482773 h 262"/>
                <a:gd name="T26" fmla="*/ 150513 w 376"/>
                <a:gd name="T27" fmla="*/ 1683148 h 262"/>
                <a:gd name="T28" fmla="*/ 194987 w 376"/>
                <a:gd name="T29" fmla="*/ 2099924 h 262"/>
                <a:gd name="T30" fmla="*/ 242875 w 376"/>
                <a:gd name="T31" fmla="*/ 2075876 h 262"/>
                <a:gd name="T32" fmla="*/ 396810 w 376"/>
                <a:gd name="T33" fmla="*/ 2003739 h 262"/>
                <a:gd name="T34" fmla="*/ 509697 w 376"/>
                <a:gd name="T35" fmla="*/ 1867491 h 262"/>
                <a:gd name="T36" fmla="*/ 598638 w 376"/>
                <a:gd name="T37" fmla="*/ 1923594 h 262"/>
                <a:gd name="T38" fmla="*/ 745731 w 376"/>
                <a:gd name="T39" fmla="*/ 1987710 h 262"/>
                <a:gd name="T40" fmla="*/ 868880 w 376"/>
                <a:gd name="T41" fmla="*/ 1803365 h 262"/>
                <a:gd name="T42" fmla="*/ 906507 w 376"/>
                <a:gd name="T43" fmla="*/ 1594984 h 262"/>
                <a:gd name="T44" fmla="*/ 937297 w 376"/>
                <a:gd name="T45" fmla="*/ 1514829 h 262"/>
                <a:gd name="T46" fmla="*/ 1060445 w 376"/>
                <a:gd name="T47" fmla="*/ 1378572 h 262"/>
                <a:gd name="T48" fmla="*/ 1221221 w 376"/>
                <a:gd name="T49" fmla="*/ 1370558 h 262"/>
                <a:gd name="T50" fmla="*/ 1245168 w 376"/>
                <a:gd name="T51" fmla="*/ 1306444 h 262"/>
                <a:gd name="T52" fmla="*/ 1193854 w 376"/>
                <a:gd name="T53" fmla="*/ 1194232 h 262"/>
                <a:gd name="T54" fmla="*/ 1152803 w 376"/>
                <a:gd name="T55" fmla="*/ 1057975 h 262"/>
                <a:gd name="T56" fmla="*/ 1118593 w 376"/>
                <a:gd name="T57" fmla="*/ 1017898 h 262"/>
                <a:gd name="T58" fmla="*/ 1152803 w 376"/>
                <a:gd name="T59" fmla="*/ 921725 h 262"/>
                <a:gd name="T60" fmla="*/ 1190431 w 376"/>
                <a:gd name="T61" fmla="*/ 825544 h 262"/>
                <a:gd name="T62" fmla="*/ 1173326 w 376"/>
                <a:gd name="T63" fmla="*/ 569062 h 262"/>
                <a:gd name="T64" fmla="*/ 1272535 w 376"/>
                <a:gd name="T65" fmla="*/ 352657 h 262"/>
                <a:gd name="T66" fmla="*/ 1282791 w 376"/>
                <a:gd name="T67" fmla="*/ 96175 h 26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76"/>
                <a:gd name="T103" fmla="*/ 0 h 262"/>
                <a:gd name="T104" fmla="*/ 376 w 376"/>
                <a:gd name="T105" fmla="*/ 262 h 26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76" h="262">
                  <a:moveTo>
                    <a:pt x="375" y="12"/>
                  </a:moveTo>
                  <a:lnTo>
                    <a:pt x="356" y="18"/>
                  </a:lnTo>
                  <a:lnTo>
                    <a:pt x="331" y="7"/>
                  </a:lnTo>
                  <a:lnTo>
                    <a:pt x="299" y="4"/>
                  </a:lnTo>
                  <a:lnTo>
                    <a:pt x="291" y="0"/>
                  </a:lnTo>
                  <a:lnTo>
                    <a:pt x="270" y="3"/>
                  </a:lnTo>
                  <a:lnTo>
                    <a:pt x="244" y="15"/>
                  </a:lnTo>
                  <a:lnTo>
                    <a:pt x="222" y="32"/>
                  </a:lnTo>
                  <a:lnTo>
                    <a:pt x="204" y="48"/>
                  </a:lnTo>
                  <a:lnTo>
                    <a:pt x="187" y="55"/>
                  </a:lnTo>
                  <a:lnTo>
                    <a:pt x="158" y="55"/>
                  </a:lnTo>
                  <a:lnTo>
                    <a:pt x="137" y="54"/>
                  </a:lnTo>
                  <a:lnTo>
                    <a:pt x="92" y="60"/>
                  </a:lnTo>
                  <a:lnTo>
                    <a:pt x="54" y="61"/>
                  </a:lnTo>
                  <a:lnTo>
                    <a:pt x="40" y="62"/>
                  </a:lnTo>
                  <a:lnTo>
                    <a:pt x="27" y="54"/>
                  </a:lnTo>
                  <a:lnTo>
                    <a:pt x="32" y="37"/>
                  </a:lnTo>
                  <a:lnTo>
                    <a:pt x="18" y="34"/>
                  </a:lnTo>
                  <a:lnTo>
                    <a:pt x="0" y="45"/>
                  </a:lnTo>
                  <a:lnTo>
                    <a:pt x="0" y="68"/>
                  </a:lnTo>
                  <a:lnTo>
                    <a:pt x="5" y="91"/>
                  </a:lnTo>
                  <a:lnTo>
                    <a:pt x="16" y="105"/>
                  </a:lnTo>
                  <a:lnTo>
                    <a:pt x="34" y="122"/>
                  </a:lnTo>
                  <a:lnTo>
                    <a:pt x="23" y="136"/>
                  </a:lnTo>
                  <a:lnTo>
                    <a:pt x="12" y="165"/>
                  </a:lnTo>
                  <a:lnTo>
                    <a:pt x="14" y="185"/>
                  </a:lnTo>
                  <a:lnTo>
                    <a:pt x="15" y="192"/>
                  </a:lnTo>
                  <a:lnTo>
                    <a:pt x="44" y="210"/>
                  </a:lnTo>
                  <a:lnTo>
                    <a:pt x="54" y="243"/>
                  </a:lnTo>
                  <a:lnTo>
                    <a:pt x="57" y="262"/>
                  </a:lnTo>
                  <a:lnTo>
                    <a:pt x="59" y="262"/>
                  </a:lnTo>
                  <a:lnTo>
                    <a:pt x="71" y="259"/>
                  </a:lnTo>
                  <a:lnTo>
                    <a:pt x="89" y="253"/>
                  </a:lnTo>
                  <a:lnTo>
                    <a:pt x="116" y="250"/>
                  </a:lnTo>
                  <a:lnTo>
                    <a:pt x="137" y="239"/>
                  </a:lnTo>
                  <a:lnTo>
                    <a:pt x="149" y="233"/>
                  </a:lnTo>
                  <a:lnTo>
                    <a:pt x="162" y="232"/>
                  </a:lnTo>
                  <a:lnTo>
                    <a:pt x="175" y="240"/>
                  </a:lnTo>
                  <a:lnTo>
                    <a:pt x="195" y="244"/>
                  </a:lnTo>
                  <a:lnTo>
                    <a:pt x="218" y="248"/>
                  </a:lnTo>
                  <a:lnTo>
                    <a:pt x="240" y="240"/>
                  </a:lnTo>
                  <a:lnTo>
                    <a:pt x="254" y="225"/>
                  </a:lnTo>
                  <a:lnTo>
                    <a:pt x="252" y="202"/>
                  </a:lnTo>
                  <a:lnTo>
                    <a:pt x="265" y="199"/>
                  </a:lnTo>
                  <a:lnTo>
                    <a:pt x="269" y="196"/>
                  </a:lnTo>
                  <a:lnTo>
                    <a:pt x="274" y="189"/>
                  </a:lnTo>
                  <a:lnTo>
                    <a:pt x="289" y="184"/>
                  </a:lnTo>
                  <a:lnTo>
                    <a:pt x="310" y="172"/>
                  </a:lnTo>
                  <a:lnTo>
                    <a:pt x="332" y="178"/>
                  </a:lnTo>
                  <a:lnTo>
                    <a:pt x="357" y="171"/>
                  </a:lnTo>
                  <a:lnTo>
                    <a:pt x="366" y="170"/>
                  </a:lnTo>
                  <a:lnTo>
                    <a:pt x="364" y="163"/>
                  </a:lnTo>
                  <a:lnTo>
                    <a:pt x="356" y="156"/>
                  </a:lnTo>
                  <a:lnTo>
                    <a:pt x="349" y="149"/>
                  </a:lnTo>
                  <a:lnTo>
                    <a:pt x="343" y="139"/>
                  </a:lnTo>
                  <a:lnTo>
                    <a:pt x="337" y="132"/>
                  </a:lnTo>
                  <a:lnTo>
                    <a:pt x="331" y="131"/>
                  </a:lnTo>
                  <a:lnTo>
                    <a:pt x="327" y="127"/>
                  </a:lnTo>
                  <a:lnTo>
                    <a:pt x="334" y="121"/>
                  </a:lnTo>
                  <a:lnTo>
                    <a:pt x="337" y="115"/>
                  </a:lnTo>
                  <a:lnTo>
                    <a:pt x="339" y="109"/>
                  </a:lnTo>
                  <a:lnTo>
                    <a:pt x="348" y="103"/>
                  </a:lnTo>
                  <a:lnTo>
                    <a:pt x="345" y="85"/>
                  </a:lnTo>
                  <a:lnTo>
                    <a:pt x="343" y="71"/>
                  </a:lnTo>
                  <a:lnTo>
                    <a:pt x="353" y="53"/>
                  </a:lnTo>
                  <a:lnTo>
                    <a:pt x="372" y="44"/>
                  </a:lnTo>
                  <a:lnTo>
                    <a:pt x="376" y="30"/>
                  </a:lnTo>
                  <a:lnTo>
                    <a:pt x="375" y="12"/>
                  </a:lnTo>
                  <a:close/>
                </a:path>
              </a:pathLst>
            </a:custGeom>
            <a:solidFill>
              <a:srgbClr val="FF9933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6" name="Freeform 130"/>
            <p:cNvSpPr>
              <a:spLocks/>
            </p:cNvSpPr>
            <p:nvPr/>
          </p:nvSpPr>
          <p:spPr bwMode="auto">
            <a:xfrm>
              <a:off x="2934966" y="4230688"/>
              <a:ext cx="587375" cy="395287"/>
            </a:xfrm>
            <a:custGeom>
              <a:avLst/>
              <a:gdLst>
                <a:gd name="T0" fmla="*/ 2147483646 w 369"/>
                <a:gd name="T1" fmla="*/ 2147483646 h 239"/>
                <a:gd name="T2" fmla="*/ 2147483646 w 369"/>
                <a:gd name="T3" fmla="*/ 2147483646 h 239"/>
                <a:gd name="T4" fmla="*/ 2147483646 w 369"/>
                <a:gd name="T5" fmla="*/ 2147483646 h 239"/>
                <a:gd name="T6" fmla="*/ 2147483646 w 369"/>
                <a:gd name="T7" fmla="*/ 2147483646 h 239"/>
                <a:gd name="T8" fmla="*/ 2147483646 w 369"/>
                <a:gd name="T9" fmla="*/ 2147483646 h 239"/>
                <a:gd name="T10" fmla="*/ 2147483646 w 369"/>
                <a:gd name="T11" fmla="*/ 2147483646 h 239"/>
                <a:gd name="T12" fmla="*/ 2147483646 w 369"/>
                <a:gd name="T13" fmla="*/ 2147483646 h 239"/>
                <a:gd name="T14" fmla="*/ 2147483646 w 369"/>
                <a:gd name="T15" fmla="*/ 2147483646 h 239"/>
                <a:gd name="T16" fmla="*/ 2147483646 w 369"/>
                <a:gd name="T17" fmla="*/ 2147483646 h 239"/>
                <a:gd name="T18" fmla="*/ 2147483646 w 369"/>
                <a:gd name="T19" fmla="*/ 2147483646 h 239"/>
                <a:gd name="T20" fmla="*/ 2147483646 w 369"/>
                <a:gd name="T21" fmla="*/ 2147483646 h 239"/>
                <a:gd name="T22" fmla="*/ 2147483646 w 369"/>
                <a:gd name="T23" fmla="*/ 2147483646 h 239"/>
                <a:gd name="T24" fmla="*/ 2147483646 w 369"/>
                <a:gd name="T25" fmla="*/ 2147483646 h 239"/>
                <a:gd name="T26" fmla="*/ 2147483646 w 369"/>
                <a:gd name="T27" fmla="*/ 2147483646 h 239"/>
                <a:gd name="T28" fmla="*/ 2147483646 w 369"/>
                <a:gd name="T29" fmla="*/ 2147483646 h 239"/>
                <a:gd name="T30" fmla="*/ 2147483646 w 369"/>
                <a:gd name="T31" fmla="*/ 2147483646 h 239"/>
                <a:gd name="T32" fmla="*/ 2147483646 w 369"/>
                <a:gd name="T33" fmla="*/ 2147483646 h 239"/>
                <a:gd name="T34" fmla="*/ 2147483646 w 369"/>
                <a:gd name="T35" fmla="*/ 2147483646 h 239"/>
                <a:gd name="T36" fmla="*/ 2147483646 w 369"/>
                <a:gd name="T37" fmla="*/ 2147483646 h 239"/>
                <a:gd name="T38" fmla="*/ 2147483646 w 369"/>
                <a:gd name="T39" fmla="*/ 2147483646 h 239"/>
                <a:gd name="T40" fmla="*/ 2147483646 w 369"/>
                <a:gd name="T41" fmla="*/ 2147483646 h 239"/>
                <a:gd name="T42" fmla="*/ 2147483646 w 369"/>
                <a:gd name="T43" fmla="*/ 2147483646 h 239"/>
                <a:gd name="T44" fmla="*/ 2147483646 w 369"/>
                <a:gd name="T45" fmla="*/ 2147483646 h 239"/>
                <a:gd name="T46" fmla="*/ 2147483646 w 369"/>
                <a:gd name="T47" fmla="*/ 2147483646 h 239"/>
                <a:gd name="T48" fmla="*/ 2147483646 w 369"/>
                <a:gd name="T49" fmla="*/ 2147483646 h 239"/>
                <a:gd name="T50" fmla="*/ 2147483646 w 369"/>
                <a:gd name="T51" fmla="*/ 2147483646 h 239"/>
                <a:gd name="T52" fmla="*/ 2147483646 w 369"/>
                <a:gd name="T53" fmla="*/ 2147483646 h 239"/>
                <a:gd name="T54" fmla="*/ 2147483646 w 369"/>
                <a:gd name="T55" fmla="*/ 2147483646 h 239"/>
                <a:gd name="T56" fmla="*/ 2147483646 w 369"/>
                <a:gd name="T57" fmla="*/ 2147483646 h 239"/>
                <a:gd name="T58" fmla="*/ 2147483646 w 369"/>
                <a:gd name="T59" fmla="*/ 2147483646 h 239"/>
                <a:gd name="T60" fmla="*/ 2147483646 w 369"/>
                <a:gd name="T61" fmla="*/ 2147483646 h 239"/>
                <a:gd name="T62" fmla="*/ 2147483646 w 369"/>
                <a:gd name="T63" fmla="*/ 2147483646 h 239"/>
                <a:gd name="T64" fmla="*/ 2147483646 w 369"/>
                <a:gd name="T65" fmla="*/ 2147483646 h 239"/>
                <a:gd name="T66" fmla="*/ 2147483646 w 369"/>
                <a:gd name="T67" fmla="*/ 2147483646 h 239"/>
                <a:gd name="T68" fmla="*/ 2147483646 w 369"/>
                <a:gd name="T69" fmla="*/ 2147483646 h 239"/>
                <a:gd name="T70" fmla="*/ 2147483646 w 369"/>
                <a:gd name="T71" fmla="*/ 2147483646 h 239"/>
                <a:gd name="T72" fmla="*/ 2147483646 w 369"/>
                <a:gd name="T73" fmla="*/ 2147483646 h 239"/>
                <a:gd name="T74" fmla="*/ 2147483646 w 369"/>
                <a:gd name="T75" fmla="*/ 2147483646 h 239"/>
                <a:gd name="T76" fmla="*/ 2147483646 w 369"/>
                <a:gd name="T77" fmla="*/ 2147483646 h 239"/>
                <a:gd name="T78" fmla="*/ 2147483646 w 369"/>
                <a:gd name="T79" fmla="*/ 2147483646 h 239"/>
                <a:gd name="T80" fmla="*/ 2147483646 w 369"/>
                <a:gd name="T81" fmla="*/ 2147483646 h 23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9"/>
                <a:gd name="T124" fmla="*/ 0 h 239"/>
                <a:gd name="T125" fmla="*/ 369 w 369"/>
                <a:gd name="T126" fmla="*/ 239 h 23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9" h="239">
                  <a:moveTo>
                    <a:pt x="326" y="8"/>
                  </a:moveTo>
                  <a:lnTo>
                    <a:pt x="341" y="13"/>
                  </a:lnTo>
                  <a:lnTo>
                    <a:pt x="354" y="22"/>
                  </a:lnTo>
                  <a:lnTo>
                    <a:pt x="363" y="29"/>
                  </a:lnTo>
                  <a:lnTo>
                    <a:pt x="369" y="39"/>
                  </a:lnTo>
                  <a:lnTo>
                    <a:pt x="366" y="47"/>
                  </a:lnTo>
                  <a:lnTo>
                    <a:pt x="359" y="55"/>
                  </a:lnTo>
                  <a:lnTo>
                    <a:pt x="351" y="55"/>
                  </a:lnTo>
                  <a:lnTo>
                    <a:pt x="338" y="63"/>
                  </a:lnTo>
                  <a:lnTo>
                    <a:pt x="329" y="75"/>
                  </a:lnTo>
                  <a:lnTo>
                    <a:pt x="329" y="82"/>
                  </a:lnTo>
                  <a:lnTo>
                    <a:pt x="323" y="93"/>
                  </a:lnTo>
                  <a:lnTo>
                    <a:pt x="322" y="105"/>
                  </a:lnTo>
                  <a:lnTo>
                    <a:pt x="311" y="120"/>
                  </a:lnTo>
                  <a:lnTo>
                    <a:pt x="308" y="134"/>
                  </a:lnTo>
                  <a:lnTo>
                    <a:pt x="301" y="150"/>
                  </a:lnTo>
                  <a:lnTo>
                    <a:pt x="294" y="161"/>
                  </a:lnTo>
                  <a:lnTo>
                    <a:pt x="288" y="181"/>
                  </a:lnTo>
                  <a:lnTo>
                    <a:pt x="272" y="189"/>
                  </a:lnTo>
                  <a:lnTo>
                    <a:pt x="251" y="197"/>
                  </a:lnTo>
                  <a:lnTo>
                    <a:pt x="242" y="201"/>
                  </a:lnTo>
                  <a:lnTo>
                    <a:pt x="236" y="203"/>
                  </a:lnTo>
                  <a:lnTo>
                    <a:pt x="231" y="196"/>
                  </a:lnTo>
                  <a:lnTo>
                    <a:pt x="218" y="201"/>
                  </a:lnTo>
                  <a:lnTo>
                    <a:pt x="206" y="202"/>
                  </a:lnTo>
                  <a:lnTo>
                    <a:pt x="190" y="214"/>
                  </a:lnTo>
                  <a:lnTo>
                    <a:pt x="175" y="215"/>
                  </a:lnTo>
                  <a:lnTo>
                    <a:pt x="168" y="222"/>
                  </a:lnTo>
                  <a:lnTo>
                    <a:pt x="154" y="224"/>
                  </a:lnTo>
                  <a:lnTo>
                    <a:pt x="141" y="232"/>
                  </a:lnTo>
                  <a:lnTo>
                    <a:pt x="127" y="237"/>
                  </a:lnTo>
                  <a:lnTo>
                    <a:pt x="109" y="239"/>
                  </a:lnTo>
                  <a:lnTo>
                    <a:pt x="93" y="229"/>
                  </a:lnTo>
                  <a:lnTo>
                    <a:pt x="81" y="226"/>
                  </a:lnTo>
                  <a:lnTo>
                    <a:pt x="69" y="211"/>
                  </a:lnTo>
                  <a:lnTo>
                    <a:pt x="54" y="204"/>
                  </a:lnTo>
                  <a:lnTo>
                    <a:pt x="43" y="188"/>
                  </a:lnTo>
                  <a:lnTo>
                    <a:pt x="30" y="183"/>
                  </a:lnTo>
                  <a:lnTo>
                    <a:pt x="21" y="170"/>
                  </a:lnTo>
                  <a:lnTo>
                    <a:pt x="18" y="162"/>
                  </a:lnTo>
                  <a:lnTo>
                    <a:pt x="15" y="156"/>
                  </a:lnTo>
                  <a:lnTo>
                    <a:pt x="7" y="152"/>
                  </a:lnTo>
                  <a:lnTo>
                    <a:pt x="0" y="152"/>
                  </a:lnTo>
                  <a:lnTo>
                    <a:pt x="2" y="148"/>
                  </a:lnTo>
                  <a:lnTo>
                    <a:pt x="10" y="141"/>
                  </a:lnTo>
                  <a:lnTo>
                    <a:pt x="22" y="138"/>
                  </a:lnTo>
                  <a:lnTo>
                    <a:pt x="20" y="126"/>
                  </a:lnTo>
                  <a:lnTo>
                    <a:pt x="20" y="117"/>
                  </a:lnTo>
                  <a:lnTo>
                    <a:pt x="22" y="112"/>
                  </a:lnTo>
                  <a:lnTo>
                    <a:pt x="28" y="98"/>
                  </a:lnTo>
                  <a:lnTo>
                    <a:pt x="22" y="89"/>
                  </a:lnTo>
                  <a:lnTo>
                    <a:pt x="26" y="81"/>
                  </a:lnTo>
                  <a:lnTo>
                    <a:pt x="36" y="81"/>
                  </a:lnTo>
                  <a:lnTo>
                    <a:pt x="52" y="81"/>
                  </a:lnTo>
                  <a:lnTo>
                    <a:pt x="56" y="72"/>
                  </a:lnTo>
                  <a:lnTo>
                    <a:pt x="55" y="60"/>
                  </a:lnTo>
                  <a:lnTo>
                    <a:pt x="56" y="52"/>
                  </a:lnTo>
                  <a:lnTo>
                    <a:pt x="62" y="55"/>
                  </a:lnTo>
                  <a:lnTo>
                    <a:pt x="69" y="59"/>
                  </a:lnTo>
                  <a:lnTo>
                    <a:pt x="88" y="73"/>
                  </a:lnTo>
                  <a:lnTo>
                    <a:pt x="95" y="77"/>
                  </a:lnTo>
                  <a:lnTo>
                    <a:pt x="105" y="76"/>
                  </a:lnTo>
                  <a:lnTo>
                    <a:pt x="115" y="75"/>
                  </a:lnTo>
                  <a:lnTo>
                    <a:pt x="122" y="74"/>
                  </a:lnTo>
                  <a:lnTo>
                    <a:pt x="128" y="74"/>
                  </a:lnTo>
                  <a:lnTo>
                    <a:pt x="134" y="73"/>
                  </a:lnTo>
                  <a:lnTo>
                    <a:pt x="138" y="66"/>
                  </a:lnTo>
                  <a:lnTo>
                    <a:pt x="140" y="65"/>
                  </a:lnTo>
                  <a:lnTo>
                    <a:pt x="147" y="54"/>
                  </a:lnTo>
                  <a:lnTo>
                    <a:pt x="161" y="49"/>
                  </a:lnTo>
                  <a:lnTo>
                    <a:pt x="177" y="43"/>
                  </a:lnTo>
                  <a:lnTo>
                    <a:pt x="192" y="33"/>
                  </a:lnTo>
                  <a:lnTo>
                    <a:pt x="210" y="37"/>
                  </a:lnTo>
                  <a:lnTo>
                    <a:pt x="222" y="29"/>
                  </a:lnTo>
                  <a:lnTo>
                    <a:pt x="232" y="25"/>
                  </a:lnTo>
                  <a:lnTo>
                    <a:pt x="236" y="13"/>
                  </a:lnTo>
                  <a:lnTo>
                    <a:pt x="252" y="3"/>
                  </a:lnTo>
                  <a:lnTo>
                    <a:pt x="269" y="3"/>
                  </a:lnTo>
                  <a:lnTo>
                    <a:pt x="280" y="0"/>
                  </a:lnTo>
                  <a:lnTo>
                    <a:pt x="296" y="2"/>
                  </a:lnTo>
                  <a:lnTo>
                    <a:pt x="314" y="12"/>
                  </a:lnTo>
                  <a:lnTo>
                    <a:pt x="326" y="8"/>
                  </a:lnTo>
                  <a:close/>
                </a:path>
              </a:pathLst>
            </a:custGeom>
            <a:solidFill>
              <a:srgbClr val="FFFF66"/>
            </a:solidFill>
            <a:ln w="12700" cap="flat" cmpd="sng">
              <a:solidFill>
                <a:srgbClr val="A50021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7" name="Freeform 137"/>
            <p:cNvSpPr>
              <a:spLocks/>
            </p:cNvSpPr>
            <p:nvPr/>
          </p:nvSpPr>
          <p:spPr bwMode="auto">
            <a:xfrm>
              <a:off x="3311203" y="4194175"/>
              <a:ext cx="890588" cy="649288"/>
            </a:xfrm>
            <a:custGeom>
              <a:avLst/>
              <a:gdLst>
                <a:gd name="T0" fmla="*/ 2147483646 w 560"/>
                <a:gd name="T1" fmla="*/ 2147483646 h 393"/>
                <a:gd name="T2" fmla="*/ 2147483646 w 560"/>
                <a:gd name="T3" fmla="*/ 2147483646 h 393"/>
                <a:gd name="T4" fmla="*/ 2147483646 w 560"/>
                <a:gd name="T5" fmla="*/ 2147483646 h 393"/>
                <a:gd name="T6" fmla="*/ 2147483646 w 560"/>
                <a:gd name="T7" fmla="*/ 2147483646 h 393"/>
                <a:gd name="T8" fmla="*/ 2147483646 w 560"/>
                <a:gd name="T9" fmla="*/ 2147483646 h 393"/>
                <a:gd name="T10" fmla="*/ 2147483646 w 560"/>
                <a:gd name="T11" fmla="*/ 2147483646 h 393"/>
                <a:gd name="T12" fmla="*/ 2147483646 w 560"/>
                <a:gd name="T13" fmla="*/ 2147483646 h 393"/>
                <a:gd name="T14" fmla="*/ 2147483646 w 560"/>
                <a:gd name="T15" fmla="*/ 2147483646 h 393"/>
                <a:gd name="T16" fmla="*/ 2147483646 w 560"/>
                <a:gd name="T17" fmla="*/ 2147483646 h 393"/>
                <a:gd name="T18" fmla="*/ 2147483646 w 560"/>
                <a:gd name="T19" fmla="*/ 2147483646 h 393"/>
                <a:gd name="T20" fmla="*/ 2147483646 w 560"/>
                <a:gd name="T21" fmla="*/ 2147483646 h 393"/>
                <a:gd name="T22" fmla="*/ 2147483646 w 560"/>
                <a:gd name="T23" fmla="*/ 2147483646 h 393"/>
                <a:gd name="T24" fmla="*/ 2147483646 w 560"/>
                <a:gd name="T25" fmla="*/ 2147483646 h 393"/>
                <a:gd name="T26" fmla="*/ 2147483646 w 560"/>
                <a:gd name="T27" fmla="*/ 2147483646 h 393"/>
                <a:gd name="T28" fmla="*/ 2147483646 w 560"/>
                <a:gd name="T29" fmla="*/ 0 h 393"/>
                <a:gd name="T30" fmla="*/ 2147483646 w 560"/>
                <a:gd name="T31" fmla="*/ 2147483646 h 393"/>
                <a:gd name="T32" fmla="*/ 2147483646 w 560"/>
                <a:gd name="T33" fmla="*/ 2147483646 h 393"/>
                <a:gd name="T34" fmla="*/ 2147483646 w 560"/>
                <a:gd name="T35" fmla="*/ 2147483646 h 393"/>
                <a:gd name="T36" fmla="*/ 2147483646 w 560"/>
                <a:gd name="T37" fmla="*/ 2147483646 h 393"/>
                <a:gd name="T38" fmla="*/ 2147483646 w 560"/>
                <a:gd name="T39" fmla="*/ 2147483646 h 393"/>
                <a:gd name="T40" fmla="*/ 2147483646 w 560"/>
                <a:gd name="T41" fmla="*/ 2147483646 h 393"/>
                <a:gd name="T42" fmla="*/ 2147483646 w 560"/>
                <a:gd name="T43" fmla="*/ 2147483646 h 393"/>
                <a:gd name="T44" fmla="*/ 2147483646 w 560"/>
                <a:gd name="T45" fmla="*/ 2147483646 h 393"/>
                <a:gd name="T46" fmla="*/ 2147483646 w 560"/>
                <a:gd name="T47" fmla="*/ 2147483646 h 393"/>
                <a:gd name="T48" fmla="*/ 2147483646 w 560"/>
                <a:gd name="T49" fmla="*/ 2147483646 h 393"/>
                <a:gd name="T50" fmla="*/ 2147483646 w 560"/>
                <a:gd name="T51" fmla="*/ 2147483646 h 393"/>
                <a:gd name="T52" fmla="*/ 2147483646 w 560"/>
                <a:gd name="T53" fmla="*/ 2147483646 h 393"/>
                <a:gd name="T54" fmla="*/ 2147483646 w 560"/>
                <a:gd name="T55" fmla="*/ 2147483646 h 393"/>
                <a:gd name="T56" fmla="*/ 2147483646 w 560"/>
                <a:gd name="T57" fmla="*/ 2147483646 h 393"/>
                <a:gd name="T58" fmla="*/ 2147483646 w 560"/>
                <a:gd name="T59" fmla="*/ 2147483646 h 393"/>
                <a:gd name="T60" fmla="*/ 2147483646 w 560"/>
                <a:gd name="T61" fmla="*/ 2147483646 h 393"/>
                <a:gd name="T62" fmla="*/ 2147483646 w 560"/>
                <a:gd name="T63" fmla="*/ 2147483646 h 393"/>
                <a:gd name="T64" fmla="*/ 2147483646 w 560"/>
                <a:gd name="T65" fmla="*/ 2147483646 h 393"/>
                <a:gd name="T66" fmla="*/ 2147483646 w 560"/>
                <a:gd name="T67" fmla="*/ 2147483646 h 393"/>
                <a:gd name="T68" fmla="*/ 2147483646 w 560"/>
                <a:gd name="T69" fmla="*/ 2147483646 h 393"/>
                <a:gd name="T70" fmla="*/ 2147483646 w 560"/>
                <a:gd name="T71" fmla="*/ 2147483646 h 393"/>
                <a:gd name="T72" fmla="*/ 2147483646 w 560"/>
                <a:gd name="T73" fmla="*/ 2147483646 h 393"/>
                <a:gd name="T74" fmla="*/ 2147483646 w 560"/>
                <a:gd name="T75" fmla="*/ 2147483646 h 393"/>
                <a:gd name="T76" fmla="*/ 2147483646 w 560"/>
                <a:gd name="T77" fmla="*/ 2147483646 h 393"/>
                <a:gd name="T78" fmla="*/ 2147483646 w 560"/>
                <a:gd name="T79" fmla="*/ 2147483646 h 393"/>
                <a:gd name="T80" fmla="*/ 2147483646 w 560"/>
                <a:gd name="T81" fmla="*/ 2147483646 h 393"/>
                <a:gd name="T82" fmla="*/ 2147483646 w 560"/>
                <a:gd name="T83" fmla="*/ 2147483646 h 393"/>
                <a:gd name="T84" fmla="*/ 2147483646 w 560"/>
                <a:gd name="T85" fmla="*/ 2147483646 h 393"/>
                <a:gd name="T86" fmla="*/ 2147483646 w 560"/>
                <a:gd name="T87" fmla="*/ 2147483646 h 393"/>
                <a:gd name="T88" fmla="*/ 2147483646 w 560"/>
                <a:gd name="T89" fmla="*/ 2147483646 h 393"/>
                <a:gd name="T90" fmla="*/ 2147483646 w 560"/>
                <a:gd name="T91" fmla="*/ 2147483646 h 393"/>
                <a:gd name="T92" fmla="*/ 2147483646 w 560"/>
                <a:gd name="T93" fmla="*/ 2147483646 h 393"/>
                <a:gd name="T94" fmla="*/ 2147483646 w 560"/>
                <a:gd name="T95" fmla="*/ 2147483646 h 393"/>
                <a:gd name="T96" fmla="*/ 2147483646 w 560"/>
                <a:gd name="T97" fmla="*/ 2147483646 h 393"/>
                <a:gd name="T98" fmla="*/ 2147483646 w 560"/>
                <a:gd name="T99" fmla="*/ 2147483646 h 393"/>
                <a:gd name="T100" fmla="*/ 2147483646 w 560"/>
                <a:gd name="T101" fmla="*/ 2147483646 h 393"/>
                <a:gd name="T102" fmla="*/ 2147483646 w 560"/>
                <a:gd name="T103" fmla="*/ 2147483646 h 393"/>
                <a:gd name="T104" fmla="*/ 2147483646 w 560"/>
                <a:gd name="T105" fmla="*/ 2147483646 h 393"/>
                <a:gd name="T106" fmla="*/ 2147483646 w 560"/>
                <a:gd name="T107" fmla="*/ 2147483646 h 393"/>
                <a:gd name="T108" fmla="*/ 2147483646 w 560"/>
                <a:gd name="T109" fmla="*/ 2147483646 h 393"/>
                <a:gd name="T110" fmla="*/ 2147483646 w 560"/>
                <a:gd name="T111" fmla="*/ 2147483646 h 393"/>
                <a:gd name="T112" fmla="*/ 2147483646 w 560"/>
                <a:gd name="T113" fmla="*/ 2147483646 h 39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60"/>
                <a:gd name="T172" fmla="*/ 0 h 393"/>
                <a:gd name="T173" fmla="*/ 560 w 560"/>
                <a:gd name="T174" fmla="*/ 393 h 39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60" h="393">
                  <a:moveTo>
                    <a:pt x="6" y="216"/>
                  </a:moveTo>
                  <a:lnTo>
                    <a:pt x="15" y="212"/>
                  </a:lnTo>
                  <a:lnTo>
                    <a:pt x="36" y="204"/>
                  </a:lnTo>
                  <a:lnTo>
                    <a:pt x="52" y="196"/>
                  </a:lnTo>
                  <a:lnTo>
                    <a:pt x="58" y="176"/>
                  </a:lnTo>
                  <a:lnTo>
                    <a:pt x="65" y="165"/>
                  </a:lnTo>
                  <a:lnTo>
                    <a:pt x="72" y="149"/>
                  </a:lnTo>
                  <a:lnTo>
                    <a:pt x="75" y="135"/>
                  </a:lnTo>
                  <a:lnTo>
                    <a:pt x="86" y="120"/>
                  </a:lnTo>
                  <a:lnTo>
                    <a:pt x="87" y="108"/>
                  </a:lnTo>
                  <a:lnTo>
                    <a:pt x="93" y="97"/>
                  </a:lnTo>
                  <a:lnTo>
                    <a:pt x="93" y="90"/>
                  </a:lnTo>
                  <a:lnTo>
                    <a:pt x="102" y="78"/>
                  </a:lnTo>
                  <a:lnTo>
                    <a:pt x="115" y="70"/>
                  </a:lnTo>
                  <a:lnTo>
                    <a:pt x="123" y="70"/>
                  </a:lnTo>
                  <a:lnTo>
                    <a:pt x="130" y="62"/>
                  </a:lnTo>
                  <a:lnTo>
                    <a:pt x="133" y="54"/>
                  </a:lnTo>
                  <a:lnTo>
                    <a:pt x="140" y="51"/>
                  </a:lnTo>
                  <a:lnTo>
                    <a:pt x="157" y="49"/>
                  </a:lnTo>
                  <a:lnTo>
                    <a:pt x="175" y="49"/>
                  </a:lnTo>
                  <a:lnTo>
                    <a:pt x="199" y="48"/>
                  </a:lnTo>
                  <a:lnTo>
                    <a:pt x="214" y="42"/>
                  </a:lnTo>
                  <a:lnTo>
                    <a:pt x="229" y="39"/>
                  </a:lnTo>
                  <a:lnTo>
                    <a:pt x="242" y="47"/>
                  </a:lnTo>
                  <a:lnTo>
                    <a:pt x="252" y="51"/>
                  </a:lnTo>
                  <a:lnTo>
                    <a:pt x="267" y="38"/>
                  </a:lnTo>
                  <a:lnTo>
                    <a:pt x="282" y="31"/>
                  </a:lnTo>
                  <a:lnTo>
                    <a:pt x="299" y="28"/>
                  </a:lnTo>
                  <a:lnTo>
                    <a:pt x="331" y="2"/>
                  </a:lnTo>
                  <a:lnTo>
                    <a:pt x="345" y="0"/>
                  </a:lnTo>
                  <a:lnTo>
                    <a:pt x="352" y="4"/>
                  </a:lnTo>
                  <a:lnTo>
                    <a:pt x="359" y="8"/>
                  </a:lnTo>
                  <a:lnTo>
                    <a:pt x="375" y="19"/>
                  </a:lnTo>
                  <a:lnTo>
                    <a:pt x="385" y="31"/>
                  </a:lnTo>
                  <a:lnTo>
                    <a:pt x="392" y="47"/>
                  </a:lnTo>
                  <a:lnTo>
                    <a:pt x="407" y="66"/>
                  </a:lnTo>
                  <a:lnTo>
                    <a:pt x="425" y="85"/>
                  </a:lnTo>
                  <a:lnTo>
                    <a:pt x="440" y="103"/>
                  </a:lnTo>
                  <a:lnTo>
                    <a:pt x="450" y="132"/>
                  </a:lnTo>
                  <a:lnTo>
                    <a:pt x="454" y="151"/>
                  </a:lnTo>
                  <a:lnTo>
                    <a:pt x="455" y="169"/>
                  </a:lnTo>
                  <a:lnTo>
                    <a:pt x="460" y="180"/>
                  </a:lnTo>
                  <a:lnTo>
                    <a:pt x="464" y="192"/>
                  </a:lnTo>
                  <a:lnTo>
                    <a:pt x="467" y="205"/>
                  </a:lnTo>
                  <a:lnTo>
                    <a:pt x="467" y="211"/>
                  </a:lnTo>
                  <a:lnTo>
                    <a:pt x="476" y="209"/>
                  </a:lnTo>
                  <a:lnTo>
                    <a:pt x="484" y="216"/>
                  </a:lnTo>
                  <a:lnTo>
                    <a:pt x="487" y="219"/>
                  </a:lnTo>
                  <a:lnTo>
                    <a:pt x="492" y="223"/>
                  </a:lnTo>
                  <a:lnTo>
                    <a:pt x="504" y="221"/>
                  </a:lnTo>
                  <a:lnTo>
                    <a:pt x="513" y="211"/>
                  </a:lnTo>
                  <a:lnTo>
                    <a:pt x="528" y="205"/>
                  </a:lnTo>
                  <a:lnTo>
                    <a:pt x="537" y="199"/>
                  </a:lnTo>
                  <a:lnTo>
                    <a:pt x="546" y="198"/>
                  </a:lnTo>
                  <a:lnTo>
                    <a:pt x="552" y="200"/>
                  </a:lnTo>
                  <a:lnTo>
                    <a:pt x="557" y="207"/>
                  </a:lnTo>
                  <a:lnTo>
                    <a:pt x="557" y="213"/>
                  </a:lnTo>
                  <a:lnTo>
                    <a:pt x="560" y="225"/>
                  </a:lnTo>
                  <a:lnTo>
                    <a:pt x="560" y="237"/>
                  </a:lnTo>
                  <a:lnTo>
                    <a:pt x="555" y="250"/>
                  </a:lnTo>
                  <a:lnTo>
                    <a:pt x="544" y="254"/>
                  </a:lnTo>
                  <a:lnTo>
                    <a:pt x="535" y="264"/>
                  </a:lnTo>
                  <a:lnTo>
                    <a:pt x="529" y="277"/>
                  </a:lnTo>
                  <a:lnTo>
                    <a:pt x="523" y="285"/>
                  </a:lnTo>
                  <a:lnTo>
                    <a:pt x="519" y="279"/>
                  </a:lnTo>
                  <a:lnTo>
                    <a:pt x="524" y="270"/>
                  </a:lnTo>
                  <a:lnTo>
                    <a:pt x="528" y="256"/>
                  </a:lnTo>
                  <a:lnTo>
                    <a:pt x="526" y="250"/>
                  </a:lnTo>
                  <a:lnTo>
                    <a:pt x="525" y="241"/>
                  </a:lnTo>
                  <a:lnTo>
                    <a:pt x="517" y="243"/>
                  </a:lnTo>
                  <a:lnTo>
                    <a:pt x="517" y="254"/>
                  </a:lnTo>
                  <a:lnTo>
                    <a:pt x="518" y="268"/>
                  </a:lnTo>
                  <a:lnTo>
                    <a:pt x="515" y="282"/>
                  </a:lnTo>
                  <a:lnTo>
                    <a:pt x="516" y="294"/>
                  </a:lnTo>
                  <a:lnTo>
                    <a:pt x="514" y="303"/>
                  </a:lnTo>
                  <a:lnTo>
                    <a:pt x="518" y="323"/>
                  </a:lnTo>
                  <a:lnTo>
                    <a:pt x="518" y="331"/>
                  </a:lnTo>
                  <a:lnTo>
                    <a:pt x="522" y="343"/>
                  </a:lnTo>
                  <a:lnTo>
                    <a:pt x="503" y="349"/>
                  </a:lnTo>
                  <a:lnTo>
                    <a:pt x="478" y="338"/>
                  </a:lnTo>
                  <a:lnTo>
                    <a:pt x="446" y="335"/>
                  </a:lnTo>
                  <a:lnTo>
                    <a:pt x="438" y="331"/>
                  </a:lnTo>
                  <a:lnTo>
                    <a:pt x="417" y="334"/>
                  </a:lnTo>
                  <a:lnTo>
                    <a:pt x="391" y="346"/>
                  </a:lnTo>
                  <a:lnTo>
                    <a:pt x="369" y="363"/>
                  </a:lnTo>
                  <a:lnTo>
                    <a:pt x="351" y="379"/>
                  </a:lnTo>
                  <a:lnTo>
                    <a:pt x="334" y="386"/>
                  </a:lnTo>
                  <a:lnTo>
                    <a:pt x="305" y="386"/>
                  </a:lnTo>
                  <a:lnTo>
                    <a:pt x="284" y="385"/>
                  </a:lnTo>
                  <a:lnTo>
                    <a:pt x="239" y="391"/>
                  </a:lnTo>
                  <a:lnTo>
                    <a:pt x="201" y="392"/>
                  </a:lnTo>
                  <a:lnTo>
                    <a:pt x="187" y="393"/>
                  </a:lnTo>
                  <a:lnTo>
                    <a:pt x="174" y="385"/>
                  </a:lnTo>
                  <a:lnTo>
                    <a:pt x="179" y="368"/>
                  </a:lnTo>
                  <a:lnTo>
                    <a:pt x="165" y="365"/>
                  </a:lnTo>
                  <a:lnTo>
                    <a:pt x="154" y="364"/>
                  </a:lnTo>
                  <a:lnTo>
                    <a:pt x="144" y="346"/>
                  </a:lnTo>
                  <a:lnTo>
                    <a:pt x="153" y="334"/>
                  </a:lnTo>
                  <a:lnTo>
                    <a:pt x="145" y="323"/>
                  </a:lnTo>
                  <a:lnTo>
                    <a:pt x="133" y="334"/>
                  </a:lnTo>
                  <a:lnTo>
                    <a:pt x="120" y="330"/>
                  </a:lnTo>
                  <a:lnTo>
                    <a:pt x="102" y="326"/>
                  </a:lnTo>
                  <a:lnTo>
                    <a:pt x="84" y="315"/>
                  </a:lnTo>
                  <a:lnTo>
                    <a:pt x="82" y="299"/>
                  </a:lnTo>
                  <a:lnTo>
                    <a:pt x="78" y="289"/>
                  </a:lnTo>
                  <a:lnTo>
                    <a:pt x="69" y="284"/>
                  </a:lnTo>
                  <a:lnTo>
                    <a:pt x="58" y="283"/>
                  </a:lnTo>
                  <a:lnTo>
                    <a:pt x="47" y="269"/>
                  </a:lnTo>
                  <a:lnTo>
                    <a:pt x="40" y="250"/>
                  </a:lnTo>
                  <a:lnTo>
                    <a:pt x="33" y="239"/>
                  </a:lnTo>
                  <a:lnTo>
                    <a:pt x="21" y="226"/>
                  </a:lnTo>
                  <a:lnTo>
                    <a:pt x="6" y="221"/>
                  </a:lnTo>
                  <a:lnTo>
                    <a:pt x="0" y="218"/>
                  </a:lnTo>
                  <a:lnTo>
                    <a:pt x="6" y="216"/>
                  </a:lnTo>
                  <a:close/>
                </a:path>
              </a:pathLst>
            </a:custGeom>
            <a:solidFill>
              <a:srgbClr val="FFFF66"/>
            </a:solidFill>
            <a:ln w="12700" cap="flat" cmpd="sng">
              <a:solidFill>
                <a:srgbClr val="A50021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8" name="Freeform 150"/>
            <p:cNvSpPr>
              <a:spLocks noEditPoints="1"/>
            </p:cNvSpPr>
            <p:nvPr/>
          </p:nvSpPr>
          <p:spPr bwMode="auto">
            <a:xfrm>
              <a:off x="2711128" y="4510088"/>
              <a:ext cx="557213" cy="560387"/>
            </a:xfrm>
            <a:custGeom>
              <a:avLst/>
              <a:gdLst>
                <a:gd name="T0" fmla="*/ 632382 w 352"/>
                <a:gd name="T1" fmla="*/ 2055961 h 342"/>
                <a:gd name="T2" fmla="*/ 669785 w 352"/>
                <a:gd name="T3" fmla="*/ 2100334 h 342"/>
                <a:gd name="T4" fmla="*/ 625583 w 352"/>
                <a:gd name="T5" fmla="*/ 2115125 h 342"/>
                <a:gd name="T6" fmla="*/ 581385 w 352"/>
                <a:gd name="T7" fmla="*/ 2078150 h 342"/>
                <a:gd name="T8" fmla="*/ 564387 w 352"/>
                <a:gd name="T9" fmla="*/ 59165 h 342"/>
                <a:gd name="T10" fmla="*/ 676583 w 352"/>
                <a:gd name="T11" fmla="*/ 310615 h 342"/>
                <a:gd name="T12" fmla="*/ 809180 w 352"/>
                <a:gd name="T13" fmla="*/ 495503 h 342"/>
                <a:gd name="T14" fmla="*/ 972375 w 352"/>
                <a:gd name="T15" fmla="*/ 517683 h 342"/>
                <a:gd name="T16" fmla="*/ 1050575 w 352"/>
                <a:gd name="T17" fmla="*/ 636018 h 342"/>
                <a:gd name="T18" fmla="*/ 1196773 w 352"/>
                <a:gd name="T19" fmla="*/ 902254 h 342"/>
                <a:gd name="T20" fmla="*/ 1084573 w 352"/>
                <a:gd name="T21" fmla="*/ 1079742 h 342"/>
                <a:gd name="T22" fmla="*/ 985978 w 352"/>
                <a:gd name="T23" fmla="*/ 961414 h 342"/>
                <a:gd name="T24" fmla="*/ 900985 w 352"/>
                <a:gd name="T25" fmla="*/ 924443 h 342"/>
                <a:gd name="T26" fmla="*/ 788777 w 352"/>
                <a:gd name="T27" fmla="*/ 954026 h 342"/>
                <a:gd name="T28" fmla="*/ 724182 w 352"/>
                <a:gd name="T29" fmla="*/ 924443 h 342"/>
                <a:gd name="T30" fmla="*/ 584788 w 352"/>
                <a:gd name="T31" fmla="*/ 857884 h 342"/>
                <a:gd name="T32" fmla="*/ 462386 w 352"/>
                <a:gd name="T33" fmla="*/ 828297 h 342"/>
                <a:gd name="T34" fmla="*/ 486191 w 352"/>
                <a:gd name="T35" fmla="*/ 1205477 h 342"/>
                <a:gd name="T36" fmla="*/ 509990 w 352"/>
                <a:gd name="T37" fmla="*/ 1493897 h 342"/>
                <a:gd name="T38" fmla="*/ 594986 w 352"/>
                <a:gd name="T39" fmla="*/ 1597434 h 342"/>
                <a:gd name="T40" fmla="*/ 683384 w 352"/>
                <a:gd name="T41" fmla="*/ 1878464 h 342"/>
                <a:gd name="T42" fmla="*/ 741179 w 352"/>
                <a:gd name="T43" fmla="*/ 2033768 h 342"/>
                <a:gd name="T44" fmla="*/ 843178 w 352"/>
                <a:gd name="T45" fmla="*/ 2233453 h 342"/>
                <a:gd name="T46" fmla="*/ 985978 w 352"/>
                <a:gd name="T47" fmla="*/ 2529270 h 342"/>
                <a:gd name="T48" fmla="*/ 860180 w 352"/>
                <a:gd name="T49" fmla="*/ 2381362 h 342"/>
                <a:gd name="T50" fmla="*/ 720783 w 352"/>
                <a:gd name="T51" fmla="*/ 2277824 h 342"/>
                <a:gd name="T52" fmla="*/ 798981 w 352"/>
                <a:gd name="T53" fmla="*/ 2314807 h 342"/>
                <a:gd name="T54" fmla="*/ 781985 w 352"/>
                <a:gd name="T55" fmla="*/ 2233453 h 342"/>
                <a:gd name="T56" fmla="*/ 608585 w 352"/>
                <a:gd name="T57" fmla="*/ 1982004 h 342"/>
                <a:gd name="T58" fmla="*/ 496390 w 352"/>
                <a:gd name="T59" fmla="*/ 1982004 h 342"/>
                <a:gd name="T60" fmla="*/ 431789 w 352"/>
                <a:gd name="T61" fmla="*/ 1804510 h 342"/>
                <a:gd name="T62" fmla="*/ 326394 w 352"/>
                <a:gd name="T63" fmla="*/ 1590038 h 342"/>
                <a:gd name="T64" fmla="*/ 373987 w 352"/>
                <a:gd name="T65" fmla="*/ 1493897 h 342"/>
                <a:gd name="T66" fmla="*/ 268594 w 352"/>
                <a:gd name="T67" fmla="*/ 1220260 h 342"/>
                <a:gd name="T68" fmla="*/ 244794 w 352"/>
                <a:gd name="T69" fmla="*/ 983610 h 342"/>
                <a:gd name="T70" fmla="*/ 159793 w 352"/>
                <a:gd name="T71" fmla="*/ 872674 h 342"/>
                <a:gd name="T72" fmla="*/ 71400 w 352"/>
                <a:gd name="T73" fmla="*/ 1175889 h 342"/>
                <a:gd name="T74" fmla="*/ 6803 w 352"/>
                <a:gd name="T75" fmla="*/ 939235 h 342"/>
                <a:gd name="T76" fmla="*/ 54402 w 352"/>
                <a:gd name="T77" fmla="*/ 783930 h 342"/>
                <a:gd name="T78" fmla="*/ 159793 w 352"/>
                <a:gd name="T79" fmla="*/ 672992 h 342"/>
                <a:gd name="T80" fmla="*/ 288993 w 352"/>
                <a:gd name="T81" fmla="*/ 761737 h 342"/>
                <a:gd name="T82" fmla="*/ 322991 w 352"/>
                <a:gd name="T83" fmla="*/ 584242 h 342"/>
                <a:gd name="T84" fmla="*/ 360391 w 352"/>
                <a:gd name="T85" fmla="*/ 281027 h 342"/>
                <a:gd name="T86" fmla="*/ 506587 w 352"/>
                <a:gd name="T87" fmla="*/ 140515 h 342"/>
                <a:gd name="T88" fmla="*/ 632382 w 352"/>
                <a:gd name="T89" fmla="*/ 2314807 h 342"/>
                <a:gd name="T90" fmla="*/ 720783 w 352"/>
                <a:gd name="T91" fmla="*/ 2300009 h 342"/>
                <a:gd name="T92" fmla="*/ 686781 w 352"/>
                <a:gd name="T93" fmla="*/ 2336986 h 342"/>
                <a:gd name="T94" fmla="*/ 632382 w 352"/>
                <a:gd name="T95" fmla="*/ 2314807 h 342"/>
                <a:gd name="T96" fmla="*/ 214194 w 352"/>
                <a:gd name="T97" fmla="*/ 1035372 h 342"/>
                <a:gd name="T98" fmla="*/ 224393 w 352"/>
                <a:gd name="T99" fmla="*/ 1079742 h 342"/>
                <a:gd name="T100" fmla="*/ 176796 w 352"/>
                <a:gd name="T101" fmla="*/ 1035372 h 342"/>
                <a:gd name="T102" fmla="*/ 149594 w 352"/>
                <a:gd name="T103" fmla="*/ 983610 h 342"/>
                <a:gd name="T104" fmla="*/ 159793 w 352"/>
                <a:gd name="T105" fmla="*/ 998393 h 342"/>
                <a:gd name="T106" fmla="*/ 166593 w 352"/>
                <a:gd name="T107" fmla="*/ 1101928 h 342"/>
                <a:gd name="T108" fmla="*/ 153000 w 352"/>
                <a:gd name="T109" fmla="*/ 1190683 h 342"/>
                <a:gd name="T110" fmla="*/ 149594 w 352"/>
                <a:gd name="T111" fmla="*/ 1131521 h 342"/>
                <a:gd name="T112" fmla="*/ 153000 w 352"/>
                <a:gd name="T113" fmla="*/ 1027979 h 34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52"/>
                <a:gd name="T172" fmla="*/ 0 h 342"/>
                <a:gd name="T173" fmla="*/ 352 w 352"/>
                <a:gd name="T174" fmla="*/ 342 h 34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52" h="342">
                  <a:moveTo>
                    <a:pt x="170" y="277"/>
                  </a:moveTo>
                  <a:lnTo>
                    <a:pt x="171" y="276"/>
                  </a:lnTo>
                  <a:lnTo>
                    <a:pt x="186" y="278"/>
                  </a:lnTo>
                  <a:lnTo>
                    <a:pt x="192" y="281"/>
                  </a:lnTo>
                  <a:lnTo>
                    <a:pt x="195" y="281"/>
                  </a:lnTo>
                  <a:lnTo>
                    <a:pt x="197" y="284"/>
                  </a:lnTo>
                  <a:lnTo>
                    <a:pt x="195" y="285"/>
                  </a:lnTo>
                  <a:lnTo>
                    <a:pt x="190" y="285"/>
                  </a:lnTo>
                  <a:lnTo>
                    <a:pt x="184" y="286"/>
                  </a:lnTo>
                  <a:lnTo>
                    <a:pt x="178" y="286"/>
                  </a:lnTo>
                  <a:lnTo>
                    <a:pt x="172" y="285"/>
                  </a:lnTo>
                  <a:lnTo>
                    <a:pt x="171" y="281"/>
                  </a:lnTo>
                  <a:lnTo>
                    <a:pt x="170" y="277"/>
                  </a:lnTo>
                  <a:close/>
                  <a:moveTo>
                    <a:pt x="163" y="0"/>
                  </a:moveTo>
                  <a:lnTo>
                    <a:pt x="166" y="8"/>
                  </a:lnTo>
                  <a:lnTo>
                    <a:pt x="175" y="21"/>
                  </a:lnTo>
                  <a:lnTo>
                    <a:pt x="188" y="26"/>
                  </a:lnTo>
                  <a:lnTo>
                    <a:pt x="199" y="42"/>
                  </a:lnTo>
                  <a:lnTo>
                    <a:pt x="214" y="49"/>
                  </a:lnTo>
                  <a:lnTo>
                    <a:pt x="226" y="64"/>
                  </a:lnTo>
                  <a:lnTo>
                    <a:pt x="238" y="67"/>
                  </a:lnTo>
                  <a:lnTo>
                    <a:pt x="254" y="77"/>
                  </a:lnTo>
                  <a:lnTo>
                    <a:pt x="272" y="75"/>
                  </a:lnTo>
                  <a:lnTo>
                    <a:pt x="286" y="70"/>
                  </a:lnTo>
                  <a:lnTo>
                    <a:pt x="299" y="62"/>
                  </a:lnTo>
                  <a:lnTo>
                    <a:pt x="309" y="73"/>
                  </a:lnTo>
                  <a:lnTo>
                    <a:pt x="309" y="86"/>
                  </a:lnTo>
                  <a:lnTo>
                    <a:pt x="317" y="90"/>
                  </a:lnTo>
                  <a:lnTo>
                    <a:pt x="316" y="103"/>
                  </a:lnTo>
                  <a:lnTo>
                    <a:pt x="352" y="122"/>
                  </a:lnTo>
                  <a:lnTo>
                    <a:pt x="334" y="122"/>
                  </a:lnTo>
                  <a:lnTo>
                    <a:pt x="330" y="143"/>
                  </a:lnTo>
                  <a:lnTo>
                    <a:pt x="319" y="146"/>
                  </a:lnTo>
                  <a:lnTo>
                    <a:pt x="311" y="138"/>
                  </a:lnTo>
                  <a:lnTo>
                    <a:pt x="302" y="125"/>
                  </a:lnTo>
                  <a:lnTo>
                    <a:pt x="290" y="130"/>
                  </a:lnTo>
                  <a:lnTo>
                    <a:pt x="279" y="126"/>
                  </a:lnTo>
                  <a:lnTo>
                    <a:pt x="269" y="129"/>
                  </a:lnTo>
                  <a:lnTo>
                    <a:pt x="265" y="125"/>
                  </a:lnTo>
                  <a:lnTo>
                    <a:pt x="255" y="130"/>
                  </a:lnTo>
                  <a:lnTo>
                    <a:pt x="244" y="126"/>
                  </a:lnTo>
                  <a:lnTo>
                    <a:pt x="232" y="129"/>
                  </a:lnTo>
                  <a:lnTo>
                    <a:pt x="229" y="124"/>
                  </a:lnTo>
                  <a:lnTo>
                    <a:pt x="219" y="121"/>
                  </a:lnTo>
                  <a:lnTo>
                    <a:pt x="213" y="125"/>
                  </a:lnTo>
                  <a:lnTo>
                    <a:pt x="197" y="113"/>
                  </a:lnTo>
                  <a:lnTo>
                    <a:pt x="189" y="120"/>
                  </a:lnTo>
                  <a:lnTo>
                    <a:pt x="172" y="116"/>
                  </a:lnTo>
                  <a:lnTo>
                    <a:pt x="166" y="130"/>
                  </a:lnTo>
                  <a:lnTo>
                    <a:pt x="159" y="135"/>
                  </a:lnTo>
                  <a:lnTo>
                    <a:pt x="136" y="112"/>
                  </a:lnTo>
                  <a:lnTo>
                    <a:pt x="125" y="132"/>
                  </a:lnTo>
                  <a:lnTo>
                    <a:pt x="125" y="150"/>
                  </a:lnTo>
                  <a:lnTo>
                    <a:pt x="143" y="163"/>
                  </a:lnTo>
                  <a:lnTo>
                    <a:pt x="154" y="191"/>
                  </a:lnTo>
                  <a:lnTo>
                    <a:pt x="149" y="197"/>
                  </a:lnTo>
                  <a:lnTo>
                    <a:pt x="150" y="202"/>
                  </a:lnTo>
                  <a:lnTo>
                    <a:pt x="156" y="201"/>
                  </a:lnTo>
                  <a:lnTo>
                    <a:pt x="161" y="209"/>
                  </a:lnTo>
                  <a:lnTo>
                    <a:pt x="175" y="216"/>
                  </a:lnTo>
                  <a:lnTo>
                    <a:pt x="187" y="232"/>
                  </a:lnTo>
                  <a:lnTo>
                    <a:pt x="199" y="239"/>
                  </a:lnTo>
                  <a:lnTo>
                    <a:pt x="201" y="254"/>
                  </a:lnTo>
                  <a:lnTo>
                    <a:pt x="211" y="256"/>
                  </a:lnTo>
                  <a:lnTo>
                    <a:pt x="219" y="260"/>
                  </a:lnTo>
                  <a:lnTo>
                    <a:pt x="218" y="275"/>
                  </a:lnTo>
                  <a:lnTo>
                    <a:pt x="240" y="289"/>
                  </a:lnTo>
                  <a:lnTo>
                    <a:pt x="244" y="301"/>
                  </a:lnTo>
                  <a:lnTo>
                    <a:pt x="248" y="302"/>
                  </a:lnTo>
                  <a:lnTo>
                    <a:pt x="269" y="315"/>
                  </a:lnTo>
                  <a:lnTo>
                    <a:pt x="294" y="336"/>
                  </a:lnTo>
                  <a:lnTo>
                    <a:pt x="290" y="342"/>
                  </a:lnTo>
                  <a:lnTo>
                    <a:pt x="284" y="338"/>
                  </a:lnTo>
                  <a:lnTo>
                    <a:pt x="262" y="323"/>
                  </a:lnTo>
                  <a:lnTo>
                    <a:pt x="253" y="322"/>
                  </a:lnTo>
                  <a:lnTo>
                    <a:pt x="244" y="321"/>
                  </a:lnTo>
                  <a:lnTo>
                    <a:pt x="226" y="311"/>
                  </a:lnTo>
                  <a:lnTo>
                    <a:pt x="212" y="308"/>
                  </a:lnTo>
                  <a:lnTo>
                    <a:pt x="216" y="303"/>
                  </a:lnTo>
                  <a:lnTo>
                    <a:pt x="228" y="306"/>
                  </a:lnTo>
                  <a:lnTo>
                    <a:pt x="235" y="313"/>
                  </a:lnTo>
                  <a:lnTo>
                    <a:pt x="240" y="313"/>
                  </a:lnTo>
                  <a:lnTo>
                    <a:pt x="239" y="308"/>
                  </a:lnTo>
                  <a:lnTo>
                    <a:pt x="230" y="302"/>
                  </a:lnTo>
                  <a:lnTo>
                    <a:pt x="215" y="286"/>
                  </a:lnTo>
                  <a:lnTo>
                    <a:pt x="199" y="275"/>
                  </a:lnTo>
                  <a:lnTo>
                    <a:pt x="179" y="268"/>
                  </a:lnTo>
                  <a:lnTo>
                    <a:pt x="165" y="267"/>
                  </a:lnTo>
                  <a:lnTo>
                    <a:pt x="150" y="268"/>
                  </a:lnTo>
                  <a:lnTo>
                    <a:pt x="146" y="268"/>
                  </a:lnTo>
                  <a:lnTo>
                    <a:pt x="143" y="260"/>
                  </a:lnTo>
                  <a:lnTo>
                    <a:pt x="139" y="250"/>
                  </a:lnTo>
                  <a:lnTo>
                    <a:pt x="127" y="244"/>
                  </a:lnTo>
                  <a:lnTo>
                    <a:pt x="120" y="238"/>
                  </a:lnTo>
                  <a:lnTo>
                    <a:pt x="108" y="230"/>
                  </a:lnTo>
                  <a:lnTo>
                    <a:pt x="96" y="215"/>
                  </a:lnTo>
                  <a:lnTo>
                    <a:pt x="95" y="209"/>
                  </a:lnTo>
                  <a:lnTo>
                    <a:pt x="99" y="204"/>
                  </a:lnTo>
                  <a:lnTo>
                    <a:pt x="110" y="202"/>
                  </a:lnTo>
                  <a:lnTo>
                    <a:pt x="98" y="191"/>
                  </a:lnTo>
                  <a:lnTo>
                    <a:pt x="88" y="184"/>
                  </a:lnTo>
                  <a:lnTo>
                    <a:pt x="79" y="165"/>
                  </a:lnTo>
                  <a:lnTo>
                    <a:pt x="79" y="150"/>
                  </a:lnTo>
                  <a:lnTo>
                    <a:pt x="76" y="139"/>
                  </a:lnTo>
                  <a:lnTo>
                    <a:pt x="72" y="133"/>
                  </a:lnTo>
                  <a:lnTo>
                    <a:pt x="68" y="133"/>
                  </a:lnTo>
                  <a:lnTo>
                    <a:pt x="59" y="122"/>
                  </a:lnTo>
                  <a:lnTo>
                    <a:pt x="47" y="118"/>
                  </a:lnTo>
                  <a:lnTo>
                    <a:pt x="39" y="137"/>
                  </a:lnTo>
                  <a:lnTo>
                    <a:pt x="27" y="158"/>
                  </a:lnTo>
                  <a:lnTo>
                    <a:pt x="21" y="159"/>
                  </a:lnTo>
                  <a:lnTo>
                    <a:pt x="16" y="155"/>
                  </a:lnTo>
                  <a:lnTo>
                    <a:pt x="8" y="136"/>
                  </a:lnTo>
                  <a:lnTo>
                    <a:pt x="2" y="127"/>
                  </a:lnTo>
                  <a:lnTo>
                    <a:pt x="0" y="107"/>
                  </a:lnTo>
                  <a:lnTo>
                    <a:pt x="12" y="109"/>
                  </a:lnTo>
                  <a:lnTo>
                    <a:pt x="16" y="106"/>
                  </a:lnTo>
                  <a:lnTo>
                    <a:pt x="30" y="106"/>
                  </a:lnTo>
                  <a:lnTo>
                    <a:pt x="41" y="100"/>
                  </a:lnTo>
                  <a:lnTo>
                    <a:pt x="47" y="91"/>
                  </a:lnTo>
                  <a:lnTo>
                    <a:pt x="67" y="103"/>
                  </a:lnTo>
                  <a:lnTo>
                    <a:pt x="72" y="99"/>
                  </a:lnTo>
                  <a:lnTo>
                    <a:pt x="85" y="103"/>
                  </a:lnTo>
                  <a:lnTo>
                    <a:pt x="94" y="100"/>
                  </a:lnTo>
                  <a:lnTo>
                    <a:pt x="91" y="91"/>
                  </a:lnTo>
                  <a:lnTo>
                    <a:pt x="95" y="79"/>
                  </a:lnTo>
                  <a:lnTo>
                    <a:pt x="88" y="71"/>
                  </a:lnTo>
                  <a:lnTo>
                    <a:pt x="102" y="66"/>
                  </a:lnTo>
                  <a:lnTo>
                    <a:pt x="106" y="38"/>
                  </a:lnTo>
                  <a:lnTo>
                    <a:pt x="130" y="33"/>
                  </a:lnTo>
                  <a:lnTo>
                    <a:pt x="136" y="26"/>
                  </a:lnTo>
                  <a:lnTo>
                    <a:pt x="149" y="19"/>
                  </a:lnTo>
                  <a:lnTo>
                    <a:pt x="150" y="5"/>
                  </a:lnTo>
                  <a:lnTo>
                    <a:pt x="163" y="0"/>
                  </a:lnTo>
                  <a:close/>
                  <a:moveTo>
                    <a:pt x="186" y="313"/>
                  </a:moveTo>
                  <a:lnTo>
                    <a:pt x="188" y="310"/>
                  </a:lnTo>
                  <a:lnTo>
                    <a:pt x="208" y="310"/>
                  </a:lnTo>
                  <a:lnTo>
                    <a:pt x="212" y="311"/>
                  </a:lnTo>
                  <a:lnTo>
                    <a:pt x="214" y="315"/>
                  </a:lnTo>
                  <a:lnTo>
                    <a:pt x="207" y="315"/>
                  </a:lnTo>
                  <a:lnTo>
                    <a:pt x="202" y="316"/>
                  </a:lnTo>
                  <a:lnTo>
                    <a:pt x="187" y="316"/>
                  </a:lnTo>
                  <a:lnTo>
                    <a:pt x="186" y="314"/>
                  </a:lnTo>
                  <a:lnTo>
                    <a:pt x="186" y="313"/>
                  </a:lnTo>
                  <a:close/>
                  <a:moveTo>
                    <a:pt x="57" y="127"/>
                  </a:moveTo>
                  <a:lnTo>
                    <a:pt x="60" y="138"/>
                  </a:lnTo>
                  <a:lnTo>
                    <a:pt x="63" y="140"/>
                  </a:lnTo>
                  <a:lnTo>
                    <a:pt x="67" y="143"/>
                  </a:lnTo>
                  <a:lnTo>
                    <a:pt x="69" y="146"/>
                  </a:lnTo>
                  <a:lnTo>
                    <a:pt x="66" y="146"/>
                  </a:lnTo>
                  <a:lnTo>
                    <a:pt x="61" y="143"/>
                  </a:lnTo>
                  <a:lnTo>
                    <a:pt x="55" y="143"/>
                  </a:lnTo>
                  <a:lnTo>
                    <a:pt x="52" y="140"/>
                  </a:lnTo>
                  <a:lnTo>
                    <a:pt x="54" y="130"/>
                  </a:lnTo>
                  <a:lnTo>
                    <a:pt x="57" y="127"/>
                  </a:lnTo>
                  <a:close/>
                  <a:moveTo>
                    <a:pt x="44" y="133"/>
                  </a:moveTo>
                  <a:lnTo>
                    <a:pt x="43" y="131"/>
                  </a:lnTo>
                  <a:lnTo>
                    <a:pt x="45" y="131"/>
                  </a:lnTo>
                  <a:lnTo>
                    <a:pt x="47" y="135"/>
                  </a:lnTo>
                  <a:lnTo>
                    <a:pt x="47" y="142"/>
                  </a:lnTo>
                  <a:lnTo>
                    <a:pt x="48" y="144"/>
                  </a:lnTo>
                  <a:lnTo>
                    <a:pt x="49" y="149"/>
                  </a:lnTo>
                  <a:lnTo>
                    <a:pt x="48" y="159"/>
                  </a:lnTo>
                  <a:lnTo>
                    <a:pt x="52" y="172"/>
                  </a:lnTo>
                  <a:lnTo>
                    <a:pt x="45" y="161"/>
                  </a:lnTo>
                  <a:lnTo>
                    <a:pt x="42" y="155"/>
                  </a:lnTo>
                  <a:lnTo>
                    <a:pt x="42" y="154"/>
                  </a:lnTo>
                  <a:lnTo>
                    <a:pt x="44" y="153"/>
                  </a:lnTo>
                  <a:lnTo>
                    <a:pt x="47" y="149"/>
                  </a:lnTo>
                  <a:lnTo>
                    <a:pt x="47" y="143"/>
                  </a:lnTo>
                  <a:lnTo>
                    <a:pt x="45" y="139"/>
                  </a:lnTo>
                  <a:lnTo>
                    <a:pt x="44" y="135"/>
                  </a:lnTo>
                  <a:lnTo>
                    <a:pt x="44" y="133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9" name="Freeform 121"/>
            <p:cNvSpPr>
              <a:spLocks/>
            </p:cNvSpPr>
            <p:nvPr/>
          </p:nvSpPr>
          <p:spPr bwMode="auto">
            <a:xfrm>
              <a:off x="2579366" y="3906838"/>
              <a:ext cx="552450" cy="341312"/>
            </a:xfrm>
            <a:custGeom>
              <a:avLst/>
              <a:gdLst>
                <a:gd name="T0" fmla="*/ 2147483646 w 347"/>
                <a:gd name="T1" fmla="*/ 2147483646 h 207"/>
                <a:gd name="T2" fmla="*/ 2147483646 w 347"/>
                <a:gd name="T3" fmla="*/ 2147483646 h 207"/>
                <a:gd name="T4" fmla="*/ 2147483646 w 347"/>
                <a:gd name="T5" fmla="*/ 2147483646 h 207"/>
                <a:gd name="T6" fmla="*/ 2147483646 w 347"/>
                <a:gd name="T7" fmla="*/ 2147483646 h 207"/>
                <a:gd name="T8" fmla="*/ 2147483646 w 347"/>
                <a:gd name="T9" fmla="*/ 2147483646 h 207"/>
                <a:gd name="T10" fmla="*/ 2147483646 w 347"/>
                <a:gd name="T11" fmla="*/ 2147483646 h 207"/>
                <a:gd name="T12" fmla="*/ 2147483646 w 347"/>
                <a:gd name="T13" fmla="*/ 2147483646 h 207"/>
                <a:gd name="T14" fmla="*/ 2147483646 w 347"/>
                <a:gd name="T15" fmla="*/ 2147483646 h 207"/>
                <a:gd name="T16" fmla="*/ 2147483646 w 347"/>
                <a:gd name="T17" fmla="*/ 2147483646 h 207"/>
                <a:gd name="T18" fmla="*/ 2147483646 w 347"/>
                <a:gd name="T19" fmla="*/ 2147483646 h 207"/>
                <a:gd name="T20" fmla="*/ 2147483646 w 347"/>
                <a:gd name="T21" fmla="*/ 2147483646 h 207"/>
                <a:gd name="T22" fmla="*/ 2147483646 w 347"/>
                <a:gd name="T23" fmla="*/ 2147483646 h 207"/>
                <a:gd name="T24" fmla="*/ 2147483646 w 347"/>
                <a:gd name="T25" fmla="*/ 2147483646 h 207"/>
                <a:gd name="T26" fmla="*/ 2147483646 w 347"/>
                <a:gd name="T27" fmla="*/ 2147483646 h 207"/>
                <a:gd name="T28" fmla="*/ 2147483646 w 347"/>
                <a:gd name="T29" fmla="*/ 2147483646 h 207"/>
                <a:gd name="T30" fmla="*/ 2147483646 w 347"/>
                <a:gd name="T31" fmla="*/ 2147483646 h 207"/>
                <a:gd name="T32" fmla="*/ 2147483646 w 347"/>
                <a:gd name="T33" fmla="*/ 2147483646 h 207"/>
                <a:gd name="T34" fmla="*/ 2147483646 w 347"/>
                <a:gd name="T35" fmla="*/ 2147483646 h 207"/>
                <a:gd name="T36" fmla="*/ 2147483646 w 347"/>
                <a:gd name="T37" fmla="*/ 2147483646 h 207"/>
                <a:gd name="T38" fmla="*/ 2147483646 w 347"/>
                <a:gd name="T39" fmla="*/ 2147483646 h 207"/>
                <a:gd name="T40" fmla="*/ 2147483646 w 347"/>
                <a:gd name="T41" fmla="*/ 2147483646 h 207"/>
                <a:gd name="T42" fmla="*/ 2147483646 w 347"/>
                <a:gd name="T43" fmla="*/ 2147483646 h 207"/>
                <a:gd name="T44" fmla="*/ 2147483646 w 347"/>
                <a:gd name="T45" fmla="*/ 2147483646 h 207"/>
                <a:gd name="T46" fmla="*/ 2147483646 w 347"/>
                <a:gd name="T47" fmla="*/ 2147483646 h 207"/>
                <a:gd name="T48" fmla="*/ 2147483646 w 347"/>
                <a:gd name="T49" fmla="*/ 2147483646 h 207"/>
                <a:gd name="T50" fmla="*/ 2147483646 w 347"/>
                <a:gd name="T51" fmla="*/ 2147483646 h 207"/>
                <a:gd name="T52" fmla="*/ 2147483646 w 347"/>
                <a:gd name="T53" fmla="*/ 2147483646 h 207"/>
                <a:gd name="T54" fmla="*/ 2147483646 w 347"/>
                <a:gd name="T55" fmla="*/ 2147483646 h 207"/>
                <a:gd name="T56" fmla="*/ 2147483646 w 347"/>
                <a:gd name="T57" fmla="*/ 2147483646 h 207"/>
                <a:gd name="T58" fmla="*/ 2147483646 w 347"/>
                <a:gd name="T59" fmla="*/ 2147483646 h 207"/>
                <a:gd name="T60" fmla="*/ 2147483646 w 347"/>
                <a:gd name="T61" fmla="*/ 2147483646 h 207"/>
                <a:gd name="T62" fmla="*/ 2147483646 w 347"/>
                <a:gd name="T63" fmla="*/ 2147483646 h 207"/>
                <a:gd name="T64" fmla="*/ 2147483646 w 347"/>
                <a:gd name="T65" fmla="*/ 2147483646 h 207"/>
                <a:gd name="T66" fmla="*/ 2147483646 w 347"/>
                <a:gd name="T67" fmla="*/ 0 h 207"/>
                <a:gd name="T68" fmla="*/ 2147483646 w 347"/>
                <a:gd name="T69" fmla="*/ 2147483646 h 207"/>
                <a:gd name="T70" fmla="*/ 2147483646 w 347"/>
                <a:gd name="T71" fmla="*/ 2147483646 h 207"/>
                <a:gd name="T72" fmla="*/ 2147483646 w 347"/>
                <a:gd name="T73" fmla="*/ 2147483646 h 207"/>
                <a:gd name="T74" fmla="*/ 2147483646 w 347"/>
                <a:gd name="T75" fmla="*/ 2147483646 h 207"/>
                <a:gd name="T76" fmla="*/ 2147483646 w 347"/>
                <a:gd name="T77" fmla="*/ 2147483646 h 207"/>
                <a:gd name="T78" fmla="*/ 2147483646 w 347"/>
                <a:gd name="T79" fmla="*/ 2147483646 h 207"/>
                <a:gd name="T80" fmla="*/ 2147483646 w 347"/>
                <a:gd name="T81" fmla="*/ 2147483646 h 207"/>
                <a:gd name="T82" fmla="*/ 2147483646 w 347"/>
                <a:gd name="T83" fmla="*/ 2147483646 h 20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47"/>
                <a:gd name="T127" fmla="*/ 0 h 207"/>
                <a:gd name="T128" fmla="*/ 347 w 347"/>
                <a:gd name="T129" fmla="*/ 207 h 20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47" h="207">
                  <a:moveTo>
                    <a:pt x="2" y="62"/>
                  </a:moveTo>
                  <a:lnTo>
                    <a:pt x="1" y="65"/>
                  </a:lnTo>
                  <a:lnTo>
                    <a:pt x="0" y="74"/>
                  </a:lnTo>
                  <a:lnTo>
                    <a:pt x="8" y="85"/>
                  </a:lnTo>
                  <a:lnTo>
                    <a:pt x="20" y="90"/>
                  </a:lnTo>
                  <a:lnTo>
                    <a:pt x="21" y="102"/>
                  </a:lnTo>
                  <a:lnTo>
                    <a:pt x="20" y="120"/>
                  </a:lnTo>
                  <a:lnTo>
                    <a:pt x="30" y="133"/>
                  </a:lnTo>
                  <a:lnTo>
                    <a:pt x="56" y="156"/>
                  </a:lnTo>
                  <a:lnTo>
                    <a:pt x="66" y="168"/>
                  </a:lnTo>
                  <a:lnTo>
                    <a:pt x="74" y="177"/>
                  </a:lnTo>
                  <a:lnTo>
                    <a:pt x="90" y="189"/>
                  </a:lnTo>
                  <a:lnTo>
                    <a:pt x="95" y="195"/>
                  </a:lnTo>
                  <a:lnTo>
                    <a:pt x="108" y="200"/>
                  </a:lnTo>
                  <a:lnTo>
                    <a:pt x="114" y="206"/>
                  </a:lnTo>
                  <a:lnTo>
                    <a:pt x="126" y="207"/>
                  </a:lnTo>
                  <a:lnTo>
                    <a:pt x="137" y="206"/>
                  </a:lnTo>
                  <a:lnTo>
                    <a:pt x="146" y="202"/>
                  </a:lnTo>
                  <a:lnTo>
                    <a:pt x="155" y="194"/>
                  </a:lnTo>
                  <a:lnTo>
                    <a:pt x="158" y="185"/>
                  </a:lnTo>
                  <a:lnTo>
                    <a:pt x="165" y="176"/>
                  </a:lnTo>
                  <a:lnTo>
                    <a:pt x="180" y="177"/>
                  </a:lnTo>
                  <a:lnTo>
                    <a:pt x="197" y="177"/>
                  </a:lnTo>
                  <a:lnTo>
                    <a:pt x="207" y="181"/>
                  </a:lnTo>
                  <a:lnTo>
                    <a:pt x="220" y="194"/>
                  </a:lnTo>
                  <a:lnTo>
                    <a:pt x="236" y="192"/>
                  </a:lnTo>
                  <a:lnTo>
                    <a:pt x="255" y="190"/>
                  </a:lnTo>
                  <a:lnTo>
                    <a:pt x="263" y="200"/>
                  </a:lnTo>
                  <a:lnTo>
                    <a:pt x="276" y="193"/>
                  </a:lnTo>
                  <a:lnTo>
                    <a:pt x="293" y="149"/>
                  </a:lnTo>
                  <a:lnTo>
                    <a:pt x="319" y="122"/>
                  </a:lnTo>
                  <a:lnTo>
                    <a:pt x="347" y="118"/>
                  </a:lnTo>
                  <a:lnTo>
                    <a:pt x="327" y="91"/>
                  </a:lnTo>
                  <a:lnTo>
                    <a:pt x="318" y="87"/>
                  </a:lnTo>
                  <a:lnTo>
                    <a:pt x="313" y="89"/>
                  </a:lnTo>
                  <a:lnTo>
                    <a:pt x="305" y="82"/>
                  </a:lnTo>
                  <a:lnTo>
                    <a:pt x="303" y="75"/>
                  </a:lnTo>
                  <a:lnTo>
                    <a:pt x="303" y="67"/>
                  </a:lnTo>
                  <a:lnTo>
                    <a:pt x="296" y="65"/>
                  </a:lnTo>
                  <a:lnTo>
                    <a:pt x="284" y="65"/>
                  </a:lnTo>
                  <a:lnTo>
                    <a:pt x="276" y="63"/>
                  </a:lnTo>
                  <a:lnTo>
                    <a:pt x="267" y="59"/>
                  </a:lnTo>
                  <a:lnTo>
                    <a:pt x="260" y="58"/>
                  </a:lnTo>
                  <a:lnTo>
                    <a:pt x="260" y="64"/>
                  </a:lnTo>
                  <a:lnTo>
                    <a:pt x="263" y="69"/>
                  </a:lnTo>
                  <a:lnTo>
                    <a:pt x="252" y="77"/>
                  </a:lnTo>
                  <a:lnTo>
                    <a:pt x="245" y="74"/>
                  </a:lnTo>
                  <a:lnTo>
                    <a:pt x="236" y="65"/>
                  </a:lnTo>
                  <a:lnTo>
                    <a:pt x="226" y="57"/>
                  </a:lnTo>
                  <a:lnTo>
                    <a:pt x="229" y="53"/>
                  </a:lnTo>
                  <a:lnTo>
                    <a:pt x="230" y="47"/>
                  </a:lnTo>
                  <a:lnTo>
                    <a:pt x="230" y="43"/>
                  </a:lnTo>
                  <a:lnTo>
                    <a:pt x="229" y="42"/>
                  </a:lnTo>
                  <a:lnTo>
                    <a:pt x="218" y="41"/>
                  </a:lnTo>
                  <a:lnTo>
                    <a:pt x="209" y="29"/>
                  </a:lnTo>
                  <a:lnTo>
                    <a:pt x="199" y="27"/>
                  </a:lnTo>
                  <a:lnTo>
                    <a:pt x="189" y="25"/>
                  </a:lnTo>
                  <a:lnTo>
                    <a:pt x="182" y="26"/>
                  </a:lnTo>
                  <a:lnTo>
                    <a:pt x="176" y="17"/>
                  </a:lnTo>
                  <a:lnTo>
                    <a:pt x="167" y="12"/>
                  </a:lnTo>
                  <a:lnTo>
                    <a:pt x="161" y="17"/>
                  </a:lnTo>
                  <a:lnTo>
                    <a:pt x="154" y="27"/>
                  </a:lnTo>
                  <a:lnTo>
                    <a:pt x="147" y="23"/>
                  </a:lnTo>
                  <a:lnTo>
                    <a:pt x="147" y="22"/>
                  </a:lnTo>
                  <a:lnTo>
                    <a:pt x="141" y="23"/>
                  </a:lnTo>
                  <a:lnTo>
                    <a:pt x="135" y="14"/>
                  </a:lnTo>
                  <a:lnTo>
                    <a:pt x="128" y="2"/>
                  </a:lnTo>
                  <a:lnTo>
                    <a:pt x="119" y="0"/>
                  </a:lnTo>
                  <a:lnTo>
                    <a:pt x="118" y="10"/>
                  </a:lnTo>
                  <a:lnTo>
                    <a:pt x="115" y="21"/>
                  </a:lnTo>
                  <a:lnTo>
                    <a:pt x="104" y="25"/>
                  </a:lnTo>
                  <a:lnTo>
                    <a:pt x="89" y="30"/>
                  </a:lnTo>
                  <a:lnTo>
                    <a:pt x="79" y="34"/>
                  </a:lnTo>
                  <a:lnTo>
                    <a:pt x="72" y="45"/>
                  </a:lnTo>
                  <a:lnTo>
                    <a:pt x="56" y="52"/>
                  </a:lnTo>
                  <a:lnTo>
                    <a:pt x="46" y="55"/>
                  </a:lnTo>
                  <a:lnTo>
                    <a:pt x="39" y="57"/>
                  </a:lnTo>
                  <a:lnTo>
                    <a:pt x="31" y="59"/>
                  </a:lnTo>
                  <a:lnTo>
                    <a:pt x="24" y="63"/>
                  </a:lnTo>
                  <a:lnTo>
                    <a:pt x="21" y="69"/>
                  </a:lnTo>
                  <a:lnTo>
                    <a:pt x="19" y="76"/>
                  </a:lnTo>
                  <a:lnTo>
                    <a:pt x="16" y="76"/>
                  </a:lnTo>
                  <a:lnTo>
                    <a:pt x="13" y="71"/>
                  </a:lnTo>
                  <a:lnTo>
                    <a:pt x="2" y="62"/>
                  </a:lnTo>
                  <a:close/>
                </a:path>
              </a:pathLst>
            </a:custGeom>
            <a:solidFill>
              <a:srgbClr val="FFC000"/>
            </a:solidFill>
            <a:ln w="12700" cap="flat" cmpd="sng">
              <a:solidFill>
                <a:srgbClr val="A50021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40" name="Freeform 136"/>
            <p:cNvSpPr>
              <a:spLocks/>
            </p:cNvSpPr>
            <p:nvPr/>
          </p:nvSpPr>
          <p:spPr bwMode="auto">
            <a:xfrm>
              <a:off x="2761928" y="3389313"/>
              <a:ext cx="815975" cy="750887"/>
            </a:xfrm>
            <a:custGeom>
              <a:avLst/>
              <a:gdLst>
                <a:gd name="T0" fmla="*/ 2147483646 w 513"/>
                <a:gd name="T1" fmla="*/ 2147483646 h 457"/>
                <a:gd name="T2" fmla="*/ 2147483646 w 513"/>
                <a:gd name="T3" fmla="*/ 2147483646 h 457"/>
                <a:gd name="T4" fmla="*/ 2147483646 w 513"/>
                <a:gd name="T5" fmla="*/ 2147483646 h 457"/>
                <a:gd name="T6" fmla="*/ 2147483646 w 513"/>
                <a:gd name="T7" fmla="*/ 2147483646 h 457"/>
                <a:gd name="T8" fmla="*/ 2147483646 w 513"/>
                <a:gd name="T9" fmla="*/ 2147483646 h 457"/>
                <a:gd name="T10" fmla="*/ 2147483646 w 513"/>
                <a:gd name="T11" fmla="*/ 2147483646 h 457"/>
                <a:gd name="T12" fmla="*/ 2147483646 w 513"/>
                <a:gd name="T13" fmla="*/ 2147483646 h 457"/>
                <a:gd name="T14" fmla="*/ 2147483646 w 513"/>
                <a:gd name="T15" fmla="*/ 0 h 457"/>
                <a:gd name="T16" fmla="*/ 2147483646 w 513"/>
                <a:gd name="T17" fmla="*/ 2147483646 h 457"/>
                <a:gd name="T18" fmla="*/ 2147483646 w 513"/>
                <a:gd name="T19" fmla="*/ 2147483646 h 457"/>
                <a:gd name="T20" fmla="*/ 2147483646 w 513"/>
                <a:gd name="T21" fmla="*/ 2147483646 h 457"/>
                <a:gd name="T22" fmla="*/ 2147483646 w 513"/>
                <a:gd name="T23" fmla="*/ 2147483646 h 457"/>
                <a:gd name="T24" fmla="*/ 2147483646 w 513"/>
                <a:gd name="T25" fmla="*/ 2147483646 h 457"/>
                <a:gd name="T26" fmla="*/ 2147483646 w 513"/>
                <a:gd name="T27" fmla="*/ 2147483646 h 457"/>
                <a:gd name="T28" fmla="*/ 2147483646 w 513"/>
                <a:gd name="T29" fmla="*/ 2147483646 h 457"/>
                <a:gd name="T30" fmla="*/ 2147483646 w 513"/>
                <a:gd name="T31" fmla="*/ 2147483646 h 457"/>
                <a:gd name="T32" fmla="*/ 2147483646 w 513"/>
                <a:gd name="T33" fmla="*/ 2147483646 h 457"/>
                <a:gd name="T34" fmla="*/ 2147483646 w 513"/>
                <a:gd name="T35" fmla="*/ 2147483646 h 457"/>
                <a:gd name="T36" fmla="*/ 2147483646 w 513"/>
                <a:gd name="T37" fmla="*/ 2147483646 h 457"/>
                <a:gd name="T38" fmla="*/ 2147483646 w 513"/>
                <a:gd name="T39" fmla="*/ 2147483646 h 457"/>
                <a:gd name="T40" fmla="*/ 2147483646 w 513"/>
                <a:gd name="T41" fmla="*/ 2147483646 h 457"/>
                <a:gd name="T42" fmla="*/ 2147483646 w 513"/>
                <a:gd name="T43" fmla="*/ 2147483646 h 457"/>
                <a:gd name="T44" fmla="*/ 2147483646 w 513"/>
                <a:gd name="T45" fmla="*/ 2147483646 h 457"/>
                <a:gd name="T46" fmla="*/ 2147483646 w 513"/>
                <a:gd name="T47" fmla="*/ 2147483646 h 457"/>
                <a:gd name="T48" fmla="*/ 2147483646 w 513"/>
                <a:gd name="T49" fmla="*/ 2147483646 h 457"/>
                <a:gd name="T50" fmla="*/ 2147483646 w 513"/>
                <a:gd name="T51" fmla="*/ 2147483646 h 457"/>
                <a:gd name="T52" fmla="*/ 2147483646 w 513"/>
                <a:gd name="T53" fmla="*/ 2147483646 h 457"/>
                <a:gd name="T54" fmla="*/ 2147483646 w 513"/>
                <a:gd name="T55" fmla="*/ 2147483646 h 457"/>
                <a:gd name="T56" fmla="*/ 2147483646 w 513"/>
                <a:gd name="T57" fmla="*/ 2147483646 h 457"/>
                <a:gd name="T58" fmla="*/ 2147483646 w 513"/>
                <a:gd name="T59" fmla="*/ 2147483646 h 457"/>
                <a:gd name="T60" fmla="*/ 2147483646 w 513"/>
                <a:gd name="T61" fmla="*/ 2147483646 h 457"/>
                <a:gd name="T62" fmla="*/ 2147483646 w 513"/>
                <a:gd name="T63" fmla="*/ 2147483646 h 457"/>
                <a:gd name="T64" fmla="*/ 2147483646 w 513"/>
                <a:gd name="T65" fmla="*/ 2147483646 h 457"/>
                <a:gd name="T66" fmla="*/ 2147483646 w 513"/>
                <a:gd name="T67" fmla="*/ 2147483646 h 457"/>
                <a:gd name="T68" fmla="*/ 2147483646 w 513"/>
                <a:gd name="T69" fmla="*/ 2147483646 h 457"/>
                <a:gd name="T70" fmla="*/ 2147483646 w 513"/>
                <a:gd name="T71" fmla="*/ 2147483646 h 457"/>
                <a:gd name="T72" fmla="*/ 2147483646 w 513"/>
                <a:gd name="T73" fmla="*/ 2147483646 h 457"/>
                <a:gd name="T74" fmla="*/ 2147483646 w 513"/>
                <a:gd name="T75" fmla="*/ 2147483646 h 457"/>
                <a:gd name="T76" fmla="*/ 2147483646 w 513"/>
                <a:gd name="T77" fmla="*/ 2147483646 h 457"/>
                <a:gd name="T78" fmla="*/ 2147483646 w 513"/>
                <a:gd name="T79" fmla="*/ 2147483646 h 457"/>
                <a:gd name="T80" fmla="*/ 2147483646 w 513"/>
                <a:gd name="T81" fmla="*/ 2147483646 h 457"/>
                <a:gd name="T82" fmla="*/ 2147483646 w 513"/>
                <a:gd name="T83" fmla="*/ 2147483646 h 457"/>
                <a:gd name="T84" fmla="*/ 2147483646 w 513"/>
                <a:gd name="T85" fmla="*/ 2147483646 h 457"/>
                <a:gd name="T86" fmla="*/ 2147483646 w 513"/>
                <a:gd name="T87" fmla="*/ 2147483646 h 457"/>
                <a:gd name="T88" fmla="*/ 2147483646 w 513"/>
                <a:gd name="T89" fmla="*/ 2147483646 h 457"/>
                <a:gd name="T90" fmla="*/ 2147483646 w 513"/>
                <a:gd name="T91" fmla="*/ 2147483646 h 457"/>
                <a:gd name="T92" fmla="*/ 2147483646 w 513"/>
                <a:gd name="T93" fmla="*/ 2147483646 h 457"/>
                <a:gd name="T94" fmla="*/ 2147483646 w 513"/>
                <a:gd name="T95" fmla="*/ 2147483646 h 457"/>
                <a:gd name="T96" fmla="*/ 2147483646 w 513"/>
                <a:gd name="T97" fmla="*/ 2147483646 h 457"/>
                <a:gd name="T98" fmla="*/ 2147483646 w 513"/>
                <a:gd name="T99" fmla="*/ 2147483646 h 457"/>
                <a:gd name="T100" fmla="*/ 2147483646 w 513"/>
                <a:gd name="T101" fmla="*/ 2147483646 h 457"/>
                <a:gd name="T102" fmla="*/ 0 w 513"/>
                <a:gd name="T103" fmla="*/ 2147483646 h 457"/>
                <a:gd name="T104" fmla="*/ 2147483646 w 513"/>
                <a:gd name="T105" fmla="*/ 2147483646 h 457"/>
                <a:gd name="T106" fmla="*/ 2147483646 w 513"/>
                <a:gd name="T107" fmla="*/ 2147483646 h 45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13"/>
                <a:gd name="T163" fmla="*/ 0 h 457"/>
                <a:gd name="T164" fmla="*/ 513 w 513"/>
                <a:gd name="T165" fmla="*/ 457 h 45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13" h="457">
                  <a:moveTo>
                    <a:pt x="1" y="93"/>
                  </a:moveTo>
                  <a:lnTo>
                    <a:pt x="10" y="97"/>
                  </a:lnTo>
                  <a:lnTo>
                    <a:pt x="16" y="100"/>
                  </a:lnTo>
                  <a:lnTo>
                    <a:pt x="18" y="95"/>
                  </a:lnTo>
                  <a:lnTo>
                    <a:pt x="18" y="88"/>
                  </a:lnTo>
                  <a:lnTo>
                    <a:pt x="11" y="85"/>
                  </a:lnTo>
                  <a:lnTo>
                    <a:pt x="7" y="84"/>
                  </a:lnTo>
                  <a:lnTo>
                    <a:pt x="14" y="79"/>
                  </a:lnTo>
                  <a:lnTo>
                    <a:pt x="22" y="76"/>
                  </a:lnTo>
                  <a:lnTo>
                    <a:pt x="24" y="79"/>
                  </a:lnTo>
                  <a:lnTo>
                    <a:pt x="34" y="68"/>
                  </a:lnTo>
                  <a:lnTo>
                    <a:pt x="46" y="62"/>
                  </a:lnTo>
                  <a:lnTo>
                    <a:pt x="62" y="59"/>
                  </a:lnTo>
                  <a:lnTo>
                    <a:pt x="90" y="50"/>
                  </a:lnTo>
                  <a:lnTo>
                    <a:pt x="100" y="42"/>
                  </a:lnTo>
                  <a:lnTo>
                    <a:pt x="109" y="33"/>
                  </a:lnTo>
                  <a:lnTo>
                    <a:pt x="117" y="25"/>
                  </a:lnTo>
                  <a:lnTo>
                    <a:pt x="129" y="20"/>
                  </a:lnTo>
                  <a:lnTo>
                    <a:pt x="140" y="14"/>
                  </a:lnTo>
                  <a:lnTo>
                    <a:pt x="149" y="9"/>
                  </a:lnTo>
                  <a:lnTo>
                    <a:pt x="162" y="6"/>
                  </a:lnTo>
                  <a:lnTo>
                    <a:pt x="174" y="3"/>
                  </a:lnTo>
                  <a:lnTo>
                    <a:pt x="185" y="0"/>
                  </a:lnTo>
                  <a:lnTo>
                    <a:pt x="198" y="0"/>
                  </a:lnTo>
                  <a:lnTo>
                    <a:pt x="207" y="2"/>
                  </a:lnTo>
                  <a:lnTo>
                    <a:pt x="215" y="5"/>
                  </a:lnTo>
                  <a:lnTo>
                    <a:pt x="221" y="12"/>
                  </a:lnTo>
                  <a:lnTo>
                    <a:pt x="220" y="18"/>
                  </a:lnTo>
                  <a:lnTo>
                    <a:pt x="214" y="14"/>
                  </a:lnTo>
                  <a:lnTo>
                    <a:pt x="209" y="11"/>
                  </a:lnTo>
                  <a:lnTo>
                    <a:pt x="205" y="8"/>
                  </a:lnTo>
                  <a:lnTo>
                    <a:pt x="206" y="14"/>
                  </a:lnTo>
                  <a:lnTo>
                    <a:pt x="210" y="25"/>
                  </a:lnTo>
                  <a:lnTo>
                    <a:pt x="215" y="34"/>
                  </a:lnTo>
                  <a:lnTo>
                    <a:pt x="218" y="42"/>
                  </a:lnTo>
                  <a:lnTo>
                    <a:pt x="224" y="45"/>
                  </a:lnTo>
                  <a:lnTo>
                    <a:pt x="225" y="41"/>
                  </a:lnTo>
                  <a:lnTo>
                    <a:pt x="228" y="38"/>
                  </a:lnTo>
                  <a:lnTo>
                    <a:pt x="241" y="37"/>
                  </a:lnTo>
                  <a:lnTo>
                    <a:pt x="253" y="33"/>
                  </a:lnTo>
                  <a:lnTo>
                    <a:pt x="261" y="28"/>
                  </a:lnTo>
                  <a:lnTo>
                    <a:pt x="273" y="31"/>
                  </a:lnTo>
                  <a:lnTo>
                    <a:pt x="288" y="33"/>
                  </a:lnTo>
                  <a:lnTo>
                    <a:pt x="300" y="34"/>
                  </a:lnTo>
                  <a:lnTo>
                    <a:pt x="313" y="35"/>
                  </a:lnTo>
                  <a:lnTo>
                    <a:pt x="330" y="37"/>
                  </a:lnTo>
                  <a:lnTo>
                    <a:pt x="346" y="35"/>
                  </a:lnTo>
                  <a:lnTo>
                    <a:pt x="358" y="34"/>
                  </a:lnTo>
                  <a:lnTo>
                    <a:pt x="372" y="32"/>
                  </a:lnTo>
                  <a:lnTo>
                    <a:pt x="394" y="24"/>
                  </a:lnTo>
                  <a:lnTo>
                    <a:pt x="414" y="19"/>
                  </a:lnTo>
                  <a:lnTo>
                    <a:pt x="428" y="25"/>
                  </a:lnTo>
                  <a:lnTo>
                    <a:pt x="445" y="34"/>
                  </a:lnTo>
                  <a:lnTo>
                    <a:pt x="450" y="44"/>
                  </a:lnTo>
                  <a:lnTo>
                    <a:pt x="453" y="59"/>
                  </a:lnTo>
                  <a:lnTo>
                    <a:pt x="462" y="83"/>
                  </a:lnTo>
                  <a:lnTo>
                    <a:pt x="477" y="120"/>
                  </a:lnTo>
                  <a:lnTo>
                    <a:pt x="480" y="134"/>
                  </a:lnTo>
                  <a:lnTo>
                    <a:pt x="481" y="150"/>
                  </a:lnTo>
                  <a:lnTo>
                    <a:pt x="472" y="166"/>
                  </a:lnTo>
                  <a:lnTo>
                    <a:pt x="459" y="175"/>
                  </a:lnTo>
                  <a:lnTo>
                    <a:pt x="451" y="188"/>
                  </a:lnTo>
                  <a:lnTo>
                    <a:pt x="458" y="197"/>
                  </a:lnTo>
                  <a:lnTo>
                    <a:pt x="473" y="208"/>
                  </a:lnTo>
                  <a:lnTo>
                    <a:pt x="473" y="220"/>
                  </a:lnTo>
                  <a:lnTo>
                    <a:pt x="473" y="234"/>
                  </a:lnTo>
                  <a:lnTo>
                    <a:pt x="474" y="246"/>
                  </a:lnTo>
                  <a:lnTo>
                    <a:pt x="481" y="257"/>
                  </a:lnTo>
                  <a:lnTo>
                    <a:pt x="484" y="269"/>
                  </a:lnTo>
                  <a:lnTo>
                    <a:pt x="490" y="280"/>
                  </a:lnTo>
                  <a:lnTo>
                    <a:pt x="492" y="285"/>
                  </a:lnTo>
                  <a:lnTo>
                    <a:pt x="495" y="288"/>
                  </a:lnTo>
                  <a:lnTo>
                    <a:pt x="506" y="297"/>
                  </a:lnTo>
                  <a:lnTo>
                    <a:pt x="506" y="308"/>
                  </a:lnTo>
                  <a:lnTo>
                    <a:pt x="513" y="322"/>
                  </a:lnTo>
                  <a:lnTo>
                    <a:pt x="510" y="335"/>
                  </a:lnTo>
                  <a:lnTo>
                    <a:pt x="495" y="352"/>
                  </a:lnTo>
                  <a:lnTo>
                    <a:pt x="478" y="367"/>
                  </a:lnTo>
                  <a:lnTo>
                    <a:pt x="466" y="386"/>
                  </a:lnTo>
                  <a:lnTo>
                    <a:pt x="453" y="425"/>
                  </a:lnTo>
                  <a:lnTo>
                    <a:pt x="453" y="440"/>
                  </a:lnTo>
                  <a:lnTo>
                    <a:pt x="456" y="452"/>
                  </a:lnTo>
                  <a:lnTo>
                    <a:pt x="446" y="455"/>
                  </a:lnTo>
                  <a:lnTo>
                    <a:pt x="442" y="454"/>
                  </a:lnTo>
                  <a:lnTo>
                    <a:pt x="432" y="452"/>
                  </a:lnTo>
                  <a:lnTo>
                    <a:pt x="420" y="445"/>
                  </a:lnTo>
                  <a:lnTo>
                    <a:pt x="412" y="437"/>
                  </a:lnTo>
                  <a:lnTo>
                    <a:pt x="401" y="432"/>
                  </a:lnTo>
                  <a:lnTo>
                    <a:pt x="387" y="432"/>
                  </a:lnTo>
                  <a:lnTo>
                    <a:pt x="376" y="435"/>
                  </a:lnTo>
                  <a:lnTo>
                    <a:pt x="366" y="440"/>
                  </a:lnTo>
                  <a:lnTo>
                    <a:pt x="359" y="446"/>
                  </a:lnTo>
                  <a:lnTo>
                    <a:pt x="349" y="440"/>
                  </a:lnTo>
                  <a:lnTo>
                    <a:pt x="330" y="441"/>
                  </a:lnTo>
                  <a:lnTo>
                    <a:pt x="322" y="451"/>
                  </a:lnTo>
                  <a:lnTo>
                    <a:pt x="313" y="457"/>
                  </a:lnTo>
                  <a:lnTo>
                    <a:pt x="305" y="455"/>
                  </a:lnTo>
                  <a:lnTo>
                    <a:pt x="298" y="446"/>
                  </a:lnTo>
                  <a:lnTo>
                    <a:pt x="288" y="436"/>
                  </a:lnTo>
                  <a:lnTo>
                    <a:pt x="279" y="431"/>
                  </a:lnTo>
                  <a:lnTo>
                    <a:pt x="270" y="436"/>
                  </a:lnTo>
                  <a:lnTo>
                    <a:pt x="259" y="440"/>
                  </a:lnTo>
                  <a:lnTo>
                    <a:pt x="243" y="433"/>
                  </a:lnTo>
                  <a:lnTo>
                    <a:pt x="229" y="428"/>
                  </a:lnTo>
                  <a:lnTo>
                    <a:pt x="217" y="413"/>
                  </a:lnTo>
                  <a:lnTo>
                    <a:pt x="209" y="401"/>
                  </a:lnTo>
                  <a:lnTo>
                    <a:pt x="200" y="397"/>
                  </a:lnTo>
                  <a:lnTo>
                    <a:pt x="195" y="399"/>
                  </a:lnTo>
                  <a:lnTo>
                    <a:pt x="187" y="392"/>
                  </a:lnTo>
                  <a:lnTo>
                    <a:pt x="185" y="385"/>
                  </a:lnTo>
                  <a:lnTo>
                    <a:pt x="185" y="377"/>
                  </a:lnTo>
                  <a:lnTo>
                    <a:pt x="178" y="375"/>
                  </a:lnTo>
                  <a:lnTo>
                    <a:pt x="166" y="375"/>
                  </a:lnTo>
                  <a:lnTo>
                    <a:pt x="158" y="373"/>
                  </a:lnTo>
                  <a:lnTo>
                    <a:pt x="149" y="369"/>
                  </a:lnTo>
                  <a:lnTo>
                    <a:pt x="142" y="368"/>
                  </a:lnTo>
                  <a:lnTo>
                    <a:pt x="142" y="374"/>
                  </a:lnTo>
                  <a:lnTo>
                    <a:pt x="145" y="379"/>
                  </a:lnTo>
                  <a:lnTo>
                    <a:pt x="134" y="387"/>
                  </a:lnTo>
                  <a:lnTo>
                    <a:pt x="127" y="384"/>
                  </a:lnTo>
                  <a:lnTo>
                    <a:pt x="118" y="375"/>
                  </a:lnTo>
                  <a:lnTo>
                    <a:pt x="108" y="367"/>
                  </a:lnTo>
                  <a:lnTo>
                    <a:pt x="111" y="363"/>
                  </a:lnTo>
                  <a:lnTo>
                    <a:pt x="112" y="357"/>
                  </a:lnTo>
                  <a:lnTo>
                    <a:pt x="112" y="353"/>
                  </a:lnTo>
                  <a:lnTo>
                    <a:pt x="111" y="352"/>
                  </a:lnTo>
                  <a:lnTo>
                    <a:pt x="100" y="351"/>
                  </a:lnTo>
                  <a:lnTo>
                    <a:pt x="91" y="339"/>
                  </a:lnTo>
                  <a:lnTo>
                    <a:pt x="81" y="337"/>
                  </a:lnTo>
                  <a:lnTo>
                    <a:pt x="71" y="335"/>
                  </a:lnTo>
                  <a:lnTo>
                    <a:pt x="64" y="336"/>
                  </a:lnTo>
                  <a:lnTo>
                    <a:pt x="58" y="327"/>
                  </a:lnTo>
                  <a:lnTo>
                    <a:pt x="49" y="322"/>
                  </a:lnTo>
                  <a:lnTo>
                    <a:pt x="43" y="327"/>
                  </a:lnTo>
                  <a:lnTo>
                    <a:pt x="36" y="337"/>
                  </a:lnTo>
                  <a:lnTo>
                    <a:pt x="29" y="333"/>
                  </a:lnTo>
                  <a:lnTo>
                    <a:pt x="29" y="331"/>
                  </a:lnTo>
                  <a:lnTo>
                    <a:pt x="30" y="331"/>
                  </a:lnTo>
                  <a:lnTo>
                    <a:pt x="32" y="325"/>
                  </a:lnTo>
                  <a:lnTo>
                    <a:pt x="36" y="308"/>
                  </a:lnTo>
                  <a:lnTo>
                    <a:pt x="37" y="289"/>
                  </a:lnTo>
                  <a:lnTo>
                    <a:pt x="36" y="285"/>
                  </a:lnTo>
                  <a:lnTo>
                    <a:pt x="33" y="282"/>
                  </a:lnTo>
                  <a:lnTo>
                    <a:pt x="28" y="275"/>
                  </a:lnTo>
                  <a:lnTo>
                    <a:pt x="22" y="267"/>
                  </a:lnTo>
                  <a:lnTo>
                    <a:pt x="20" y="254"/>
                  </a:lnTo>
                  <a:lnTo>
                    <a:pt x="19" y="244"/>
                  </a:lnTo>
                  <a:lnTo>
                    <a:pt x="20" y="235"/>
                  </a:lnTo>
                  <a:lnTo>
                    <a:pt x="18" y="220"/>
                  </a:lnTo>
                  <a:lnTo>
                    <a:pt x="16" y="211"/>
                  </a:lnTo>
                  <a:lnTo>
                    <a:pt x="15" y="200"/>
                  </a:lnTo>
                  <a:lnTo>
                    <a:pt x="14" y="189"/>
                  </a:lnTo>
                  <a:lnTo>
                    <a:pt x="13" y="181"/>
                  </a:lnTo>
                  <a:lnTo>
                    <a:pt x="6" y="175"/>
                  </a:lnTo>
                  <a:lnTo>
                    <a:pt x="0" y="171"/>
                  </a:lnTo>
                  <a:lnTo>
                    <a:pt x="0" y="165"/>
                  </a:lnTo>
                  <a:lnTo>
                    <a:pt x="3" y="153"/>
                  </a:lnTo>
                  <a:lnTo>
                    <a:pt x="9" y="142"/>
                  </a:lnTo>
                  <a:lnTo>
                    <a:pt x="10" y="132"/>
                  </a:lnTo>
                  <a:lnTo>
                    <a:pt x="10" y="117"/>
                  </a:lnTo>
                  <a:lnTo>
                    <a:pt x="7" y="110"/>
                  </a:lnTo>
                  <a:lnTo>
                    <a:pt x="3" y="102"/>
                  </a:lnTo>
                  <a:lnTo>
                    <a:pt x="1" y="93"/>
                  </a:lnTo>
                  <a:close/>
                </a:path>
              </a:pathLst>
            </a:custGeom>
            <a:solidFill>
              <a:srgbClr val="FFFF66"/>
            </a:solidFill>
            <a:ln w="12700" cap="flat" cmpd="sng">
              <a:solidFill>
                <a:srgbClr val="A50021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41" name="Freeform 117"/>
            <p:cNvSpPr>
              <a:spLocks/>
            </p:cNvSpPr>
            <p:nvPr/>
          </p:nvSpPr>
          <p:spPr bwMode="auto">
            <a:xfrm>
              <a:off x="852166" y="3032125"/>
              <a:ext cx="398462" cy="441325"/>
            </a:xfrm>
            <a:custGeom>
              <a:avLst/>
              <a:gdLst>
                <a:gd name="T0" fmla="*/ 771670 w 251"/>
                <a:gd name="T1" fmla="*/ 116760 h 267"/>
                <a:gd name="T2" fmla="*/ 746429 w 251"/>
                <a:gd name="T3" fmla="*/ 15567 h 267"/>
                <a:gd name="T4" fmla="*/ 656278 w 251"/>
                <a:gd name="T5" fmla="*/ 54493 h 267"/>
                <a:gd name="T6" fmla="*/ 616612 w 251"/>
                <a:gd name="T7" fmla="*/ 155682 h 267"/>
                <a:gd name="T8" fmla="*/ 573344 w 251"/>
                <a:gd name="T9" fmla="*/ 280237 h 267"/>
                <a:gd name="T10" fmla="*/ 627429 w 251"/>
                <a:gd name="T11" fmla="*/ 350288 h 267"/>
                <a:gd name="T12" fmla="*/ 544495 w 251"/>
                <a:gd name="T13" fmla="*/ 435919 h 267"/>
                <a:gd name="T14" fmla="*/ 490402 w 251"/>
                <a:gd name="T15" fmla="*/ 459273 h 267"/>
                <a:gd name="T16" fmla="*/ 356988 w 251"/>
                <a:gd name="T17" fmla="*/ 319157 h 267"/>
                <a:gd name="T18" fmla="*/ 281261 w 251"/>
                <a:gd name="T19" fmla="*/ 482624 h 267"/>
                <a:gd name="T20" fmla="*/ 328137 w 251"/>
                <a:gd name="T21" fmla="*/ 607175 h 267"/>
                <a:gd name="T22" fmla="*/ 219964 w 251"/>
                <a:gd name="T23" fmla="*/ 731729 h 267"/>
                <a:gd name="T24" fmla="*/ 230777 w 251"/>
                <a:gd name="T25" fmla="*/ 895189 h 267"/>
                <a:gd name="T26" fmla="*/ 295683 w 251"/>
                <a:gd name="T27" fmla="*/ 1004173 h 267"/>
                <a:gd name="T28" fmla="*/ 302896 w 251"/>
                <a:gd name="T29" fmla="*/ 1113151 h 267"/>
                <a:gd name="T30" fmla="*/ 230777 w 251"/>
                <a:gd name="T31" fmla="*/ 1299982 h 267"/>
                <a:gd name="T32" fmla="*/ 169475 w 251"/>
                <a:gd name="T33" fmla="*/ 1354472 h 267"/>
                <a:gd name="T34" fmla="*/ 194716 w 251"/>
                <a:gd name="T35" fmla="*/ 1370036 h 267"/>
                <a:gd name="T36" fmla="*/ 302896 w 251"/>
                <a:gd name="T37" fmla="*/ 1377819 h 267"/>
                <a:gd name="T38" fmla="*/ 328137 w 251"/>
                <a:gd name="T39" fmla="*/ 1385601 h 267"/>
                <a:gd name="T40" fmla="*/ 320926 w 251"/>
                <a:gd name="T41" fmla="*/ 1455660 h 267"/>
                <a:gd name="T42" fmla="*/ 169475 w 251"/>
                <a:gd name="T43" fmla="*/ 1440099 h 267"/>
                <a:gd name="T44" fmla="*/ 97359 w 251"/>
                <a:gd name="T45" fmla="*/ 1517939 h 267"/>
                <a:gd name="T46" fmla="*/ 14427 w 251"/>
                <a:gd name="T47" fmla="*/ 1564644 h 267"/>
                <a:gd name="T48" fmla="*/ 46876 w 251"/>
                <a:gd name="T49" fmla="*/ 1658060 h 267"/>
                <a:gd name="T50" fmla="*/ 25239 w 251"/>
                <a:gd name="T51" fmla="*/ 1782599 h 267"/>
                <a:gd name="T52" fmla="*/ 100966 w 251"/>
                <a:gd name="T53" fmla="*/ 1844885 h 267"/>
                <a:gd name="T54" fmla="*/ 61301 w 251"/>
                <a:gd name="T55" fmla="*/ 1907156 h 267"/>
                <a:gd name="T56" fmla="*/ 118997 w 251"/>
                <a:gd name="T57" fmla="*/ 1938290 h 267"/>
                <a:gd name="T58" fmla="*/ 64907 w 251"/>
                <a:gd name="T59" fmla="*/ 1984998 h 267"/>
                <a:gd name="T60" fmla="*/ 129813 w 251"/>
                <a:gd name="T61" fmla="*/ 2055061 h 267"/>
                <a:gd name="T62" fmla="*/ 169475 w 251"/>
                <a:gd name="T63" fmla="*/ 2055061 h 267"/>
                <a:gd name="T64" fmla="*/ 263230 w 251"/>
                <a:gd name="T65" fmla="*/ 2070624 h 267"/>
                <a:gd name="T66" fmla="*/ 331749 w 251"/>
                <a:gd name="T67" fmla="*/ 2008346 h 267"/>
                <a:gd name="T68" fmla="*/ 360592 w 251"/>
                <a:gd name="T69" fmla="*/ 2031700 h 267"/>
                <a:gd name="T70" fmla="*/ 450739 w 251"/>
                <a:gd name="T71" fmla="*/ 2016131 h 267"/>
                <a:gd name="T72" fmla="*/ 533679 w 251"/>
                <a:gd name="T73" fmla="*/ 1938290 h 267"/>
                <a:gd name="T74" fmla="*/ 656278 w 251"/>
                <a:gd name="T75" fmla="*/ 1977212 h 267"/>
                <a:gd name="T76" fmla="*/ 713972 w 251"/>
                <a:gd name="T77" fmla="*/ 1914940 h 267"/>
                <a:gd name="T78" fmla="*/ 778881 w 251"/>
                <a:gd name="T79" fmla="*/ 1712548 h 267"/>
                <a:gd name="T80" fmla="*/ 825757 w 251"/>
                <a:gd name="T81" fmla="*/ 1494581 h 267"/>
                <a:gd name="T82" fmla="*/ 850998 w 251"/>
                <a:gd name="T83" fmla="*/ 1323331 h 267"/>
                <a:gd name="T84" fmla="*/ 861817 w 251"/>
                <a:gd name="T85" fmla="*/ 980821 h 267"/>
                <a:gd name="T86" fmla="*/ 890663 w 251"/>
                <a:gd name="T87" fmla="*/ 887414 h 267"/>
                <a:gd name="T88" fmla="*/ 890663 w 251"/>
                <a:gd name="T89" fmla="*/ 677235 h 267"/>
                <a:gd name="T90" fmla="*/ 753637 w 251"/>
                <a:gd name="T91" fmla="*/ 661664 h 267"/>
                <a:gd name="T92" fmla="*/ 634645 w 251"/>
                <a:gd name="T93" fmla="*/ 412567 h 267"/>
                <a:gd name="T94" fmla="*/ 746429 w 251"/>
                <a:gd name="T95" fmla="*/ 264662 h 26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51"/>
                <a:gd name="T145" fmla="*/ 0 h 267"/>
                <a:gd name="T146" fmla="*/ 251 w 251"/>
                <a:gd name="T147" fmla="*/ 267 h 26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51" h="267">
                  <a:moveTo>
                    <a:pt x="212" y="25"/>
                  </a:moveTo>
                  <a:lnTo>
                    <a:pt x="213" y="21"/>
                  </a:lnTo>
                  <a:lnTo>
                    <a:pt x="214" y="21"/>
                  </a:lnTo>
                  <a:lnTo>
                    <a:pt x="214" y="15"/>
                  </a:lnTo>
                  <a:lnTo>
                    <a:pt x="218" y="4"/>
                  </a:lnTo>
                  <a:lnTo>
                    <a:pt x="217" y="1"/>
                  </a:lnTo>
                  <a:lnTo>
                    <a:pt x="212" y="1"/>
                  </a:lnTo>
                  <a:lnTo>
                    <a:pt x="207" y="2"/>
                  </a:lnTo>
                  <a:lnTo>
                    <a:pt x="203" y="3"/>
                  </a:lnTo>
                  <a:lnTo>
                    <a:pt x="200" y="0"/>
                  </a:lnTo>
                  <a:lnTo>
                    <a:pt x="190" y="2"/>
                  </a:lnTo>
                  <a:lnTo>
                    <a:pt x="182" y="7"/>
                  </a:lnTo>
                  <a:lnTo>
                    <a:pt x="177" y="7"/>
                  </a:lnTo>
                  <a:lnTo>
                    <a:pt x="172" y="14"/>
                  </a:lnTo>
                  <a:lnTo>
                    <a:pt x="172" y="18"/>
                  </a:lnTo>
                  <a:lnTo>
                    <a:pt x="171" y="20"/>
                  </a:lnTo>
                  <a:lnTo>
                    <a:pt x="163" y="25"/>
                  </a:lnTo>
                  <a:lnTo>
                    <a:pt x="151" y="27"/>
                  </a:lnTo>
                  <a:lnTo>
                    <a:pt x="152" y="33"/>
                  </a:lnTo>
                  <a:lnTo>
                    <a:pt x="159" y="36"/>
                  </a:lnTo>
                  <a:lnTo>
                    <a:pt x="162" y="38"/>
                  </a:lnTo>
                  <a:lnTo>
                    <a:pt x="167" y="38"/>
                  </a:lnTo>
                  <a:lnTo>
                    <a:pt x="175" y="41"/>
                  </a:lnTo>
                  <a:lnTo>
                    <a:pt x="174" y="45"/>
                  </a:lnTo>
                  <a:lnTo>
                    <a:pt x="169" y="51"/>
                  </a:lnTo>
                  <a:lnTo>
                    <a:pt x="165" y="51"/>
                  </a:lnTo>
                  <a:lnTo>
                    <a:pt x="156" y="54"/>
                  </a:lnTo>
                  <a:lnTo>
                    <a:pt x="151" y="56"/>
                  </a:lnTo>
                  <a:lnTo>
                    <a:pt x="151" y="59"/>
                  </a:lnTo>
                  <a:lnTo>
                    <a:pt x="148" y="63"/>
                  </a:lnTo>
                  <a:lnTo>
                    <a:pt x="148" y="64"/>
                  </a:lnTo>
                  <a:lnTo>
                    <a:pt x="136" y="59"/>
                  </a:lnTo>
                  <a:lnTo>
                    <a:pt x="127" y="58"/>
                  </a:lnTo>
                  <a:lnTo>
                    <a:pt x="120" y="57"/>
                  </a:lnTo>
                  <a:lnTo>
                    <a:pt x="119" y="51"/>
                  </a:lnTo>
                  <a:lnTo>
                    <a:pt x="99" y="41"/>
                  </a:lnTo>
                  <a:lnTo>
                    <a:pt x="91" y="45"/>
                  </a:lnTo>
                  <a:lnTo>
                    <a:pt x="84" y="52"/>
                  </a:lnTo>
                  <a:lnTo>
                    <a:pt x="83" y="66"/>
                  </a:lnTo>
                  <a:lnTo>
                    <a:pt x="78" y="62"/>
                  </a:lnTo>
                  <a:lnTo>
                    <a:pt x="71" y="61"/>
                  </a:lnTo>
                  <a:lnTo>
                    <a:pt x="74" y="70"/>
                  </a:lnTo>
                  <a:lnTo>
                    <a:pt x="86" y="76"/>
                  </a:lnTo>
                  <a:lnTo>
                    <a:pt x="91" y="78"/>
                  </a:lnTo>
                  <a:lnTo>
                    <a:pt x="90" y="83"/>
                  </a:lnTo>
                  <a:lnTo>
                    <a:pt x="75" y="87"/>
                  </a:lnTo>
                  <a:lnTo>
                    <a:pt x="69" y="92"/>
                  </a:lnTo>
                  <a:lnTo>
                    <a:pt x="61" y="94"/>
                  </a:lnTo>
                  <a:lnTo>
                    <a:pt x="58" y="100"/>
                  </a:lnTo>
                  <a:lnTo>
                    <a:pt x="62" y="108"/>
                  </a:lnTo>
                  <a:lnTo>
                    <a:pt x="65" y="110"/>
                  </a:lnTo>
                  <a:lnTo>
                    <a:pt x="64" y="115"/>
                  </a:lnTo>
                  <a:lnTo>
                    <a:pt x="69" y="118"/>
                  </a:lnTo>
                  <a:lnTo>
                    <a:pt x="74" y="119"/>
                  </a:lnTo>
                  <a:lnTo>
                    <a:pt x="73" y="125"/>
                  </a:lnTo>
                  <a:lnTo>
                    <a:pt x="82" y="129"/>
                  </a:lnTo>
                  <a:lnTo>
                    <a:pt x="101" y="135"/>
                  </a:lnTo>
                  <a:lnTo>
                    <a:pt x="102" y="141"/>
                  </a:lnTo>
                  <a:lnTo>
                    <a:pt x="97" y="143"/>
                  </a:lnTo>
                  <a:lnTo>
                    <a:pt x="84" y="143"/>
                  </a:lnTo>
                  <a:lnTo>
                    <a:pt x="76" y="148"/>
                  </a:lnTo>
                  <a:lnTo>
                    <a:pt x="73" y="153"/>
                  </a:lnTo>
                  <a:lnTo>
                    <a:pt x="71" y="160"/>
                  </a:lnTo>
                  <a:lnTo>
                    <a:pt x="64" y="167"/>
                  </a:lnTo>
                  <a:lnTo>
                    <a:pt x="57" y="170"/>
                  </a:lnTo>
                  <a:lnTo>
                    <a:pt x="50" y="173"/>
                  </a:lnTo>
                  <a:lnTo>
                    <a:pt x="48" y="173"/>
                  </a:lnTo>
                  <a:lnTo>
                    <a:pt x="47" y="174"/>
                  </a:lnTo>
                  <a:lnTo>
                    <a:pt x="46" y="174"/>
                  </a:lnTo>
                  <a:lnTo>
                    <a:pt x="47" y="175"/>
                  </a:lnTo>
                  <a:lnTo>
                    <a:pt x="53" y="177"/>
                  </a:lnTo>
                  <a:lnTo>
                    <a:pt x="54" y="176"/>
                  </a:lnTo>
                  <a:lnTo>
                    <a:pt x="58" y="177"/>
                  </a:lnTo>
                  <a:lnTo>
                    <a:pt x="67" y="179"/>
                  </a:lnTo>
                  <a:lnTo>
                    <a:pt x="75" y="181"/>
                  </a:lnTo>
                  <a:lnTo>
                    <a:pt x="84" y="177"/>
                  </a:lnTo>
                  <a:lnTo>
                    <a:pt x="90" y="172"/>
                  </a:lnTo>
                  <a:lnTo>
                    <a:pt x="94" y="171"/>
                  </a:lnTo>
                  <a:lnTo>
                    <a:pt x="94" y="172"/>
                  </a:lnTo>
                  <a:lnTo>
                    <a:pt x="91" y="178"/>
                  </a:lnTo>
                  <a:lnTo>
                    <a:pt x="90" y="181"/>
                  </a:lnTo>
                  <a:lnTo>
                    <a:pt x="97" y="185"/>
                  </a:lnTo>
                  <a:lnTo>
                    <a:pt x="97" y="187"/>
                  </a:lnTo>
                  <a:lnTo>
                    <a:pt x="89" y="187"/>
                  </a:lnTo>
                  <a:lnTo>
                    <a:pt x="78" y="184"/>
                  </a:lnTo>
                  <a:lnTo>
                    <a:pt x="66" y="183"/>
                  </a:lnTo>
                  <a:lnTo>
                    <a:pt x="53" y="180"/>
                  </a:lnTo>
                  <a:lnTo>
                    <a:pt x="47" y="185"/>
                  </a:lnTo>
                  <a:lnTo>
                    <a:pt x="37" y="191"/>
                  </a:lnTo>
                  <a:lnTo>
                    <a:pt x="36" y="197"/>
                  </a:lnTo>
                  <a:lnTo>
                    <a:pt x="32" y="198"/>
                  </a:lnTo>
                  <a:lnTo>
                    <a:pt x="27" y="195"/>
                  </a:lnTo>
                  <a:lnTo>
                    <a:pt x="21" y="195"/>
                  </a:lnTo>
                  <a:lnTo>
                    <a:pt x="15" y="192"/>
                  </a:lnTo>
                  <a:lnTo>
                    <a:pt x="9" y="195"/>
                  </a:lnTo>
                  <a:lnTo>
                    <a:pt x="4" y="201"/>
                  </a:lnTo>
                  <a:lnTo>
                    <a:pt x="15" y="204"/>
                  </a:lnTo>
                  <a:lnTo>
                    <a:pt x="26" y="207"/>
                  </a:lnTo>
                  <a:lnTo>
                    <a:pt x="26" y="212"/>
                  </a:lnTo>
                  <a:lnTo>
                    <a:pt x="13" y="213"/>
                  </a:lnTo>
                  <a:lnTo>
                    <a:pt x="3" y="219"/>
                  </a:lnTo>
                  <a:lnTo>
                    <a:pt x="0" y="224"/>
                  </a:lnTo>
                  <a:lnTo>
                    <a:pt x="6" y="225"/>
                  </a:lnTo>
                  <a:lnTo>
                    <a:pt x="7" y="229"/>
                  </a:lnTo>
                  <a:lnTo>
                    <a:pt x="6" y="230"/>
                  </a:lnTo>
                  <a:lnTo>
                    <a:pt x="8" y="231"/>
                  </a:lnTo>
                  <a:lnTo>
                    <a:pt x="30" y="232"/>
                  </a:lnTo>
                  <a:lnTo>
                    <a:pt x="28" y="237"/>
                  </a:lnTo>
                  <a:lnTo>
                    <a:pt x="19" y="239"/>
                  </a:lnTo>
                  <a:lnTo>
                    <a:pt x="4" y="244"/>
                  </a:lnTo>
                  <a:lnTo>
                    <a:pt x="8" y="245"/>
                  </a:lnTo>
                  <a:lnTo>
                    <a:pt x="17" y="245"/>
                  </a:lnTo>
                  <a:lnTo>
                    <a:pt x="22" y="246"/>
                  </a:lnTo>
                  <a:lnTo>
                    <a:pt x="31" y="246"/>
                  </a:lnTo>
                  <a:lnTo>
                    <a:pt x="33" y="246"/>
                  </a:lnTo>
                  <a:lnTo>
                    <a:pt x="33" y="249"/>
                  </a:lnTo>
                  <a:lnTo>
                    <a:pt x="29" y="254"/>
                  </a:lnTo>
                  <a:lnTo>
                    <a:pt x="24" y="252"/>
                  </a:lnTo>
                  <a:lnTo>
                    <a:pt x="17" y="253"/>
                  </a:lnTo>
                  <a:lnTo>
                    <a:pt x="18" y="255"/>
                  </a:lnTo>
                  <a:lnTo>
                    <a:pt x="17" y="260"/>
                  </a:lnTo>
                  <a:lnTo>
                    <a:pt x="26" y="259"/>
                  </a:lnTo>
                  <a:lnTo>
                    <a:pt x="33" y="261"/>
                  </a:lnTo>
                  <a:lnTo>
                    <a:pt x="36" y="264"/>
                  </a:lnTo>
                  <a:lnTo>
                    <a:pt x="40" y="266"/>
                  </a:lnTo>
                  <a:lnTo>
                    <a:pt x="42" y="266"/>
                  </a:lnTo>
                  <a:lnTo>
                    <a:pt x="44" y="265"/>
                  </a:lnTo>
                  <a:lnTo>
                    <a:pt x="47" y="264"/>
                  </a:lnTo>
                  <a:lnTo>
                    <a:pt x="53" y="266"/>
                  </a:lnTo>
                  <a:lnTo>
                    <a:pt x="60" y="266"/>
                  </a:lnTo>
                  <a:lnTo>
                    <a:pt x="66" y="267"/>
                  </a:lnTo>
                  <a:lnTo>
                    <a:pt x="73" y="266"/>
                  </a:lnTo>
                  <a:lnTo>
                    <a:pt x="80" y="266"/>
                  </a:lnTo>
                  <a:lnTo>
                    <a:pt x="83" y="265"/>
                  </a:lnTo>
                  <a:lnTo>
                    <a:pt x="89" y="263"/>
                  </a:lnTo>
                  <a:lnTo>
                    <a:pt x="92" y="258"/>
                  </a:lnTo>
                  <a:lnTo>
                    <a:pt x="94" y="251"/>
                  </a:lnTo>
                  <a:lnTo>
                    <a:pt x="97" y="254"/>
                  </a:lnTo>
                  <a:lnTo>
                    <a:pt x="97" y="259"/>
                  </a:lnTo>
                  <a:lnTo>
                    <a:pt x="100" y="261"/>
                  </a:lnTo>
                  <a:lnTo>
                    <a:pt x="112" y="260"/>
                  </a:lnTo>
                  <a:lnTo>
                    <a:pt x="118" y="255"/>
                  </a:lnTo>
                  <a:lnTo>
                    <a:pt x="120" y="256"/>
                  </a:lnTo>
                  <a:lnTo>
                    <a:pt x="125" y="259"/>
                  </a:lnTo>
                  <a:lnTo>
                    <a:pt x="130" y="256"/>
                  </a:lnTo>
                  <a:lnTo>
                    <a:pt x="134" y="250"/>
                  </a:lnTo>
                  <a:lnTo>
                    <a:pt x="137" y="248"/>
                  </a:lnTo>
                  <a:lnTo>
                    <a:pt x="148" y="249"/>
                  </a:lnTo>
                  <a:lnTo>
                    <a:pt x="159" y="251"/>
                  </a:lnTo>
                  <a:lnTo>
                    <a:pt x="165" y="250"/>
                  </a:lnTo>
                  <a:lnTo>
                    <a:pt x="171" y="250"/>
                  </a:lnTo>
                  <a:lnTo>
                    <a:pt x="182" y="254"/>
                  </a:lnTo>
                  <a:lnTo>
                    <a:pt x="188" y="259"/>
                  </a:lnTo>
                  <a:lnTo>
                    <a:pt x="194" y="261"/>
                  </a:lnTo>
                  <a:lnTo>
                    <a:pt x="198" y="255"/>
                  </a:lnTo>
                  <a:lnTo>
                    <a:pt x="198" y="246"/>
                  </a:lnTo>
                  <a:lnTo>
                    <a:pt x="202" y="242"/>
                  </a:lnTo>
                  <a:lnTo>
                    <a:pt x="209" y="233"/>
                  </a:lnTo>
                  <a:lnTo>
                    <a:pt x="214" y="221"/>
                  </a:lnTo>
                  <a:lnTo>
                    <a:pt x="216" y="220"/>
                  </a:lnTo>
                  <a:lnTo>
                    <a:pt x="223" y="213"/>
                  </a:lnTo>
                  <a:lnTo>
                    <a:pt x="228" y="206"/>
                  </a:lnTo>
                  <a:lnTo>
                    <a:pt x="228" y="203"/>
                  </a:lnTo>
                  <a:lnTo>
                    <a:pt x="229" y="192"/>
                  </a:lnTo>
                  <a:lnTo>
                    <a:pt x="231" y="188"/>
                  </a:lnTo>
                  <a:lnTo>
                    <a:pt x="232" y="175"/>
                  </a:lnTo>
                  <a:lnTo>
                    <a:pt x="232" y="171"/>
                  </a:lnTo>
                  <a:lnTo>
                    <a:pt x="236" y="170"/>
                  </a:lnTo>
                  <a:lnTo>
                    <a:pt x="239" y="166"/>
                  </a:lnTo>
                  <a:lnTo>
                    <a:pt x="242" y="157"/>
                  </a:lnTo>
                  <a:lnTo>
                    <a:pt x="241" y="150"/>
                  </a:lnTo>
                  <a:lnTo>
                    <a:pt x="239" y="126"/>
                  </a:lnTo>
                  <a:lnTo>
                    <a:pt x="242" y="120"/>
                  </a:lnTo>
                  <a:lnTo>
                    <a:pt x="250" y="120"/>
                  </a:lnTo>
                  <a:lnTo>
                    <a:pt x="247" y="119"/>
                  </a:lnTo>
                  <a:lnTo>
                    <a:pt x="247" y="114"/>
                  </a:lnTo>
                  <a:lnTo>
                    <a:pt x="250" y="105"/>
                  </a:lnTo>
                  <a:lnTo>
                    <a:pt x="251" y="101"/>
                  </a:lnTo>
                  <a:lnTo>
                    <a:pt x="251" y="95"/>
                  </a:lnTo>
                  <a:lnTo>
                    <a:pt x="247" y="87"/>
                  </a:lnTo>
                  <a:lnTo>
                    <a:pt x="243" y="79"/>
                  </a:lnTo>
                  <a:lnTo>
                    <a:pt x="232" y="79"/>
                  </a:lnTo>
                  <a:lnTo>
                    <a:pt x="217" y="78"/>
                  </a:lnTo>
                  <a:lnTo>
                    <a:pt x="209" y="85"/>
                  </a:lnTo>
                  <a:lnTo>
                    <a:pt x="195" y="92"/>
                  </a:lnTo>
                  <a:lnTo>
                    <a:pt x="188" y="83"/>
                  </a:lnTo>
                  <a:lnTo>
                    <a:pt x="187" y="67"/>
                  </a:lnTo>
                  <a:lnTo>
                    <a:pt x="176" y="53"/>
                  </a:lnTo>
                  <a:lnTo>
                    <a:pt x="188" y="49"/>
                  </a:lnTo>
                  <a:lnTo>
                    <a:pt x="191" y="39"/>
                  </a:lnTo>
                  <a:lnTo>
                    <a:pt x="200" y="41"/>
                  </a:lnTo>
                  <a:lnTo>
                    <a:pt x="207" y="34"/>
                  </a:lnTo>
                  <a:lnTo>
                    <a:pt x="212" y="26"/>
                  </a:lnTo>
                  <a:lnTo>
                    <a:pt x="212" y="25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42" name="Freeform 143"/>
            <p:cNvSpPr>
              <a:spLocks noEditPoints="1"/>
            </p:cNvSpPr>
            <p:nvPr/>
          </p:nvSpPr>
          <p:spPr bwMode="auto">
            <a:xfrm>
              <a:off x="1131566" y="2468563"/>
              <a:ext cx="682625" cy="1328737"/>
            </a:xfrm>
            <a:custGeom>
              <a:avLst/>
              <a:gdLst>
                <a:gd name="T0" fmla="*/ 2147483646 w 430"/>
                <a:gd name="T1" fmla="*/ 2147483646 h 807"/>
                <a:gd name="T2" fmla="*/ 2147483646 w 430"/>
                <a:gd name="T3" fmla="*/ 2147483646 h 807"/>
                <a:gd name="T4" fmla="*/ 2147483646 w 430"/>
                <a:gd name="T5" fmla="*/ 2147483646 h 807"/>
                <a:gd name="T6" fmla="*/ 2147483646 w 430"/>
                <a:gd name="T7" fmla="*/ 2147483646 h 807"/>
                <a:gd name="T8" fmla="*/ 2147483646 w 430"/>
                <a:gd name="T9" fmla="*/ 2147483646 h 807"/>
                <a:gd name="T10" fmla="*/ 2147483646 w 430"/>
                <a:gd name="T11" fmla="*/ 2147483646 h 807"/>
                <a:gd name="T12" fmla="*/ 2147483646 w 430"/>
                <a:gd name="T13" fmla="*/ 2147483646 h 807"/>
                <a:gd name="T14" fmla="*/ 2147483646 w 430"/>
                <a:gd name="T15" fmla="*/ 2147483646 h 807"/>
                <a:gd name="T16" fmla="*/ 2147483646 w 430"/>
                <a:gd name="T17" fmla="*/ 2147483646 h 807"/>
                <a:gd name="T18" fmla="*/ 2147483646 w 430"/>
                <a:gd name="T19" fmla="*/ 2147483646 h 807"/>
                <a:gd name="T20" fmla="*/ 2147483646 w 430"/>
                <a:gd name="T21" fmla="*/ 2147483646 h 807"/>
                <a:gd name="T22" fmla="*/ 2147483646 w 430"/>
                <a:gd name="T23" fmla="*/ 2147483646 h 807"/>
                <a:gd name="T24" fmla="*/ 2147483646 w 430"/>
                <a:gd name="T25" fmla="*/ 2147483646 h 807"/>
                <a:gd name="T26" fmla="*/ 2147483646 w 430"/>
                <a:gd name="T27" fmla="*/ 2147483646 h 807"/>
                <a:gd name="T28" fmla="*/ 2147483646 w 430"/>
                <a:gd name="T29" fmla="*/ 2147483646 h 807"/>
                <a:gd name="T30" fmla="*/ 2147483646 w 430"/>
                <a:gd name="T31" fmla="*/ 2147483646 h 807"/>
                <a:gd name="T32" fmla="*/ 2147483646 w 430"/>
                <a:gd name="T33" fmla="*/ 2147483646 h 807"/>
                <a:gd name="T34" fmla="*/ 2147483646 w 430"/>
                <a:gd name="T35" fmla="*/ 2147483646 h 807"/>
                <a:gd name="T36" fmla="*/ 2147483646 w 430"/>
                <a:gd name="T37" fmla="*/ 2147483646 h 807"/>
                <a:gd name="T38" fmla="*/ 2147483646 w 430"/>
                <a:gd name="T39" fmla="*/ 2147483646 h 807"/>
                <a:gd name="T40" fmla="*/ 2147483646 w 430"/>
                <a:gd name="T41" fmla="*/ 2147483646 h 807"/>
                <a:gd name="T42" fmla="*/ 2147483646 w 430"/>
                <a:gd name="T43" fmla="*/ 2147483646 h 807"/>
                <a:gd name="T44" fmla="*/ 2147483646 w 430"/>
                <a:gd name="T45" fmla="*/ 2147483646 h 807"/>
                <a:gd name="T46" fmla="*/ 2147483646 w 430"/>
                <a:gd name="T47" fmla="*/ 2147483646 h 807"/>
                <a:gd name="T48" fmla="*/ 2147483646 w 430"/>
                <a:gd name="T49" fmla="*/ 2147483646 h 807"/>
                <a:gd name="T50" fmla="*/ 2147483646 w 430"/>
                <a:gd name="T51" fmla="*/ 2147483646 h 807"/>
                <a:gd name="T52" fmla="*/ 2147483646 w 430"/>
                <a:gd name="T53" fmla="*/ 2147483646 h 807"/>
                <a:gd name="T54" fmla="*/ 2147483646 w 430"/>
                <a:gd name="T55" fmla="*/ 2147483646 h 807"/>
                <a:gd name="T56" fmla="*/ 2147483646 w 430"/>
                <a:gd name="T57" fmla="*/ 2147483646 h 807"/>
                <a:gd name="T58" fmla="*/ 2147483646 w 430"/>
                <a:gd name="T59" fmla="*/ 2147483646 h 807"/>
                <a:gd name="T60" fmla="*/ 2147483646 w 430"/>
                <a:gd name="T61" fmla="*/ 2147483646 h 807"/>
                <a:gd name="T62" fmla="*/ 2147483646 w 430"/>
                <a:gd name="T63" fmla="*/ 2147483646 h 807"/>
                <a:gd name="T64" fmla="*/ 2147483646 w 430"/>
                <a:gd name="T65" fmla="*/ 2147483646 h 807"/>
                <a:gd name="T66" fmla="*/ 2147483646 w 430"/>
                <a:gd name="T67" fmla="*/ 2147483646 h 807"/>
                <a:gd name="T68" fmla="*/ 2147483646 w 430"/>
                <a:gd name="T69" fmla="*/ 2147483646 h 807"/>
                <a:gd name="T70" fmla="*/ 2147483646 w 430"/>
                <a:gd name="T71" fmla="*/ 2147483646 h 807"/>
                <a:gd name="T72" fmla="*/ 2147483646 w 430"/>
                <a:gd name="T73" fmla="*/ 2147483646 h 807"/>
                <a:gd name="T74" fmla="*/ 2147483646 w 430"/>
                <a:gd name="T75" fmla="*/ 2147483646 h 807"/>
                <a:gd name="T76" fmla="*/ 2147483646 w 430"/>
                <a:gd name="T77" fmla="*/ 2147483646 h 807"/>
                <a:gd name="T78" fmla="*/ 2147483646 w 430"/>
                <a:gd name="T79" fmla="*/ 2147483646 h 807"/>
                <a:gd name="T80" fmla="*/ 2147483646 w 430"/>
                <a:gd name="T81" fmla="*/ 2147483646 h 807"/>
                <a:gd name="T82" fmla="*/ 2147483646 w 430"/>
                <a:gd name="T83" fmla="*/ 2147483646 h 807"/>
                <a:gd name="T84" fmla="*/ 2147483646 w 430"/>
                <a:gd name="T85" fmla="*/ 2147483646 h 807"/>
                <a:gd name="T86" fmla="*/ 2147483646 w 430"/>
                <a:gd name="T87" fmla="*/ 2147483646 h 807"/>
                <a:gd name="T88" fmla="*/ 2147483646 w 430"/>
                <a:gd name="T89" fmla="*/ 2147483646 h 807"/>
                <a:gd name="T90" fmla="*/ 2147483646 w 430"/>
                <a:gd name="T91" fmla="*/ 2147483646 h 807"/>
                <a:gd name="T92" fmla="*/ 2147483646 w 430"/>
                <a:gd name="T93" fmla="*/ 2147483646 h 807"/>
                <a:gd name="T94" fmla="*/ 2147483646 w 430"/>
                <a:gd name="T95" fmla="*/ 2147483646 h 807"/>
                <a:gd name="T96" fmla="*/ 2147483646 w 430"/>
                <a:gd name="T97" fmla="*/ 2147483646 h 807"/>
                <a:gd name="T98" fmla="*/ 2147483646 w 430"/>
                <a:gd name="T99" fmla="*/ 2147483646 h 807"/>
                <a:gd name="T100" fmla="*/ 2147483646 w 430"/>
                <a:gd name="T101" fmla="*/ 2147483646 h 807"/>
                <a:gd name="T102" fmla="*/ 2147483646 w 430"/>
                <a:gd name="T103" fmla="*/ 2147483646 h 807"/>
                <a:gd name="T104" fmla="*/ 2147483646 w 430"/>
                <a:gd name="T105" fmla="*/ 2147483646 h 807"/>
                <a:gd name="T106" fmla="*/ 2147483646 w 430"/>
                <a:gd name="T107" fmla="*/ 2147483646 h 807"/>
                <a:gd name="T108" fmla="*/ 2147483646 w 430"/>
                <a:gd name="T109" fmla="*/ 2147483646 h 807"/>
                <a:gd name="T110" fmla="*/ 2147483646 w 430"/>
                <a:gd name="T111" fmla="*/ 2147483646 h 807"/>
                <a:gd name="T112" fmla="*/ 2147483646 w 430"/>
                <a:gd name="T113" fmla="*/ 2147483646 h 807"/>
                <a:gd name="T114" fmla="*/ 2147483646 w 430"/>
                <a:gd name="T115" fmla="*/ 2147483646 h 807"/>
                <a:gd name="T116" fmla="*/ 2147483646 w 430"/>
                <a:gd name="T117" fmla="*/ 2147483646 h 80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30"/>
                <a:gd name="T178" fmla="*/ 0 h 807"/>
                <a:gd name="T179" fmla="*/ 430 w 430"/>
                <a:gd name="T180" fmla="*/ 807 h 80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30" h="807">
                  <a:moveTo>
                    <a:pt x="180" y="121"/>
                  </a:moveTo>
                  <a:lnTo>
                    <a:pt x="179" y="123"/>
                  </a:lnTo>
                  <a:lnTo>
                    <a:pt x="176" y="132"/>
                  </a:lnTo>
                  <a:lnTo>
                    <a:pt x="174" y="136"/>
                  </a:lnTo>
                  <a:lnTo>
                    <a:pt x="175" y="139"/>
                  </a:lnTo>
                  <a:lnTo>
                    <a:pt x="177" y="139"/>
                  </a:lnTo>
                  <a:lnTo>
                    <a:pt x="172" y="141"/>
                  </a:lnTo>
                  <a:lnTo>
                    <a:pt x="168" y="141"/>
                  </a:lnTo>
                  <a:lnTo>
                    <a:pt x="165" y="142"/>
                  </a:lnTo>
                  <a:lnTo>
                    <a:pt x="164" y="144"/>
                  </a:lnTo>
                  <a:lnTo>
                    <a:pt x="162" y="148"/>
                  </a:lnTo>
                  <a:lnTo>
                    <a:pt x="164" y="150"/>
                  </a:lnTo>
                  <a:lnTo>
                    <a:pt x="164" y="151"/>
                  </a:lnTo>
                  <a:lnTo>
                    <a:pt x="162" y="155"/>
                  </a:lnTo>
                  <a:lnTo>
                    <a:pt x="158" y="158"/>
                  </a:lnTo>
                  <a:lnTo>
                    <a:pt x="154" y="158"/>
                  </a:lnTo>
                  <a:lnTo>
                    <a:pt x="149" y="156"/>
                  </a:lnTo>
                  <a:lnTo>
                    <a:pt x="146" y="159"/>
                  </a:lnTo>
                  <a:lnTo>
                    <a:pt x="142" y="160"/>
                  </a:lnTo>
                  <a:lnTo>
                    <a:pt x="140" y="164"/>
                  </a:lnTo>
                  <a:lnTo>
                    <a:pt x="136" y="165"/>
                  </a:lnTo>
                  <a:lnTo>
                    <a:pt x="131" y="166"/>
                  </a:lnTo>
                  <a:lnTo>
                    <a:pt x="131" y="161"/>
                  </a:lnTo>
                  <a:lnTo>
                    <a:pt x="132" y="159"/>
                  </a:lnTo>
                  <a:lnTo>
                    <a:pt x="137" y="155"/>
                  </a:lnTo>
                  <a:lnTo>
                    <a:pt x="134" y="147"/>
                  </a:lnTo>
                  <a:lnTo>
                    <a:pt x="138" y="137"/>
                  </a:lnTo>
                  <a:lnTo>
                    <a:pt x="142" y="130"/>
                  </a:lnTo>
                  <a:lnTo>
                    <a:pt x="147" y="136"/>
                  </a:lnTo>
                  <a:lnTo>
                    <a:pt x="152" y="136"/>
                  </a:lnTo>
                  <a:lnTo>
                    <a:pt x="152" y="131"/>
                  </a:lnTo>
                  <a:lnTo>
                    <a:pt x="153" y="128"/>
                  </a:lnTo>
                  <a:lnTo>
                    <a:pt x="159" y="126"/>
                  </a:lnTo>
                  <a:lnTo>
                    <a:pt x="165" y="123"/>
                  </a:lnTo>
                  <a:lnTo>
                    <a:pt x="175" y="121"/>
                  </a:lnTo>
                  <a:lnTo>
                    <a:pt x="179" y="120"/>
                  </a:lnTo>
                  <a:lnTo>
                    <a:pt x="180" y="121"/>
                  </a:lnTo>
                  <a:close/>
                  <a:moveTo>
                    <a:pt x="36" y="378"/>
                  </a:moveTo>
                  <a:lnTo>
                    <a:pt x="40" y="377"/>
                  </a:lnTo>
                  <a:lnTo>
                    <a:pt x="43" y="372"/>
                  </a:lnTo>
                  <a:lnTo>
                    <a:pt x="45" y="366"/>
                  </a:lnTo>
                  <a:lnTo>
                    <a:pt x="46" y="361"/>
                  </a:lnTo>
                  <a:lnTo>
                    <a:pt x="49" y="356"/>
                  </a:lnTo>
                  <a:lnTo>
                    <a:pt x="52" y="355"/>
                  </a:lnTo>
                  <a:lnTo>
                    <a:pt x="53" y="353"/>
                  </a:lnTo>
                  <a:lnTo>
                    <a:pt x="58" y="352"/>
                  </a:lnTo>
                  <a:lnTo>
                    <a:pt x="62" y="355"/>
                  </a:lnTo>
                  <a:lnTo>
                    <a:pt x="66" y="361"/>
                  </a:lnTo>
                  <a:lnTo>
                    <a:pt x="67" y="365"/>
                  </a:lnTo>
                  <a:lnTo>
                    <a:pt x="56" y="373"/>
                  </a:lnTo>
                  <a:lnTo>
                    <a:pt x="56" y="376"/>
                  </a:lnTo>
                  <a:lnTo>
                    <a:pt x="63" y="375"/>
                  </a:lnTo>
                  <a:lnTo>
                    <a:pt x="70" y="372"/>
                  </a:lnTo>
                  <a:lnTo>
                    <a:pt x="78" y="373"/>
                  </a:lnTo>
                  <a:lnTo>
                    <a:pt x="91" y="372"/>
                  </a:lnTo>
                  <a:lnTo>
                    <a:pt x="95" y="375"/>
                  </a:lnTo>
                  <a:lnTo>
                    <a:pt x="104" y="381"/>
                  </a:lnTo>
                  <a:lnTo>
                    <a:pt x="106" y="391"/>
                  </a:lnTo>
                  <a:lnTo>
                    <a:pt x="111" y="404"/>
                  </a:lnTo>
                  <a:lnTo>
                    <a:pt x="106" y="419"/>
                  </a:lnTo>
                  <a:lnTo>
                    <a:pt x="100" y="426"/>
                  </a:lnTo>
                  <a:lnTo>
                    <a:pt x="112" y="428"/>
                  </a:lnTo>
                  <a:lnTo>
                    <a:pt x="115" y="431"/>
                  </a:lnTo>
                  <a:lnTo>
                    <a:pt x="116" y="442"/>
                  </a:lnTo>
                  <a:lnTo>
                    <a:pt x="112" y="451"/>
                  </a:lnTo>
                  <a:lnTo>
                    <a:pt x="109" y="441"/>
                  </a:lnTo>
                  <a:lnTo>
                    <a:pt x="108" y="439"/>
                  </a:lnTo>
                  <a:lnTo>
                    <a:pt x="108" y="446"/>
                  </a:lnTo>
                  <a:lnTo>
                    <a:pt x="110" y="456"/>
                  </a:lnTo>
                  <a:lnTo>
                    <a:pt x="103" y="462"/>
                  </a:lnTo>
                  <a:lnTo>
                    <a:pt x="92" y="460"/>
                  </a:lnTo>
                  <a:lnTo>
                    <a:pt x="87" y="469"/>
                  </a:lnTo>
                  <a:lnTo>
                    <a:pt x="74" y="473"/>
                  </a:lnTo>
                  <a:lnTo>
                    <a:pt x="71" y="472"/>
                  </a:lnTo>
                  <a:lnTo>
                    <a:pt x="71" y="467"/>
                  </a:lnTo>
                  <a:lnTo>
                    <a:pt x="74" y="458"/>
                  </a:lnTo>
                  <a:lnTo>
                    <a:pt x="75" y="454"/>
                  </a:lnTo>
                  <a:lnTo>
                    <a:pt x="75" y="448"/>
                  </a:lnTo>
                  <a:lnTo>
                    <a:pt x="71" y="440"/>
                  </a:lnTo>
                  <a:lnTo>
                    <a:pt x="67" y="432"/>
                  </a:lnTo>
                  <a:lnTo>
                    <a:pt x="56" y="432"/>
                  </a:lnTo>
                  <a:lnTo>
                    <a:pt x="41" y="431"/>
                  </a:lnTo>
                  <a:lnTo>
                    <a:pt x="33" y="438"/>
                  </a:lnTo>
                  <a:lnTo>
                    <a:pt x="19" y="445"/>
                  </a:lnTo>
                  <a:lnTo>
                    <a:pt x="12" y="436"/>
                  </a:lnTo>
                  <a:lnTo>
                    <a:pt x="11" y="420"/>
                  </a:lnTo>
                  <a:lnTo>
                    <a:pt x="0" y="406"/>
                  </a:lnTo>
                  <a:lnTo>
                    <a:pt x="12" y="402"/>
                  </a:lnTo>
                  <a:lnTo>
                    <a:pt x="15" y="392"/>
                  </a:lnTo>
                  <a:lnTo>
                    <a:pt x="24" y="394"/>
                  </a:lnTo>
                  <a:lnTo>
                    <a:pt x="31" y="387"/>
                  </a:lnTo>
                  <a:lnTo>
                    <a:pt x="36" y="379"/>
                  </a:lnTo>
                  <a:lnTo>
                    <a:pt x="36" y="378"/>
                  </a:lnTo>
                  <a:close/>
                  <a:moveTo>
                    <a:pt x="425" y="1"/>
                  </a:moveTo>
                  <a:lnTo>
                    <a:pt x="425" y="5"/>
                  </a:lnTo>
                  <a:lnTo>
                    <a:pt x="425" y="10"/>
                  </a:lnTo>
                  <a:lnTo>
                    <a:pt x="423" y="14"/>
                  </a:lnTo>
                  <a:lnTo>
                    <a:pt x="425" y="17"/>
                  </a:lnTo>
                  <a:lnTo>
                    <a:pt x="429" y="18"/>
                  </a:lnTo>
                  <a:lnTo>
                    <a:pt x="430" y="20"/>
                  </a:lnTo>
                  <a:lnTo>
                    <a:pt x="428" y="24"/>
                  </a:lnTo>
                  <a:lnTo>
                    <a:pt x="426" y="29"/>
                  </a:lnTo>
                  <a:lnTo>
                    <a:pt x="425" y="32"/>
                  </a:lnTo>
                  <a:lnTo>
                    <a:pt x="425" y="39"/>
                  </a:lnTo>
                  <a:lnTo>
                    <a:pt x="423" y="42"/>
                  </a:lnTo>
                  <a:lnTo>
                    <a:pt x="421" y="46"/>
                  </a:lnTo>
                  <a:lnTo>
                    <a:pt x="420" y="52"/>
                  </a:lnTo>
                  <a:lnTo>
                    <a:pt x="416" y="54"/>
                  </a:lnTo>
                  <a:lnTo>
                    <a:pt x="411" y="60"/>
                  </a:lnTo>
                  <a:lnTo>
                    <a:pt x="409" y="60"/>
                  </a:lnTo>
                  <a:lnTo>
                    <a:pt x="412" y="51"/>
                  </a:lnTo>
                  <a:lnTo>
                    <a:pt x="415" y="45"/>
                  </a:lnTo>
                  <a:lnTo>
                    <a:pt x="417" y="38"/>
                  </a:lnTo>
                  <a:lnTo>
                    <a:pt x="416" y="34"/>
                  </a:lnTo>
                  <a:lnTo>
                    <a:pt x="410" y="37"/>
                  </a:lnTo>
                  <a:lnTo>
                    <a:pt x="407" y="34"/>
                  </a:lnTo>
                  <a:lnTo>
                    <a:pt x="406" y="29"/>
                  </a:lnTo>
                  <a:lnTo>
                    <a:pt x="412" y="26"/>
                  </a:lnTo>
                  <a:lnTo>
                    <a:pt x="415" y="24"/>
                  </a:lnTo>
                  <a:lnTo>
                    <a:pt x="415" y="18"/>
                  </a:lnTo>
                  <a:lnTo>
                    <a:pt x="415" y="13"/>
                  </a:lnTo>
                  <a:lnTo>
                    <a:pt x="414" y="9"/>
                  </a:lnTo>
                  <a:lnTo>
                    <a:pt x="417" y="6"/>
                  </a:lnTo>
                  <a:lnTo>
                    <a:pt x="422" y="4"/>
                  </a:lnTo>
                  <a:lnTo>
                    <a:pt x="425" y="0"/>
                  </a:lnTo>
                  <a:lnTo>
                    <a:pt x="425" y="1"/>
                  </a:lnTo>
                  <a:close/>
                  <a:moveTo>
                    <a:pt x="157" y="180"/>
                  </a:moveTo>
                  <a:lnTo>
                    <a:pt x="160" y="188"/>
                  </a:lnTo>
                  <a:lnTo>
                    <a:pt x="160" y="194"/>
                  </a:lnTo>
                  <a:lnTo>
                    <a:pt x="158" y="199"/>
                  </a:lnTo>
                  <a:lnTo>
                    <a:pt x="161" y="208"/>
                  </a:lnTo>
                  <a:lnTo>
                    <a:pt x="159" y="216"/>
                  </a:lnTo>
                  <a:lnTo>
                    <a:pt x="161" y="220"/>
                  </a:lnTo>
                  <a:lnTo>
                    <a:pt x="165" y="222"/>
                  </a:lnTo>
                  <a:lnTo>
                    <a:pt x="171" y="224"/>
                  </a:lnTo>
                  <a:lnTo>
                    <a:pt x="167" y="228"/>
                  </a:lnTo>
                  <a:lnTo>
                    <a:pt x="163" y="234"/>
                  </a:lnTo>
                  <a:lnTo>
                    <a:pt x="158" y="235"/>
                  </a:lnTo>
                  <a:lnTo>
                    <a:pt x="158" y="230"/>
                  </a:lnTo>
                  <a:lnTo>
                    <a:pt x="159" y="227"/>
                  </a:lnTo>
                  <a:lnTo>
                    <a:pt x="153" y="226"/>
                  </a:lnTo>
                  <a:lnTo>
                    <a:pt x="143" y="223"/>
                  </a:lnTo>
                  <a:lnTo>
                    <a:pt x="145" y="219"/>
                  </a:lnTo>
                  <a:lnTo>
                    <a:pt x="142" y="213"/>
                  </a:lnTo>
                  <a:lnTo>
                    <a:pt x="142" y="203"/>
                  </a:lnTo>
                  <a:lnTo>
                    <a:pt x="136" y="201"/>
                  </a:lnTo>
                  <a:lnTo>
                    <a:pt x="134" y="198"/>
                  </a:lnTo>
                  <a:lnTo>
                    <a:pt x="137" y="192"/>
                  </a:lnTo>
                  <a:lnTo>
                    <a:pt x="144" y="187"/>
                  </a:lnTo>
                  <a:lnTo>
                    <a:pt x="148" y="195"/>
                  </a:lnTo>
                  <a:lnTo>
                    <a:pt x="153" y="186"/>
                  </a:lnTo>
                  <a:lnTo>
                    <a:pt x="156" y="180"/>
                  </a:lnTo>
                  <a:lnTo>
                    <a:pt x="157" y="180"/>
                  </a:lnTo>
                  <a:close/>
                  <a:moveTo>
                    <a:pt x="123" y="289"/>
                  </a:moveTo>
                  <a:lnTo>
                    <a:pt x="128" y="291"/>
                  </a:lnTo>
                  <a:lnTo>
                    <a:pt x="132" y="290"/>
                  </a:lnTo>
                  <a:lnTo>
                    <a:pt x="135" y="288"/>
                  </a:lnTo>
                  <a:lnTo>
                    <a:pt x="134" y="286"/>
                  </a:lnTo>
                  <a:lnTo>
                    <a:pt x="135" y="284"/>
                  </a:lnTo>
                  <a:lnTo>
                    <a:pt x="137" y="280"/>
                  </a:lnTo>
                  <a:lnTo>
                    <a:pt x="135" y="278"/>
                  </a:lnTo>
                  <a:lnTo>
                    <a:pt x="131" y="274"/>
                  </a:lnTo>
                  <a:lnTo>
                    <a:pt x="132" y="270"/>
                  </a:lnTo>
                  <a:lnTo>
                    <a:pt x="136" y="267"/>
                  </a:lnTo>
                  <a:lnTo>
                    <a:pt x="142" y="268"/>
                  </a:lnTo>
                  <a:lnTo>
                    <a:pt x="142" y="272"/>
                  </a:lnTo>
                  <a:lnTo>
                    <a:pt x="147" y="284"/>
                  </a:lnTo>
                  <a:lnTo>
                    <a:pt x="150" y="288"/>
                  </a:lnTo>
                  <a:lnTo>
                    <a:pt x="150" y="293"/>
                  </a:lnTo>
                  <a:lnTo>
                    <a:pt x="146" y="293"/>
                  </a:lnTo>
                  <a:lnTo>
                    <a:pt x="142" y="293"/>
                  </a:lnTo>
                  <a:lnTo>
                    <a:pt x="139" y="295"/>
                  </a:lnTo>
                  <a:lnTo>
                    <a:pt x="133" y="296"/>
                  </a:lnTo>
                  <a:lnTo>
                    <a:pt x="125" y="293"/>
                  </a:lnTo>
                  <a:lnTo>
                    <a:pt x="121" y="290"/>
                  </a:lnTo>
                  <a:lnTo>
                    <a:pt x="122" y="287"/>
                  </a:lnTo>
                  <a:lnTo>
                    <a:pt x="123" y="289"/>
                  </a:lnTo>
                  <a:close/>
                  <a:moveTo>
                    <a:pt x="143" y="314"/>
                  </a:moveTo>
                  <a:lnTo>
                    <a:pt x="139" y="321"/>
                  </a:lnTo>
                  <a:lnTo>
                    <a:pt x="132" y="328"/>
                  </a:lnTo>
                  <a:lnTo>
                    <a:pt x="128" y="333"/>
                  </a:lnTo>
                  <a:lnTo>
                    <a:pt x="124" y="333"/>
                  </a:lnTo>
                  <a:lnTo>
                    <a:pt x="125" y="328"/>
                  </a:lnTo>
                  <a:lnTo>
                    <a:pt x="131" y="325"/>
                  </a:lnTo>
                  <a:lnTo>
                    <a:pt x="132" y="321"/>
                  </a:lnTo>
                  <a:lnTo>
                    <a:pt x="136" y="317"/>
                  </a:lnTo>
                  <a:lnTo>
                    <a:pt x="143" y="313"/>
                  </a:lnTo>
                  <a:lnTo>
                    <a:pt x="145" y="313"/>
                  </a:lnTo>
                  <a:lnTo>
                    <a:pt x="143" y="314"/>
                  </a:lnTo>
                  <a:close/>
                  <a:moveTo>
                    <a:pt x="120" y="325"/>
                  </a:moveTo>
                  <a:lnTo>
                    <a:pt x="120" y="328"/>
                  </a:lnTo>
                  <a:lnTo>
                    <a:pt x="121" y="336"/>
                  </a:lnTo>
                  <a:lnTo>
                    <a:pt x="118" y="342"/>
                  </a:lnTo>
                  <a:lnTo>
                    <a:pt x="109" y="344"/>
                  </a:lnTo>
                  <a:lnTo>
                    <a:pt x="109" y="335"/>
                  </a:lnTo>
                  <a:lnTo>
                    <a:pt x="109" y="331"/>
                  </a:lnTo>
                  <a:lnTo>
                    <a:pt x="101" y="336"/>
                  </a:lnTo>
                  <a:lnTo>
                    <a:pt x="101" y="334"/>
                  </a:lnTo>
                  <a:lnTo>
                    <a:pt x="107" y="326"/>
                  </a:lnTo>
                  <a:lnTo>
                    <a:pt x="116" y="326"/>
                  </a:lnTo>
                  <a:lnTo>
                    <a:pt x="120" y="324"/>
                  </a:lnTo>
                  <a:lnTo>
                    <a:pt x="120" y="325"/>
                  </a:lnTo>
                  <a:close/>
                  <a:moveTo>
                    <a:pt x="153" y="353"/>
                  </a:moveTo>
                  <a:lnTo>
                    <a:pt x="159" y="353"/>
                  </a:lnTo>
                  <a:lnTo>
                    <a:pt x="161" y="354"/>
                  </a:lnTo>
                  <a:lnTo>
                    <a:pt x="159" y="362"/>
                  </a:lnTo>
                  <a:lnTo>
                    <a:pt x="154" y="373"/>
                  </a:lnTo>
                  <a:lnTo>
                    <a:pt x="149" y="373"/>
                  </a:lnTo>
                  <a:lnTo>
                    <a:pt x="147" y="367"/>
                  </a:lnTo>
                  <a:lnTo>
                    <a:pt x="150" y="358"/>
                  </a:lnTo>
                  <a:lnTo>
                    <a:pt x="152" y="352"/>
                  </a:lnTo>
                  <a:lnTo>
                    <a:pt x="153" y="353"/>
                  </a:lnTo>
                  <a:close/>
                  <a:moveTo>
                    <a:pt x="164" y="466"/>
                  </a:moveTo>
                  <a:lnTo>
                    <a:pt x="168" y="469"/>
                  </a:lnTo>
                  <a:lnTo>
                    <a:pt x="166" y="474"/>
                  </a:lnTo>
                  <a:lnTo>
                    <a:pt x="164" y="479"/>
                  </a:lnTo>
                  <a:lnTo>
                    <a:pt x="158" y="485"/>
                  </a:lnTo>
                  <a:lnTo>
                    <a:pt x="147" y="488"/>
                  </a:lnTo>
                  <a:lnTo>
                    <a:pt x="140" y="487"/>
                  </a:lnTo>
                  <a:lnTo>
                    <a:pt x="152" y="474"/>
                  </a:lnTo>
                  <a:lnTo>
                    <a:pt x="164" y="466"/>
                  </a:lnTo>
                  <a:close/>
                  <a:moveTo>
                    <a:pt x="148" y="560"/>
                  </a:moveTo>
                  <a:lnTo>
                    <a:pt x="142" y="543"/>
                  </a:lnTo>
                  <a:lnTo>
                    <a:pt x="147" y="546"/>
                  </a:lnTo>
                  <a:lnTo>
                    <a:pt x="151" y="551"/>
                  </a:lnTo>
                  <a:lnTo>
                    <a:pt x="154" y="556"/>
                  </a:lnTo>
                  <a:lnTo>
                    <a:pt x="148" y="560"/>
                  </a:lnTo>
                  <a:close/>
                  <a:moveTo>
                    <a:pt x="245" y="799"/>
                  </a:moveTo>
                  <a:lnTo>
                    <a:pt x="250" y="802"/>
                  </a:lnTo>
                  <a:lnTo>
                    <a:pt x="250" y="803"/>
                  </a:lnTo>
                  <a:lnTo>
                    <a:pt x="244" y="807"/>
                  </a:lnTo>
                  <a:lnTo>
                    <a:pt x="238" y="807"/>
                  </a:lnTo>
                  <a:lnTo>
                    <a:pt x="232" y="803"/>
                  </a:lnTo>
                  <a:lnTo>
                    <a:pt x="231" y="801"/>
                  </a:lnTo>
                  <a:lnTo>
                    <a:pt x="233" y="798"/>
                  </a:lnTo>
                  <a:lnTo>
                    <a:pt x="237" y="796"/>
                  </a:lnTo>
                  <a:lnTo>
                    <a:pt x="243" y="796"/>
                  </a:lnTo>
                  <a:lnTo>
                    <a:pt x="245" y="799"/>
                  </a:lnTo>
                  <a:close/>
                  <a:moveTo>
                    <a:pt x="129" y="690"/>
                  </a:moveTo>
                  <a:lnTo>
                    <a:pt x="127" y="690"/>
                  </a:lnTo>
                  <a:lnTo>
                    <a:pt x="118" y="694"/>
                  </a:lnTo>
                  <a:lnTo>
                    <a:pt x="107" y="690"/>
                  </a:lnTo>
                  <a:lnTo>
                    <a:pt x="105" y="686"/>
                  </a:lnTo>
                  <a:lnTo>
                    <a:pt x="106" y="677"/>
                  </a:lnTo>
                  <a:lnTo>
                    <a:pt x="106" y="674"/>
                  </a:lnTo>
                  <a:lnTo>
                    <a:pt x="103" y="671"/>
                  </a:lnTo>
                  <a:lnTo>
                    <a:pt x="94" y="673"/>
                  </a:lnTo>
                  <a:lnTo>
                    <a:pt x="84" y="678"/>
                  </a:lnTo>
                  <a:lnTo>
                    <a:pt x="77" y="679"/>
                  </a:lnTo>
                  <a:lnTo>
                    <a:pt x="71" y="676"/>
                  </a:lnTo>
                  <a:lnTo>
                    <a:pt x="70" y="673"/>
                  </a:lnTo>
                  <a:lnTo>
                    <a:pt x="69" y="668"/>
                  </a:lnTo>
                  <a:lnTo>
                    <a:pt x="68" y="663"/>
                  </a:lnTo>
                  <a:lnTo>
                    <a:pt x="68" y="657"/>
                  </a:lnTo>
                  <a:lnTo>
                    <a:pt x="66" y="654"/>
                  </a:lnTo>
                  <a:lnTo>
                    <a:pt x="75" y="652"/>
                  </a:lnTo>
                  <a:lnTo>
                    <a:pt x="87" y="649"/>
                  </a:lnTo>
                  <a:lnTo>
                    <a:pt x="98" y="647"/>
                  </a:lnTo>
                  <a:lnTo>
                    <a:pt x="130" y="636"/>
                  </a:lnTo>
                  <a:lnTo>
                    <a:pt x="139" y="626"/>
                  </a:lnTo>
                  <a:lnTo>
                    <a:pt x="144" y="619"/>
                  </a:lnTo>
                  <a:lnTo>
                    <a:pt x="140" y="614"/>
                  </a:lnTo>
                  <a:lnTo>
                    <a:pt x="140" y="611"/>
                  </a:lnTo>
                  <a:lnTo>
                    <a:pt x="142" y="603"/>
                  </a:lnTo>
                  <a:lnTo>
                    <a:pt x="145" y="593"/>
                  </a:lnTo>
                  <a:lnTo>
                    <a:pt x="145" y="585"/>
                  </a:lnTo>
                  <a:lnTo>
                    <a:pt x="135" y="584"/>
                  </a:lnTo>
                  <a:lnTo>
                    <a:pt x="120" y="589"/>
                  </a:lnTo>
                  <a:lnTo>
                    <a:pt x="116" y="585"/>
                  </a:lnTo>
                  <a:lnTo>
                    <a:pt x="142" y="570"/>
                  </a:lnTo>
                  <a:lnTo>
                    <a:pt x="157" y="563"/>
                  </a:lnTo>
                  <a:lnTo>
                    <a:pt x="170" y="559"/>
                  </a:lnTo>
                  <a:lnTo>
                    <a:pt x="185" y="564"/>
                  </a:lnTo>
                  <a:lnTo>
                    <a:pt x="196" y="567"/>
                  </a:lnTo>
                  <a:lnTo>
                    <a:pt x="204" y="570"/>
                  </a:lnTo>
                  <a:lnTo>
                    <a:pt x="210" y="564"/>
                  </a:lnTo>
                  <a:lnTo>
                    <a:pt x="214" y="563"/>
                  </a:lnTo>
                  <a:lnTo>
                    <a:pt x="210" y="559"/>
                  </a:lnTo>
                  <a:lnTo>
                    <a:pt x="209" y="554"/>
                  </a:lnTo>
                  <a:lnTo>
                    <a:pt x="211" y="550"/>
                  </a:lnTo>
                  <a:lnTo>
                    <a:pt x="216" y="542"/>
                  </a:lnTo>
                  <a:lnTo>
                    <a:pt x="223" y="536"/>
                  </a:lnTo>
                  <a:lnTo>
                    <a:pt x="215" y="532"/>
                  </a:lnTo>
                  <a:lnTo>
                    <a:pt x="221" y="523"/>
                  </a:lnTo>
                  <a:lnTo>
                    <a:pt x="228" y="520"/>
                  </a:lnTo>
                  <a:lnTo>
                    <a:pt x="231" y="512"/>
                  </a:lnTo>
                  <a:lnTo>
                    <a:pt x="233" y="505"/>
                  </a:lnTo>
                  <a:lnTo>
                    <a:pt x="238" y="500"/>
                  </a:lnTo>
                  <a:lnTo>
                    <a:pt x="235" y="498"/>
                  </a:lnTo>
                  <a:lnTo>
                    <a:pt x="226" y="503"/>
                  </a:lnTo>
                  <a:lnTo>
                    <a:pt x="218" y="504"/>
                  </a:lnTo>
                  <a:lnTo>
                    <a:pt x="212" y="504"/>
                  </a:lnTo>
                  <a:lnTo>
                    <a:pt x="211" y="498"/>
                  </a:lnTo>
                  <a:lnTo>
                    <a:pt x="210" y="494"/>
                  </a:lnTo>
                  <a:lnTo>
                    <a:pt x="210" y="491"/>
                  </a:lnTo>
                  <a:lnTo>
                    <a:pt x="207" y="494"/>
                  </a:lnTo>
                  <a:lnTo>
                    <a:pt x="206" y="485"/>
                  </a:lnTo>
                  <a:lnTo>
                    <a:pt x="201" y="476"/>
                  </a:lnTo>
                  <a:lnTo>
                    <a:pt x="201" y="469"/>
                  </a:lnTo>
                  <a:lnTo>
                    <a:pt x="205" y="462"/>
                  </a:lnTo>
                  <a:lnTo>
                    <a:pt x="210" y="456"/>
                  </a:lnTo>
                  <a:lnTo>
                    <a:pt x="216" y="449"/>
                  </a:lnTo>
                  <a:lnTo>
                    <a:pt x="221" y="444"/>
                  </a:lnTo>
                  <a:lnTo>
                    <a:pt x="227" y="441"/>
                  </a:lnTo>
                  <a:lnTo>
                    <a:pt x="230" y="440"/>
                  </a:lnTo>
                  <a:lnTo>
                    <a:pt x="234" y="441"/>
                  </a:lnTo>
                  <a:lnTo>
                    <a:pt x="237" y="438"/>
                  </a:lnTo>
                  <a:lnTo>
                    <a:pt x="232" y="436"/>
                  </a:lnTo>
                  <a:lnTo>
                    <a:pt x="219" y="431"/>
                  </a:lnTo>
                  <a:lnTo>
                    <a:pt x="212" y="434"/>
                  </a:lnTo>
                  <a:lnTo>
                    <a:pt x="210" y="436"/>
                  </a:lnTo>
                  <a:lnTo>
                    <a:pt x="205" y="436"/>
                  </a:lnTo>
                  <a:lnTo>
                    <a:pt x="194" y="438"/>
                  </a:lnTo>
                  <a:lnTo>
                    <a:pt x="183" y="436"/>
                  </a:lnTo>
                  <a:lnTo>
                    <a:pt x="178" y="431"/>
                  </a:lnTo>
                  <a:lnTo>
                    <a:pt x="175" y="431"/>
                  </a:lnTo>
                  <a:lnTo>
                    <a:pt x="174" y="438"/>
                  </a:lnTo>
                  <a:lnTo>
                    <a:pt x="170" y="442"/>
                  </a:lnTo>
                  <a:lnTo>
                    <a:pt x="165" y="439"/>
                  </a:lnTo>
                  <a:lnTo>
                    <a:pt x="159" y="429"/>
                  </a:lnTo>
                  <a:lnTo>
                    <a:pt x="154" y="425"/>
                  </a:lnTo>
                  <a:lnTo>
                    <a:pt x="152" y="425"/>
                  </a:lnTo>
                  <a:lnTo>
                    <a:pt x="149" y="427"/>
                  </a:lnTo>
                  <a:lnTo>
                    <a:pt x="147" y="438"/>
                  </a:lnTo>
                  <a:lnTo>
                    <a:pt x="145" y="439"/>
                  </a:lnTo>
                  <a:lnTo>
                    <a:pt x="142" y="435"/>
                  </a:lnTo>
                  <a:lnTo>
                    <a:pt x="142" y="414"/>
                  </a:lnTo>
                  <a:lnTo>
                    <a:pt x="144" y="410"/>
                  </a:lnTo>
                  <a:lnTo>
                    <a:pt x="148" y="416"/>
                  </a:lnTo>
                  <a:lnTo>
                    <a:pt x="150" y="408"/>
                  </a:lnTo>
                  <a:lnTo>
                    <a:pt x="154" y="402"/>
                  </a:lnTo>
                  <a:lnTo>
                    <a:pt x="163" y="393"/>
                  </a:lnTo>
                  <a:lnTo>
                    <a:pt x="170" y="383"/>
                  </a:lnTo>
                  <a:lnTo>
                    <a:pt x="176" y="376"/>
                  </a:lnTo>
                  <a:lnTo>
                    <a:pt x="178" y="368"/>
                  </a:lnTo>
                  <a:lnTo>
                    <a:pt x="174" y="362"/>
                  </a:lnTo>
                  <a:lnTo>
                    <a:pt x="172" y="358"/>
                  </a:lnTo>
                  <a:lnTo>
                    <a:pt x="174" y="354"/>
                  </a:lnTo>
                  <a:lnTo>
                    <a:pt x="175" y="350"/>
                  </a:lnTo>
                  <a:lnTo>
                    <a:pt x="177" y="346"/>
                  </a:lnTo>
                  <a:lnTo>
                    <a:pt x="179" y="342"/>
                  </a:lnTo>
                  <a:lnTo>
                    <a:pt x="183" y="338"/>
                  </a:lnTo>
                  <a:lnTo>
                    <a:pt x="188" y="339"/>
                  </a:lnTo>
                  <a:lnTo>
                    <a:pt x="188" y="337"/>
                  </a:lnTo>
                  <a:lnTo>
                    <a:pt x="184" y="332"/>
                  </a:lnTo>
                  <a:lnTo>
                    <a:pt x="180" y="329"/>
                  </a:lnTo>
                  <a:lnTo>
                    <a:pt x="178" y="326"/>
                  </a:lnTo>
                  <a:lnTo>
                    <a:pt x="175" y="337"/>
                  </a:lnTo>
                  <a:lnTo>
                    <a:pt x="173" y="338"/>
                  </a:lnTo>
                  <a:lnTo>
                    <a:pt x="168" y="332"/>
                  </a:lnTo>
                  <a:lnTo>
                    <a:pt x="166" y="333"/>
                  </a:lnTo>
                  <a:lnTo>
                    <a:pt x="164" y="337"/>
                  </a:lnTo>
                  <a:lnTo>
                    <a:pt x="162" y="337"/>
                  </a:lnTo>
                  <a:lnTo>
                    <a:pt x="159" y="339"/>
                  </a:lnTo>
                  <a:lnTo>
                    <a:pt x="159" y="336"/>
                  </a:lnTo>
                  <a:lnTo>
                    <a:pt x="161" y="330"/>
                  </a:lnTo>
                  <a:lnTo>
                    <a:pt x="171" y="318"/>
                  </a:lnTo>
                  <a:lnTo>
                    <a:pt x="174" y="313"/>
                  </a:lnTo>
                  <a:lnTo>
                    <a:pt x="172" y="314"/>
                  </a:lnTo>
                  <a:lnTo>
                    <a:pt x="159" y="322"/>
                  </a:lnTo>
                  <a:lnTo>
                    <a:pt x="156" y="324"/>
                  </a:lnTo>
                  <a:lnTo>
                    <a:pt x="156" y="328"/>
                  </a:lnTo>
                  <a:lnTo>
                    <a:pt x="157" y="335"/>
                  </a:lnTo>
                  <a:lnTo>
                    <a:pt x="156" y="339"/>
                  </a:lnTo>
                  <a:lnTo>
                    <a:pt x="153" y="346"/>
                  </a:lnTo>
                  <a:lnTo>
                    <a:pt x="150" y="350"/>
                  </a:lnTo>
                  <a:lnTo>
                    <a:pt x="146" y="355"/>
                  </a:lnTo>
                  <a:lnTo>
                    <a:pt x="138" y="364"/>
                  </a:lnTo>
                  <a:lnTo>
                    <a:pt x="133" y="373"/>
                  </a:lnTo>
                  <a:lnTo>
                    <a:pt x="130" y="376"/>
                  </a:lnTo>
                  <a:lnTo>
                    <a:pt x="124" y="374"/>
                  </a:lnTo>
                  <a:lnTo>
                    <a:pt x="125" y="372"/>
                  </a:lnTo>
                  <a:lnTo>
                    <a:pt x="132" y="361"/>
                  </a:lnTo>
                  <a:lnTo>
                    <a:pt x="136" y="354"/>
                  </a:lnTo>
                  <a:lnTo>
                    <a:pt x="142" y="348"/>
                  </a:lnTo>
                  <a:lnTo>
                    <a:pt x="146" y="344"/>
                  </a:lnTo>
                  <a:lnTo>
                    <a:pt x="148" y="339"/>
                  </a:lnTo>
                  <a:lnTo>
                    <a:pt x="147" y="336"/>
                  </a:lnTo>
                  <a:lnTo>
                    <a:pt x="142" y="336"/>
                  </a:lnTo>
                  <a:lnTo>
                    <a:pt x="145" y="329"/>
                  </a:lnTo>
                  <a:lnTo>
                    <a:pt x="149" y="320"/>
                  </a:lnTo>
                  <a:lnTo>
                    <a:pt x="152" y="316"/>
                  </a:lnTo>
                  <a:lnTo>
                    <a:pt x="153" y="313"/>
                  </a:lnTo>
                  <a:lnTo>
                    <a:pt x="155" y="310"/>
                  </a:lnTo>
                  <a:lnTo>
                    <a:pt x="158" y="304"/>
                  </a:lnTo>
                  <a:lnTo>
                    <a:pt x="160" y="301"/>
                  </a:lnTo>
                  <a:lnTo>
                    <a:pt x="166" y="293"/>
                  </a:lnTo>
                  <a:lnTo>
                    <a:pt x="170" y="288"/>
                  </a:lnTo>
                  <a:lnTo>
                    <a:pt x="175" y="282"/>
                  </a:lnTo>
                  <a:lnTo>
                    <a:pt x="176" y="278"/>
                  </a:lnTo>
                  <a:lnTo>
                    <a:pt x="176" y="277"/>
                  </a:lnTo>
                  <a:lnTo>
                    <a:pt x="174" y="277"/>
                  </a:lnTo>
                  <a:lnTo>
                    <a:pt x="165" y="282"/>
                  </a:lnTo>
                  <a:lnTo>
                    <a:pt x="157" y="285"/>
                  </a:lnTo>
                  <a:lnTo>
                    <a:pt x="155" y="285"/>
                  </a:lnTo>
                  <a:lnTo>
                    <a:pt x="151" y="278"/>
                  </a:lnTo>
                  <a:lnTo>
                    <a:pt x="147" y="274"/>
                  </a:lnTo>
                  <a:lnTo>
                    <a:pt x="149" y="269"/>
                  </a:lnTo>
                  <a:lnTo>
                    <a:pt x="149" y="266"/>
                  </a:lnTo>
                  <a:lnTo>
                    <a:pt x="147" y="265"/>
                  </a:lnTo>
                  <a:lnTo>
                    <a:pt x="142" y="263"/>
                  </a:lnTo>
                  <a:lnTo>
                    <a:pt x="142" y="260"/>
                  </a:lnTo>
                  <a:lnTo>
                    <a:pt x="147" y="259"/>
                  </a:lnTo>
                  <a:lnTo>
                    <a:pt x="156" y="259"/>
                  </a:lnTo>
                  <a:lnTo>
                    <a:pt x="158" y="253"/>
                  </a:lnTo>
                  <a:lnTo>
                    <a:pt x="159" y="250"/>
                  </a:lnTo>
                  <a:lnTo>
                    <a:pt x="160" y="248"/>
                  </a:lnTo>
                  <a:lnTo>
                    <a:pt x="163" y="244"/>
                  </a:lnTo>
                  <a:lnTo>
                    <a:pt x="167" y="242"/>
                  </a:lnTo>
                  <a:lnTo>
                    <a:pt x="168" y="238"/>
                  </a:lnTo>
                  <a:lnTo>
                    <a:pt x="172" y="235"/>
                  </a:lnTo>
                  <a:lnTo>
                    <a:pt x="175" y="230"/>
                  </a:lnTo>
                  <a:lnTo>
                    <a:pt x="176" y="227"/>
                  </a:lnTo>
                  <a:lnTo>
                    <a:pt x="182" y="223"/>
                  </a:lnTo>
                  <a:lnTo>
                    <a:pt x="179" y="220"/>
                  </a:lnTo>
                  <a:lnTo>
                    <a:pt x="184" y="218"/>
                  </a:lnTo>
                  <a:lnTo>
                    <a:pt x="185" y="215"/>
                  </a:lnTo>
                  <a:lnTo>
                    <a:pt x="176" y="213"/>
                  </a:lnTo>
                  <a:lnTo>
                    <a:pt x="171" y="212"/>
                  </a:lnTo>
                  <a:lnTo>
                    <a:pt x="171" y="209"/>
                  </a:lnTo>
                  <a:lnTo>
                    <a:pt x="174" y="200"/>
                  </a:lnTo>
                  <a:lnTo>
                    <a:pt x="177" y="199"/>
                  </a:lnTo>
                  <a:lnTo>
                    <a:pt x="182" y="201"/>
                  </a:lnTo>
                  <a:lnTo>
                    <a:pt x="184" y="201"/>
                  </a:lnTo>
                  <a:lnTo>
                    <a:pt x="179" y="196"/>
                  </a:lnTo>
                  <a:lnTo>
                    <a:pt x="181" y="192"/>
                  </a:lnTo>
                  <a:lnTo>
                    <a:pt x="182" y="188"/>
                  </a:lnTo>
                  <a:lnTo>
                    <a:pt x="183" y="186"/>
                  </a:lnTo>
                  <a:lnTo>
                    <a:pt x="184" y="180"/>
                  </a:lnTo>
                  <a:lnTo>
                    <a:pt x="188" y="178"/>
                  </a:lnTo>
                  <a:lnTo>
                    <a:pt x="192" y="179"/>
                  </a:lnTo>
                  <a:lnTo>
                    <a:pt x="196" y="176"/>
                  </a:lnTo>
                  <a:lnTo>
                    <a:pt x="200" y="176"/>
                  </a:lnTo>
                  <a:lnTo>
                    <a:pt x="204" y="176"/>
                  </a:lnTo>
                  <a:lnTo>
                    <a:pt x="208" y="174"/>
                  </a:lnTo>
                  <a:lnTo>
                    <a:pt x="204" y="166"/>
                  </a:lnTo>
                  <a:lnTo>
                    <a:pt x="204" y="162"/>
                  </a:lnTo>
                  <a:lnTo>
                    <a:pt x="208" y="161"/>
                  </a:lnTo>
                  <a:lnTo>
                    <a:pt x="211" y="151"/>
                  </a:lnTo>
                  <a:lnTo>
                    <a:pt x="214" y="151"/>
                  </a:lnTo>
                  <a:lnTo>
                    <a:pt x="219" y="152"/>
                  </a:lnTo>
                  <a:lnTo>
                    <a:pt x="222" y="147"/>
                  </a:lnTo>
                  <a:lnTo>
                    <a:pt x="224" y="141"/>
                  </a:lnTo>
                  <a:lnTo>
                    <a:pt x="229" y="137"/>
                  </a:lnTo>
                  <a:lnTo>
                    <a:pt x="237" y="130"/>
                  </a:lnTo>
                  <a:lnTo>
                    <a:pt x="242" y="130"/>
                  </a:lnTo>
                  <a:lnTo>
                    <a:pt x="245" y="130"/>
                  </a:lnTo>
                  <a:lnTo>
                    <a:pt x="251" y="133"/>
                  </a:lnTo>
                  <a:lnTo>
                    <a:pt x="253" y="133"/>
                  </a:lnTo>
                  <a:lnTo>
                    <a:pt x="259" y="137"/>
                  </a:lnTo>
                  <a:lnTo>
                    <a:pt x="267" y="139"/>
                  </a:lnTo>
                  <a:lnTo>
                    <a:pt x="273" y="139"/>
                  </a:lnTo>
                  <a:lnTo>
                    <a:pt x="281" y="141"/>
                  </a:lnTo>
                  <a:lnTo>
                    <a:pt x="292" y="142"/>
                  </a:lnTo>
                  <a:lnTo>
                    <a:pt x="299" y="142"/>
                  </a:lnTo>
                  <a:lnTo>
                    <a:pt x="304" y="141"/>
                  </a:lnTo>
                  <a:lnTo>
                    <a:pt x="312" y="147"/>
                  </a:lnTo>
                  <a:lnTo>
                    <a:pt x="309" y="155"/>
                  </a:lnTo>
                  <a:lnTo>
                    <a:pt x="305" y="166"/>
                  </a:lnTo>
                  <a:lnTo>
                    <a:pt x="293" y="170"/>
                  </a:lnTo>
                  <a:lnTo>
                    <a:pt x="284" y="180"/>
                  </a:lnTo>
                  <a:lnTo>
                    <a:pt x="266" y="185"/>
                  </a:lnTo>
                  <a:lnTo>
                    <a:pt x="256" y="192"/>
                  </a:lnTo>
                  <a:lnTo>
                    <a:pt x="252" y="196"/>
                  </a:lnTo>
                  <a:lnTo>
                    <a:pt x="263" y="200"/>
                  </a:lnTo>
                  <a:lnTo>
                    <a:pt x="265" y="201"/>
                  </a:lnTo>
                  <a:lnTo>
                    <a:pt x="256" y="206"/>
                  </a:lnTo>
                  <a:lnTo>
                    <a:pt x="244" y="206"/>
                  </a:lnTo>
                  <a:lnTo>
                    <a:pt x="242" y="210"/>
                  </a:lnTo>
                  <a:lnTo>
                    <a:pt x="250" y="210"/>
                  </a:lnTo>
                  <a:lnTo>
                    <a:pt x="249" y="213"/>
                  </a:lnTo>
                  <a:lnTo>
                    <a:pt x="246" y="218"/>
                  </a:lnTo>
                  <a:lnTo>
                    <a:pt x="248" y="222"/>
                  </a:lnTo>
                  <a:lnTo>
                    <a:pt x="255" y="218"/>
                  </a:lnTo>
                  <a:lnTo>
                    <a:pt x="286" y="216"/>
                  </a:lnTo>
                  <a:lnTo>
                    <a:pt x="295" y="221"/>
                  </a:lnTo>
                  <a:lnTo>
                    <a:pt x="304" y="222"/>
                  </a:lnTo>
                  <a:lnTo>
                    <a:pt x="313" y="225"/>
                  </a:lnTo>
                  <a:lnTo>
                    <a:pt x="321" y="228"/>
                  </a:lnTo>
                  <a:lnTo>
                    <a:pt x="331" y="230"/>
                  </a:lnTo>
                  <a:lnTo>
                    <a:pt x="340" y="233"/>
                  </a:lnTo>
                  <a:lnTo>
                    <a:pt x="344" y="234"/>
                  </a:lnTo>
                  <a:lnTo>
                    <a:pt x="345" y="242"/>
                  </a:lnTo>
                  <a:lnTo>
                    <a:pt x="342" y="257"/>
                  </a:lnTo>
                  <a:lnTo>
                    <a:pt x="337" y="260"/>
                  </a:lnTo>
                  <a:lnTo>
                    <a:pt x="332" y="263"/>
                  </a:lnTo>
                  <a:lnTo>
                    <a:pt x="327" y="267"/>
                  </a:lnTo>
                  <a:lnTo>
                    <a:pt x="324" y="273"/>
                  </a:lnTo>
                  <a:lnTo>
                    <a:pt x="322" y="279"/>
                  </a:lnTo>
                  <a:lnTo>
                    <a:pt x="316" y="287"/>
                  </a:lnTo>
                  <a:lnTo>
                    <a:pt x="313" y="295"/>
                  </a:lnTo>
                  <a:lnTo>
                    <a:pt x="312" y="295"/>
                  </a:lnTo>
                  <a:lnTo>
                    <a:pt x="310" y="298"/>
                  </a:lnTo>
                  <a:lnTo>
                    <a:pt x="307" y="300"/>
                  </a:lnTo>
                  <a:lnTo>
                    <a:pt x="299" y="307"/>
                  </a:lnTo>
                  <a:lnTo>
                    <a:pt x="295" y="314"/>
                  </a:lnTo>
                  <a:lnTo>
                    <a:pt x="289" y="320"/>
                  </a:lnTo>
                  <a:lnTo>
                    <a:pt x="283" y="321"/>
                  </a:lnTo>
                  <a:lnTo>
                    <a:pt x="276" y="319"/>
                  </a:lnTo>
                  <a:lnTo>
                    <a:pt x="276" y="324"/>
                  </a:lnTo>
                  <a:lnTo>
                    <a:pt x="279" y="326"/>
                  </a:lnTo>
                  <a:lnTo>
                    <a:pt x="283" y="335"/>
                  </a:lnTo>
                  <a:lnTo>
                    <a:pt x="285" y="341"/>
                  </a:lnTo>
                  <a:lnTo>
                    <a:pt x="277" y="342"/>
                  </a:lnTo>
                  <a:lnTo>
                    <a:pt x="268" y="340"/>
                  </a:lnTo>
                  <a:lnTo>
                    <a:pt x="261" y="341"/>
                  </a:lnTo>
                  <a:lnTo>
                    <a:pt x="255" y="344"/>
                  </a:lnTo>
                  <a:lnTo>
                    <a:pt x="251" y="350"/>
                  </a:lnTo>
                  <a:lnTo>
                    <a:pt x="251" y="352"/>
                  </a:lnTo>
                  <a:lnTo>
                    <a:pt x="256" y="356"/>
                  </a:lnTo>
                  <a:lnTo>
                    <a:pt x="263" y="358"/>
                  </a:lnTo>
                  <a:lnTo>
                    <a:pt x="271" y="357"/>
                  </a:lnTo>
                  <a:lnTo>
                    <a:pt x="278" y="357"/>
                  </a:lnTo>
                  <a:lnTo>
                    <a:pt x="282" y="358"/>
                  </a:lnTo>
                  <a:lnTo>
                    <a:pt x="287" y="364"/>
                  </a:lnTo>
                  <a:lnTo>
                    <a:pt x="295" y="371"/>
                  </a:lnTo>
                  <a:lnTo>
                    <a:pt x="302" y="378"/>
                  </a:lnTo>
                  <a:lnTo>
                    <a:pt x="305" y="389"/>
                  </a:lnTo>
                  <a:lnTo>
                    <a:pt x="311" y="400"/>
                  </a:lnTo>
                  <a:lnTo>
                    <a:pt x="317" y="408"/>
                  </a:lnTo>
                  <a:lnTo>
                    <a:pt x="316" y="419"/>
                  </a:lnTo>
                  <a:lnTo>
                    <a:pt x="314" y="431"/>
                  </a:lnTo>
                  <a:lnTo>
                    <a:pt x="313" y="440"/>
                  </a:lnTo>
                  <a:lnTo>
                    <a:pt x="313" y="449"/>
                  </a:lnTo>
                  <a:lnTo>
                    <a:pt x="316" y="462"/>
                  </a:lnTo>
                  <a:lnTo>
                    <a:pt x="320" y="473"/>
                  </a:lnTo>
                  <a:lnTo>
                    <a:pt x="320" y="485"/>
                  </a:lnTo>
                  <a:lnTo>
                    <a:pt x="323" y="489"/>
                  </a:lnTo>
                  <a:lnTo>
                    <a:pt x="334" y="494"/>
                  </a:lnTo>
                  <a:lnTo>
                    <a:pt x="342" y="500"/>
                  </a:lnTo>
                  <a:lnTo>
                    <a:pt x="347" y="513"/>
                  </a:lnTo>
                  <a:lnTo>
                    <a:pt x="350" y="523"/>
                  </a:lnTo>
                  <a:lnTo>
                    <a:pt x="354" y="534"/>
                  </a:lnTo>
                  <a:lnTo>
                    <a:pt x="354" y="547"/>
                  </a:lnTo>
                  <a:lnTo>
                    <a:pt x="360" y="560"/>
                  </a:lnTo>
                  <a:lnTo>
                    <a:pt x="365" y="567"/>
                  </a:lnTo>
                  <a:lnTo>
                    <a:pt x="364" y="581"/>
                  </a:lnTo>
                  <a:lnTo>
                    <a:pt x="352" y="577"/>
                  </a:lnTo>
                  <a:lnTo>
                    <a:pt x="349" y="573"/>
                  </a:lnTo>
                  <a:lnTo>
                    <a:pt x="345" y="566"/>
                  </a:lnTo>
                  <a:lnTo>
                    <a:pt x="341" y="567"/>
                  </a:lnTo>
                  <a:lnTo>
                    <a:pt x="346" y="575"/>
                  </a:lnTo>
                  <a:lnTo>
                    <a:pt x="351" y="582"/>
                  </a:lnTo>
                  <a:lnTo>
                    <a:pt x="354" y="585"/>
                  </a:lnTo>
                  <a:lnTo>
                    <a:pt x="357" y="590"/>
                  </a:lnTo>
                  <a:lnTo>
                    <a:pt x="361" y="596"/>
                  </a:lnTo>
                  <a:lnTo>
                    <a:pt x="364" y="604"/>
                  </a:lnTo>
                  <a:lnTo>
                    <a:pt x="367" y="610"/>
                  </a:lnTo>
                  <a:lnTo>
                    <a:pt x="365" y="619"/>
                  </a:lnTo>
                  <a:lnTo>
                    <a:pt x="361" y="624"/>
                  </a:lnTo>
                  <a:lnTo>
                    <a:pt x="354" y="630"/>
                  </a:lnTo>
                  <a:lnTo>
                    <a:pt x="348" y="634"/>
                  </a:lnTo>
                  <a:lnTo>
                    <a:pt x="343" y="641"/>
                  </a:lnTo>
                  <a:lnTo>
                    <a:pt x="349" y="644"/>
                  </a:lnTo>
                  <a:lnTo>
                    <a:pt x="355" y="646"/>
                  </a:lnTo>
                  <a:lnTo>
                    <a:pt x="357" y="651"/>
                  </a:lnTo>
                  <a:lnTo>
                    <a:pt x="363" y="647"/>
                  </a:lnTo>
                  <a:lnTo>
                    <a:pt x="370" y="640"/>
                  </a:lnTo>
                  <a:lnTo>
                    <a:pt x="378" y="641"/>
                  </a:lnTo>
                  <a:lnTo>
                    <a:pt x="389" y="641"/>
                  </a:lnTo>
                  <a:lnTo>
                    <a:pt x="401" y="644"/>
                  </a:lnTo>
                  <a:lnTo>
                    <a:pt x="408" y="648"/>
                  </a:lnTo>
                  <a:lnTo>
                    <a:pt x="415" y="655"/>
                  </a:lnTo>
                  <a:lnTo>
                    <a:pt x="421" y="668"/>
                  </a:lnTo>
                  <a:lnTo>
                    <a:pt x="421" y="683"/>
                  </a:lnTo>
                  <a:lnTo>
                    <a:pt x="417" y="697"/>
                  </a:lnTo>
                  <a:lnTo>
                    <a:pt x="408" y="715"/>
                  </a:lnTo>
                  <a:lnTo>
                    <a:pt x="400" y="723"/>
                  </a:lnTo>
                  <a:lnTo>
                    <a:pt x="393" y="724"/>
                  </a:lnTo>
                  <a:lnTo>
                    <a:pt x="389" y="723"/>
                  </a:lnTo>
                  <a:lnTo>
                    <a:pt x="388" y="728"/>
                  </a:lnTo>
                  <a:lnTo>
                    <a:pt x="389" y="731"/>
                  </a:lnTo>
                  <a:lnTo>
                    <a:pt x="385" y="737"/>
                  </a:lnTo>
                  <a:lnTo>
                    <a:pt x="378" y="738"/>
                  </a:lnTo>
                  <a:lnTo>
                    <a:pt x="374" y="734"/>
                  </a:lnTo>
                  <a:lnTo>
                    <a:pt x="368" y="735"/>
                  </a:lnTo>
                  <a:lnTo>
                    <a:pt x="361" y="738"/>
                  </a:lnTo>
                  <a:lnTo>
                    <a:pt x="366" y="741"/>
                  </a:lnTo>
                  <a:lnTo>
                    <a:pt x="368" y="744"/>
                  </a:lnTo>
                  <a:lnTo>
                    <a:pt x="362" y="748"/>
                  </a:lnTo>
                  <a:lnTo>
                    <a:pt x="359" y="753"/>
                  </a:lnTo>
                  <a:lnTo>
                    <a:pt x="349" y="754"/>
                  </a:lnTo>
                  <a:lnTo>
                    <a:pt x="352" y="760"/>
                  </a:lnTo>
                  <a:lnTo>
                    <a:pt x="352" y="769"/>
                  </a:lnTo>
                  <a:lnTo>
                    <a:pt x="363" y="773"/>
                  </a:lnTo>
                  <a:lnTo>
                    <a:pt x="372" y="773"/>
                  </a:lnTo>
                  <a:lnTo>
                    <a:pt x="385" y="776"/>
                  </a:lnTo>
                  <a:lnTo>
                    <a:pt x="387" y="781"/>
                  </a:lnTo>
                  <a:lnTo>
                    <a:pt x="383" y="791"/>
                  </a:lnTo>
                  <a:lnTo>
                    <a:pt x="372" y="796"/>
                  </a:lnTo>
                  <a:lnTo>
                    <a:pt x="360" y="801"/>
                  </a:lnTo>
                  <a:lnTo>
                    <a:pt x="357" y="804"/>
                  </a:lnTo>
                  <a:lnTo>
                    <a:pt x="350" y="806"/>
                  </a:lnTo>
                  <a:lnTo>
                    <a:pt x="339" y="806"/>
                  </a:lnTo>
                  <a:lnTo>
                    <a:pt x="321" y="807"/>
                  </a:lnTo>
                  <a:lnTo>
                    <a:pt x="310" y="807"/>
                  </a:lnTo>
                  <a:lnTo>
                    <a:pt x="300" y="802"/>
                  </a:lnTo>
                  <a:lnTo>
                    <a:pt x="292" y="802"/>
                  </a:lnTo>
                  <a:lnTo>
                    <a:pt x="263" y="800"/>
                  </a:lnTo>
                  <a:lnTo>
                    <a:pt x="259" y="795"/>
                  </a:lnTo>
                  <a:lnTo>
                    <a:pt x="258" y="791"/>
                  </a:lnTo>
                  <a:lnTo>
                    <a:pt x="250" y="791"/>
                  </a:lnTo>
                  <a:lnTo>
                    <a:pt x="244" y="788"/>
                  </a:lnTo>
                  <a:lnTo>
                    <a:pt x="240" y="782"/>
                  </a:lnTo>
                  <a:lnTo>
                    <a:pt x="238" y="787"/>
                  </a:lnTo>
                  <a:lnTo>
                    <a:pt x="237" y="791"/>
                  </a:lnTo>
                  <a:lnTo>
                    <a:pt x="230" y="793"/>
                  </a:lnTo>
                  <a:lnTo>
                    <a:pt x="226" y="795"/>
                  </a:lnTo>
                  <a:lnTo>
                    <a:pt x="212" y="792"/>
                  </a:lnTo>
                  <a:lnTo>
                    <a:pt x="201" y="790"/>
                  </a:lnTo>
                  <a:lnTo>
                    <a:pt x="203" y="797"/>
                  </a:lnTo>
                  <a:lnTo>
                    <a:pt x="197" y="798"/>
                  </a:lnTo>
                  <a:lnTo>
                    <a:pt x="189" y="793"/>
                  </a:lnTo>
                  <a:lnTo>
                    <a:pt x="179" y="793"/>
                  </a:lnTo>
                  <a:lnTo>
                    <a:pt x="175" y="796"/>
                  </a:lnTo>
                  <a:lnTo>
                    <a:pt x="173" y="793"/>
                  </a:lnTo>
                  <a:lnTo>
                    <a:pt x="171" y="788"/>
                  </a:lnTo>
                  <a:lnTo>
                    <a:pt x="163" y="776"/>
                  </a:lnTo>
                  <a:lnTo>
                    <a:pt x="159" y="777"/>
                  </a:lnTo>
                  <a:lnTo>
                    <a:pt x="147" y="777"/>
                  </a:lnTo>
                  <a:lnTo>
                    <a:pt x="137" y="779"/>
                  </a:lnTo>
                  <a:lnTo>
                    <a:pt x="132" y="777"/>
                  </a:lnTo>
                  <a:lnTo>
                    <a:pt x="127" y="777"/>
                  </a:lnTo>
                  <a:lnTo>
                    <a:pt x="117" y="796"/>
                  </a:lnTo>
                  <a:lnTo>
                    <a:pt x="109" y="803"/>
                  </a:lnTo>
                  <a:lnTo>
                    <a:pt x="107" y="803"/>
                  </a:lnTo>
                  <a:lnTo>
                    <a:pt x="102" y="800"/>
                  </a:lnTo>
                  <a:lnTo>
                    <a:pt x="98" y="796"/>
                  </a:lnTo>
                  <a:lnTo>
                    <a:pt x="86" y="789"/>
                  </a:lnTo>
                  <a:lnTo>
                    <a:pt x="81" y="787"/>
                  </a:lnTo>
                  <a:lnTo>
                    <a:pt x="74" y="785"/>
                  </a:lnTo>
                  <a:lnTo>
                    <a:pt x="67" y="784"/>
                  </a:lnTo>
                  <a:lnTo>
                    <a:pt x="59" y="781"/>
                  </a:lnTo>
                  <a:lnTo>
                    <a:pt x="51" y="790"/>
                  </a:lnTo>
                  <a:lnTo>
                    <a:pt x="38" y="792"/>
                  </a:lnTo>
                  <a:lnTo>
                    <a:pt x="33" y="800"/>
                  </a:lnTo>
                  <a:lnTo>
                    <a:pt x="29" y="802"/>
                  </a:lnTo>
                  <a:lnTo>
                    <a:pt x="27" y="798"/>
                  </a:lnTo>
                  <a:lnTo>
                    <a:pt x="22" y="798"/>
                  </a:lnTo>
                  <a:lnTo>
                    <a:pt x="19" y="793"/>
                  </a:lnTo>
                  <a:lnTo>
                    <a:pt x="14" y="788"/>
                  </a:lnTo>
                  <a:lnTo>
                    <a:pt x="10" y="789"/>
                  </a:lnTo>
                  <a:lnTo>
                    <a:pt x="5" y="795"/>
                  </a:lnTo>
                  <a:lnTo>
                    <a:pt x="7" y="791"/>
                  </a:lnTo>
                  <a:lnTo>
                    <a:pt x="12" y="785"/>
                  </a:lnTo>
                  <a:lnTo>
                    <a:pt x="19" y="781"/>
                  </a:lnTo>
                  <a:lnTo>
                    <a:pt x="29" y="779"/>
                  </a:lnTo>
                  <a:lnTo>
                    <a:pt x="37" y="774"/>
                  </a:lnTo>
                  <a:lnTo>
                    <a:pt x="78" y="748"/>
                  </a:lnTo>
                  <a:lnTo>
                    <a:pt x="88" y="737"/>
                  </a:lnTo>
                  <a:lnTo>
                    <a:pt x="99" y="734"/>
                  </a:lnTo>
                  <a:lnTo>
                    <a:pt x="105" y="728"/>
                  </a:lnTo>
                  <a:lnTo>
                    <a:pt x="106" y="726"/>
                  </a:lnTo>
                  <a:lnTo>
                    <a:pt x="120" y="727"/>
                  </a:lnTo>
                  <a:lnTo>
                    <a:pt x="133" y="730"/>
                  </a:lnTo>
                  <a:lnTo>
                    <a:pt x="149" y="734"/>
                  </a:lnTo>
                  <a:lnTo>
                    <a:pt x="158" y="735"/>
                  </a:lnTo>
                  <a:lnTo>
                    <a:pt x="161" y="734"/>
                  </a:lnTo>
                  <a:lnTo>
                    <a:pt x="165" y="732"/>
                  </a:lnTo>
                  <a:lnTo>
                    <a:pt x="168" y="726"/>
                  </a:lnTo>
                  <a:lnTo>
                    <a:pt x="178" y="720"/>
                  </a:lnTo>
                  <a:lnTo>
                    <a:pt x="188" y="712"/>
                  </a:lnTo>
                  <a:lnTo>
                    <a:pt x="194" y="706"/>
                  </a:lnTo>
                  <a:lnTo>
                    <a:pt x="194" y="700"/>
                  </a:lnTo>
                  <a:lnTo>
                    <a:pt x="179" y="707"/>
                  </a:lnTo>
                  <a:lnTo>
                    <a:pt x="172" y="708"/>
                  </a:lnTo>
                  <a:lnTo>
                    <a:pt x="165" y="711"/>
                  </a:lnTo>
                  <a:lnTo>
                    <a:pt x="159" y="716"/>
                  </a:lnTo>
                  <a:lnTo>
                    <a:pt x="153" y="718"/>
                  </a:lnTo>
                  <a:lnTo>
                    <a:pt x="145" y="717"/>
                  </a:lnTo>
                  <a:lnTo>
                    <a:pt x="140" y="713"/>
                  </a:lnTo>
                  <a:lnTo>
                    <a:pt x="137" y="706"/>
                  </a:lnTo>
                  <a:lnTo>
                    <a:pt x="133" y="698"/>
                  </a:lnTo>
                  <a:lnTo>
                    <a:pt x="132" y="692"/>
                  </a:lnTo>
                  <a:lnTo>
                    <a:pt x="129" y="690"/>
                  </a:lnTo>
                  <a:close/>
                  <a:moveTo>
                    <a:pt x="315" y="126"/>
                  </a:moveTo>
                  <a:lnTo>
                    <a:pt x="313" y="127"/>
                  </a:lnTo>
                  <a:lnTo>
                    <a:pt x="309" y="126"/>
                  </a:lnTo>
                  <a:lnTo>
                    <a:pt x="307" y="123"/>
                  </a:lnTo>
                  <a:lnTo>
                    <a:pt x="309" y="118"/>
                  </a:lnTo>
                  <a:lnTo>
                    <a:pt x="312" y="118"/>
                  </a:lnTo>
                  <a:lnTo>
                    <a:pt x="314" y="121"/>
                  </a:lnTo>
                  <a:lnTo>
                    <a:pt x="316" y="124"/>
                  </a:lnTo>
                  <a:lnTo>
                    <a:pt x="315" y="126"/>
                  </a:lnTo>
                  <a:close/>
                  <a:moveTo>
                    <a:pt x="336" y="123"/>
                  </a:moveTo>
                  <a:lnTo>
                    <a:pt x="334" y="123"/>
                  </a:lnTo>
                  <a:lnTo>
                    <a:pt x="327" y="118"/>
                  </a:lnTo>
                  <a:lnTo>
                    <a:pt x="321" y="118"/>
                  </a:lnTo>
                  <a:lnTo>
                    <a:pt x="316" y="116"/>
                  </a:lnTo>
                  <a:lnTo>
                    <a:pt x="313" y="112"/>
                  </a:lnTo>
                  <a:lnTo>
                    <a:pt x="315" y="107"/>
                  </a:lnTo>
                  <a:lnTo>
                    <a:pt x="318" y="100"/>
                  </a:lnTo>
                  <a:lnTo>
                    <a:pt x="321" y="101"/>
                  </a:lnTo>
                  <a:lnTo>
                    <a:pt x="324" y="107"/>
                  </a:lnTo>
                  <a:lnTo>
                    <a:pt x="323" y="111"/>
                  </a:lnTo>
                  <a:lnTo>
                    <a:pt x="324" y="114"/>
                  </a:lnTo>
                  <a:lnTo>
                    <a:pt x="328" y="115"/>
                  </a:lnTo>
                  <a:lnTo>
                    <a:pt x="331" y="118"/>
                  </a:lnTo>
                  <a:lnTo>
                    <a:pt x="336" y="118"/>
                  </a:lnTo>
                  <a:lnTo>
                    <a:pt x="337" y="120"/>
                  </a:lnTo>
                  <a:lnTo>
                    <a:pt x="336" y="123"/>
                  </a:lnTo>
                  <a:close/>
                  <a:moveTo>
                    <a:pt x="123" y="175"/>
                  </a:moveTo>
                  <a:lnTo>
                    <a:pt x="121" y="177"/>
                  </a:lnTo>
                  <a:lnTo>
                    <a:pt x="120" y="180"/>
                  </a:lnTo>
                  <a:lnTo>
                    <a:pt x="119" y="181"/>
                  </a:lnTo>
                  <a:lnTo>
                    <a:pt x="115" y="180"/>
                  </a:lnTo>
                  <a:lnTo>
                    <a:pt x="111" y="179"/>
                  </a:lnTo>
                  <a:lnTo>
                    <a:pt x="109" y="176"/>
                  </a:lnTo>
                  <a:lnTo>
                    <a:pt x="109" y="173"/>
                  </a:lnTo>
                  <a:lnTo>
                    <a:pt x="106" y="172"/>
                  </a:lnTo>
                  <a:lnTo>
                    <a:pt x="108" y="169"/>
                  </a:lnTo>
                  <a:lnTo>
                    <a:pt x="121" y="171"/>
                  </a:lnTo>
                  <a:lnTo>
                    <a:pt x="125" y="174"/>
                  </a:lnTo>
                  <a:lnTo>
                    <a:pt x="123" y="175"/>
                  </a:lnTo>
                  <a:close/>
                </a:path>
              </a:pathLst>
            </a:custGeom>
            <a:solidFill>
              <a:srgbClr val="FFC000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7213" name="Freeform 192"/>
            <p:cNvSpPr>
              <a:spLocks noEditPoints="1"/>
            </p:cNvSpPr>
            <p:nvPr/>
          </p:nvSpPr>
          <p:spPr bwMode="auto">
            <a:xfrm>
              <a:off x="2220591" y="1173163"/>
              <a:ext cx="1400175" cy="1798637"/>
            </a:xfrm>
            <a:custGeom>
              <a:avLst/>
              <a:gdLst>
                <a:gd name="T0" fmla="*/ 2147483647 w 880"/>
                <a:gd name="T1" fmla="*/ 2147483647 h 1093"/>
                <a:gd name="T2" fmla="*/ 2147483647 w 880"/>
                <a:gd name="T3" fmla="*/ 2147483647 h 1093"/>
                <a:gd name="T4" fmla="*/ 2147483647 w 880"/>
                <a:gd name="T5" fmla="*/ 2147483647 h 1093"/>
                <a:gd name="T6" fmla="*/ 2147483647 w 880"/>
                <a:gd name="T7" fmla="*/ 2147483647 h 1093"/>
                <a:gd name="T8" fmla="*/ 2147483647 w 880"/>
                <a:gd name="T9" fmla="*/ 2147483647 h 1093"/>
                <a:gd name="T10" fmla="*/ 2147483647 w 880"/>
                <a:gd name="T11" fmla="*/ 2147483647 h 1093"/>
                <a:gd name="T12" fmla="*/ 2147483647 w 880"/>
                <a:gd name="T13" fmla="*/ 2147483647 h 1093"/>
                <a:gd name="T14" fmla="*/ 2147483647 w 880"/>
                <a:gd name="T15" fmla="*/ 2147483647 h 1093"/>
                <a:gd name="T16" fmla="*/ 2147483647 w 880"/>
                <a:gd name="T17" fmla="*/ 2147483647 h 1093"/>
                <a:gd name="T18" fmla="*/ 2147483647 w 880"/>
                <a:gd name="T19" fmla="*/ 2147483647 h 1093"/>
                <a:gd name="T20" fmla="*/ 2147483647 w 880"/>
                <a:gd name="T21" fmla="*/ 2147483647 h 1093"/>
                <a:gd name="T22" fmla="*/ 2147483647 w 880"/>
                <a:gd name="T23" fmla="*/ 2147483647 h 1093"/>
                <a:gd name="T24" fmla="*/ 2147483647 w 880"/>
                <a:gd name="T25" fmla="*/ 2147483647 h 1093"/>
                <a:gd name="T26" fmla="*/ 2147483647 w 880"/>
                <a:gd name="T27" fmla="*/ 2147483647 h 1093"/>
                <a:gd name="T28" fmla="*/ 2147483647 w 880"/>
                <a:gd name="T29" fmla="*/ 2147483647 h 1093"/>
                <a:gd name="T30" fmla="*/ 2147483647 w 880"/>
                <a:gd name="T31" fmla="*/ 2147483647 h 1093"/>
                <a:gd name="T32" fmla="*/ 2147483647 w 880"/>
                <a:gd name="T33" fmla="*/ 2147483647 h 1093"/>
                <a:gd name="T34" fmla="*/ 2147483647 w 880"/>
                <a:gd name="T35" fmla="*/ 2147483647 h 1093"/>
                <a:gd name="T36" fmla="*/ 2147483647 w 880"/>
                <a:gd name="T37" fmla="*/ 2147483647 h 1093"/>
                <a:gd name="T38" fmla="*/ 2147483647 w 880"/>
                <a:gd name="T39" fmla="*/ 2147483647 h 1093"/>
                <a:gd name="T40" fmla="*/ 2147483647 w 880"/>
                <a:gd name="T41" fmla="*/ 2147483647 h 1093"/>
                <a:gd name="T42" fmla="*/ 2147483647 w 880"/>
                <a:gd name="T43" fmla="*/ 2147483647 h 1093"/>
                <a:gd name="T44" fmla="*/ 2147483647 w 880"/>
                <a:gd name="T45" fmla="*/ 2147483647 h 1093"/>
                <a:gd name="T46" fmla="*/ 2147483647 w 880"/>
                <a:gd name="T47" fmla="*/ 2147483647 h 1093"/>
                <a:gd name="T48" fmla="*/ 2147483647 w 880"/>
                <a:gd name="T49" fmla="*/ 2147483647 h 1093"/>
                <a:gd name="T50" fmla="*/ 2147483647 w 880"/>
                <a:gd name="T51" fmla="*/ 2147483647 h 1093"/>
                <a:gd name="T52" fmla="*/ 2147483647 w 880"/>
                <a:gd name="T53" fmla="*/ 2147483647 h 1093"/>
                <a:gd name="T54" fmla="*/ 2147483647 w 880"/>
                <a:gd name="T55" fmla="*/ 2147483647 h 1093"/>
                <a:gd name="T56" fmla="*/ 2147483647 w 880"/>
                <a:gd name="T57" fmla="*/ 2147483647 h 1093"/>
                <a:gd name="T58" fmla="*/ 2147483647 w 880"/>
                <a:gd name="T59" fmla="*/ 2147483647 h 1093"/>
                <a:gd name="T60" fmla="*/ 2147483647 w 880"/>
                <a:gd name="T61" fmla="*/ 2147483647 h 1093"/>
                <a:gd name="T62" fmla="*/ 2147483647 w 880"/>
                <a:gd name="T63" fmla="*/ 2147483647 h 1093"/>
                <a:gd name="T64" fmla="*/ 2147483647 w 880"/>
                <a:gd name="T65" fmla="*/ 2147483647 h 1093"/>
                <a:gd name="T66" fmla="*/ 2147483647 w 880"/>
                <a:gd name="T67" fmla="*/ 2147483647 h 1093"/>
                <a:gd name="T68" fmla="*/ 2147483647 w 880"/>
                <a:gd name="T69" fmla="*/ 2147483647 h 1093"/>
                <a:gd name="T70" fmla="*/ 2147483647 w 880"/>
                <a:gd name="T71" fmla="*/ 2147483647 h 1093"/>
                <a:gd name="T72" fmla="*/ 2147483647 w 880"/>
                <a:gd name="T73" fmla="*/ 2147483647 h 1093"/>
                <a:gd name="T74" fmla="*/ 2147483647 w 880"/>
                <a:gd name="T75" fmla="*/ 2147483647 h 1093"/>
                <a:gd name="T76" fmla="*/ 2147483647 w 880"/>
                <a:gd name="T77" fmla="*/ 2147483647 h 1093"/>
                <a:gd name="T78" fmla="*/ 2147483647 w 880"/>
                <a:gd name="T79" fmla="*/ 2147483647 h 1093"/>
                <a:gd name="T80" fmla="*/ 2147483647 w 880"/>
                <a:gd name="T81" fmla="*/ 2147483647 h 1093"/>
                <a:gd name="T82" fmla="*/ 2147483647 w 880"/>
                <a:gd name="T83" fmla="*/ 2147483647 h 1093"/>
                <a:gd name="T84" fmla="*/ 2147483647 w 880"/>
                <a:gd name="T85" fmla="*/ 2147483647 h 1093"/>
                <a:gd name="T86" fmla="*/ 2147483647 w 880"/>
                <a:gd name="T87" fmla="*/ 2147483647 h 1093"/>
                <a:gd name="T88" fmla="*/ 2147483647 w 880"/>
                <a:gd name="T89" fmla="*/ 2147483647 h 1093"/>
                <a:gd name="T90" fmla="*/ 2147483647 w 880"/>
                <a:gd name="T91" fmla="*/ 2147483647 h 1093"/>
                <a:gd name="T92" fmla="*/ 2147483647 w 880"/>
                <a:gd name="T93" fmla="*/ 2147483647 h 1093"/>
                <a:gd name="T94" fmla="*/ 2147483647 w 880"/>
                <a:gd name="T95" fmla="*/ 2147483647 h 1093"/>
                <a:gd name="T96" fmla="*/ 2147483647 w 880"/>
                <a:gd name="T97" fmla="*/ 2147483647 h 1093"/>
                <a:gd name="T98" fmla="*/ 2147483647 w 880"/>
                <a:gd name="T99" fmla="*/ 2147483647 h 1093"/>
                <a:gd name="T100" fmla="*/ 2147483647 w 880"/>
                <a:gd name="T101" fmla="*/ 2147483647 h 1093"/>
                <a:gd name="T102" fmla="*/ 2147483647 w 880"/>
                <a:gd name="T103" fmla="*/ 2147483647 h 1093"/>
                <a:gd name="T104" fmla="*/ 2147483647 w 880"/>
                <a:gd name="T105" fmla="*/ 2147483647 h 1093"/>
                <a:gd name="T106" fmla="*/ 2147483647 w 880"/>
                <a:gd name="T107" fmla="*/ 2147483647 h 1093"/>
                <a:gd name="T108" fmla="*/ 2147483647 w 880"/>
                <a:gd name="T109" fmla="*/ 2147483647 h 1093"/>
                <a:gd name="T110" fmla="*/ 2147483647 w 880"/>
                <a:gd name="T111" fmla="*/ 2147483647 h 1093"/>
                <a:gd name="T112" fmla="*/ 2147483647 w 880"/>
                <a:gd name="T113" fmla="*/ 2147483647 h 1093"/>
                <a:gd name="T114" fmla="*/ 2147483647 w 880"/>
                <a:gd name="T115" fmla="*/ 2147483647 h 1093"/>
                <a:gd name="T116" fmla="*/ 2147483647 w 880"/>
                <a:gd name="T117" fmla="*/ 2147483647 h 1093"/>
                <a:gd name="T118" fmla="*/ 2147483647 w 880"/>
                <a:gd name="T119" fmla="*/ 2147483647 h 1093"/>
                <a:gd name="T120" fmla="*/ 2147483647 w 880"/>
                <a:gd name="T121" fmla="*/ 2147483647 h 109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880"/>
                <a:gd name="T184" fmla="*/ 0 h 1093"/>
                <a:gd name="T185" fmla="*/ 880 w 880"/>
                <a:gd name="T186" fmla="*/ 1093 h 109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880" h="1093">
                  <a:moveTo>
                    <a:pt x="17" y="939"/>
                  </a:moveTo>
                  <a:lnTo>
                    <a:pt x="14" y="937"/>
                  </a:lnTo>
                  <a:lnTo>
                    <a:pt x="12" y="934"/>
                  </a:lnTo>
                  <a:lnTo>
                    <a:pt x="12" y="931"/>
                  </a:lnTo>
                  <a:lnTo>
                    <a:pt x="13" y="922"/>
                  </a:lnTo>
                  <a:lnTo>
                    <a:pt x="16" y="922"/>
                  </a:lnTo>
                  <a:lnTo>
                    <a:pt x="18" y="926"/>
                  </a:lnTo>
                  <a:lnTo>
                    <a:pt x="19" y="928"/>
                  </a:lnTo>
                  <a:lnTo>
                    <a:pt x="18" y="937"/>
                  </a:lnTo>
                  <a:lnTo>
                    <a:pt x="17" y="939"/>
                  </a:lnTo>
                  <a:close/>
                  <a:moveTo>
                    <a:pt x="211" y="1002"/>
                  </a:moveTo>
                  <a:lnTo>
                    <a:pt x="207" y="1017"/>
                  </a:lnTo>
                  <a:lnTo>
                    <a:pt x="190" y="1018"/>
                  </a:lnTo>
                  <a:lnTo>
                    <a:pt x="155" y="1050"/>
                  </a:lnTo>
                  <a:lnTo>
                    <a:pt x="132" y="1076"/>
                  </a:lnTo>
                  <a:lnTo>
                    <a:pt x="94" y="1093"/>
                  </a:lnTo>
                  <a:lnTo>
                    <a:pt x="58" y="1082"/>
                  </a:lnTo>
                  <a:lnTo>
                    <a:pt x="25" y="1057"/>
                  </a:lnTo>
                  <a:lnTo>
                    <a:pt x="7" y="1025"/>
                  </a:lnTo>
                  <a:lnTo>
                    <a:pt x="18" y="1001"/>
                  </a:lnTo>
                  <a:lnTo>
                    <a:pt x="29" y="1003"/>
                  </a:lnTo>
                  <a:lnTo>
                    <a:pt x="43" y="976"/>
                  </a:lnTo>
                  <a:lnTo>
                    <a:pt x="38" y="968"/>
                  </a:lnTo>
                  <a:lnTo>
                    <a:pt x="26" y="973"/>
                  </a:lnTo>
                  <a:lnTo>
                    <a:pt x="8" y="974"/>
                  </a:lnTo>
                  <a:lnTo>
                    <a:pt x="6" y="959"/>
                  </a:lnTo>
                  <a:lnTo>
                    <a:pt x="27" y="947"/>
                  </a:lnTo>
                  <a:lnTo>
                    <a:pt x="30" y="932"/>
                  </a:lnTo>
                  <a:lnTo>
                    <a:pt x="47" y="915"/>
                  </a:lnTo>
                  <a:lnTo>
                    <a:pt x="56" y="912"/>
                  </a:lnTo>
                  <a:lnTo>
                    <a:pt x="52" y="905"/>
                  </a:lnTo>
                  <a:lnTo>
                    <a:pt x="67" y="888"/>
                  </a:lnTo>
                  <a:lnTo>
                    <a:pt x="71" y="890"/>
                  </a:lnTo>
                  <a:lnTo>
                    <a:pt x="71" y="898"/>
                  </a:lnTo>
                  <a:lnTo>
                    <a:pt x="74" y="893"/>
                  </a:lnTo>
                  <a:lnTo>
                    <a:pt x="76" y="886"/>
                  </a:lnTo>
                  <a:lnTo>
                    <a:pt x="88" y="881"/>
                  </a:lnTo>
                  <a:lnTo>
                    <a:pt x="81" y="880"/>
                  </a:lnTo>
                  <a:lnTo>
                    <a:pt x="73" y="881"/>
                  </a:lnTo>
                  <a:lnTo>
                    <a:pt x="70" y="874"/>
                  </a:lnTo>
                  <a:lnTo>
                    <a:pt x="62" y="879"/>
                  </a:lnTo>
                  <a:lnTo>
                    <a:pt x="44" y="901"/>
                  </a:lnTo>
                  <a:lnTo>
                    <a:pt x="37" y="905"/>
                  </a:lnTo>
                  <a:lnTo>
                    <a:pt x="35" y="913"/>
                  </a:lnTo>
                  <a:lnTo>
                    <a:pt x="30" y="921"/>
                  </a:lnTo>
                  <a:lnTo>
                    <a:pt x="22" y="926"/>
                  </a:lnTo>
                  <a:lnTo>
                    <a:pt x="19" y="918"/>
                  </a:lnTo>
                  <a:lnTo>
                    <a:pt x="26" y="914"/>
                  </a:lnTo>
                  <a:lnTo>
                    <a:pt x="32" y="914"/>
                  </a:lnTo>
                  <a:lnTo>
                    <a:pt x="27" y="903"/>
                  </a:lnTo>
                  <a:lnTo>
                    <a:pt x="28" y="897"/>
                  </a:lnTo>
                  <a:lnTo>
                    <a:pt x="23" y="902"/>
                  </a:lnTo>
                  <a:lnTo>
                    <a:pt x="17" y="904"/>
                  </a:lnTo>
                  <a:lnTo>
                    <a:pt x="13" y="895"/>
                  </a:lnTo>
                  <a:lnTo>
                    <a:pt x="13" y="888"/>
                  </a:lnTo>
                  <a:lnTo>
                    <a:pt x="25" y="881"/>
                  </a:lnTo>
                  <a:lnTo>
                    <a:pt x="23" y="878"/>
                  </a:lnTo>
                  <a:lnTo>
                    <a:pt x="38" y="865"/>
                  </a:lnTo>
                  <a:lnTo>
                    <a:pt x="31" y="865"/>
                  </a:lnTo>
                  <a:lnTo>
                    <a:pt x="21" y="870"/>
                  </a:lnTo>
                  <a:lnTo>
                    <a:pt x="16" y="869"/>
                  </a:lnTo>
                  <a:lnTo>
                    <a:pt x="11" y="854"/>
                  </a:lnTo>
                  <a:lnTo>
                    <a:pt x="22" y="832"/>
                  </a:lnTo>
                  <a:lnTo>
                    <a:pt x="35" y="836"/>
                  </a:lnTo>
                  <a:lnTo>
                    <a:pt x="42" y="832"/>
                  </a:lnTo>
                  <a:lnTo>
                    <a:pt x="81" y="835"/>
                  </a:lnTo>
                  <a:lnTo>
                    <a:pt x="89" y="847"/>
                  </a:lnTo>
                  <a:lnTo>
                    <a:pt x="88" y="855"/>
                  </a:lnTo>
                  <a:lnTo>
                    <a:pt x="96" y="851"/>
                  </a:lnTo>
                  <a:lnTo>
                    <a:pt x="99" y="850"/>
                  </a:lnTo>
                  <a:lnTo>
                    <a:pt x="95" y="844"/>
                  </a:lnTo>
                  <a:lnTo>
                    <a:pt x="96" y="837"/>
                  </a:lnTo>
                  <a:lnTo>
                    <a:pt x="121" y="827"/>
                  </a:lnTo>
                  <a:lnTo>
                    <a:pt x="117" y="825"/>
                  </a:lnTo>
                  <a:lnTo>
                    <a:pt x="107" y="828"/>
                  </a:lnTo>
                  <a:lnTo>
                    <a:pt x="111" y="816"/>
                  </a:lnTo>
                  <a:lnTo>
                    <a:pt x="118" y="806"/>
                  </a:lnTo>
                  <a:lnTo>
                    <a:pt x="118" y="803"/>
                  </a:lnTo>
                  <a:lnTo>
                    <a:pt x="109" y="807"/>
                  </a:lnTo>
                  <a:lnTo>
                    <a:pt x="104" y="823"/>
                  </a:lnTo>
                  <a:lnTo>
                    <a:pt x="96" y="830"/>
                  </a:lnTo>
                  <a:lnTo>
                    <a:pt x="92" y="828"/>
                  </a:lnTo>
                  <a:lnTo>
                    <a:pt x="78" y="829"/>
                  </a:lnTo>
                  <a:lnTo>
                    <a:pt x="75" y="826"/>
                  </a:lnTo>
                  <a:lnTo>
                    <a:pt x="78" y="816"/>
                  </a:lnTo>
                  <a:lnTo>
                    <a:pt x="78" y="809"/>
                  </a:lnTo>
                  <a:lnTo>
                    <a:pt x="67" y="828"/>
                  </a:lnTo>
                  <a:lnTo>
                    <a:pt x="54" y="823"/>
                  </a:lnTo>
                  <a:lnTo>
                    <a:pt x="31" y="829"/>
                  </a:lnTo>
                  <a:lnTo>
                    <a:pt x="20" y="825"/>
                  </a:lnTo>
                  <a:lnTo>
                    <a:pt x="18" y="811"/>
                  </a:lnTo>
                  <a:lnTo>
                    <a:pt x="29" y="795"/>
                  </a:lnTo>
                  <a:lnTo>
                    <a:pt x="21" y="778"/>
                  </a:lnTo>
                  <a:lnTo>
                    <a:pt x="41" y="767"/>
                  </a:lnTo>
                  <a:lnTo>
                    <a:pt x="49" y="772"/>
                  </a:lnTo>
                  <a:lnTo>
                    <a:pt x="70" y="773"/>
                  </a:lnTo>
                  <a:lnTo>
                    <a:pt x="78" y="769"/>
                  </a:lnTo>
                  <a:lnTo>
                    <a:pt x="76" y="767"/>
                  </a:lnTo>
                  <a:lnTo>
                    <a:pt x="62" y="768"/>
                  </a:lnTo>
                  <a:lnTo>
                    <a:pt x="60" y="766"/>
                  </a:lnTo>
                  <a:lnTo>
                    <a:pt x="67" y="761"/>
                  </a:lnTo>
                  <a:lnTo>
                    <a:pt x="53" y="764"/>
                  </a:lnTo>
                  <a:lnTo>
                    <a:pt x="34" y="761"/>
                  </a:lnTo>
                  <a:lnTo>
                    <a:pt x="33" y="759"/>
                  </a:lnTo>
                  <a:lnTo>
                    <a:pt x="36" y="743"/>
                  </a:lnTo>
                  <a:lnTo>
                    <a:pt x="66" y="746"/>
                  </a:lnTo>
                  <a:lnTo>
                    <a:pt x="92" y="707"/>
                  </a:lnTo>
                  <a:lnTo>
                    <a:pt x="121" y="715"/>
                  </a:lnTo>
                  <a:lnTo>
                    <a:pt x="127" y="710"/>
                  </a:lnTo>
                  <a:lnTo>
                    <a:pt x="109" y="692"/>
                  </a:lnTo>
                  <a:lnTo>
                    <a:pt x="117" y="683"/>
                  </a:lnTo>
                  <a:lnTo>
                    <a:pt x="137" y="673"/>
                  </a:lnTo>
                  <a:lnTo>
                    <a:pt x="194" y="646"/>
                  </a:lnTo>
                  <a:lnTo>
                    <a:pt x="217" y="636"/>
                  </a:lnTo>
                  <a:lnTo>
                    <a:pt x="225" y="651"/>
                  </a:lnTo>
                  <a:lnTo>
                    <a:pt x="224" y="656"/>
                  </a:lnTo>
                  <a:lnTo>
                    <a:pt x="233" y="657"/>
                  </a:lnTo>
                  <a:lnTo>
                    <a:pt x="234" y="651"/>
                  </a:lnTo>
                  <a:lnTo>
                    <a:pt x="241" y="651"/>
                  </a:lnTo>
                  <a:lnTo>
                    <a:pt x="253" y="647"/>
                  </a:lnTo>
                  <a:lnTo>
                    <a:pt x="254" y="645"/>
                  </a:lnTo>
                  <a:lnTo>
                    <a:pt x="250" y="640"/>
                  </a:lnTo>
                  <a:lnTo>
                    <a:pt x="263" y="630"/>
                  </a:lnTo>
                  <a:lnTo>
                    <a:pt x="269" y="630"/>
                  </a:lnTo>
                  <a:lnTo>
                    <a:pt x="280" y="622"/>
                  </a:lnTo>
                  <a:lnTo>
                    <a:pt x="278" y="619"/>
                  </a:lnTo>
                  <a:lnTo>
                    <a:pt x="259" y="630"/>
                  </a:lnTo>
                  <a:lnTo>
                    <a:pt x="233" y="645"/>
                  </a:lnTo>
                  <a:lnTo>
                    <a:pt x="225" y="635"/>
                  </a:lnTo>
                  <a:lnTo>
                    <a:pt x="229" y="625"/>
                  </a:lnTo>
                  <a:lnTo>
                    <a:pt x="221" y="628"/>
                  </a:lnTo>
                  <a:lnTo>
                    <a:pt x="220" y="618"/>
                  </a:lnTo>
                  <a:lnTo>
                    <a:pt x="266" y="561"/>
                  </a:lnTo>
                  <a:lnTo>
                    <a:pt x="277" y="569"/>
                  </a:lnTo>
                  <a:lnTo>
                    <a:pt x="286" y="563"/>
                  </a:lnTo>
                  <a:lnTo>
                    <a:pt x="282" y="547"/>
                  </a:lnTo>
                  <a:lnTo>
                    <a:pt x="285" y="535"/>
                  </a:lnTo>
                  <a:lnTo>
                    <a:pt x="306" y="516"/>
                  </a:lnTo>
                  <a:lnTo>
                    <a:pt x="316" y="520"/>
                  </a:lnTo>
                  <a:lnTo>
                    <a:pt x="320" y="514"/>
                  </a:lnTo>
                  <a:lnTo>
                    <a:pt x="310" y="506"/>
                  </a:lnTo>
                  <a:lnTo>
                    <a:pt x="320" y="487"/>
                  </a:lnTo>
                  <a:lnTo>
                    <a:pt x="329" y="498"/>
                  </a:lnTo>
                  <a:lnTo>
                    <a:pt x="331" y="495"/>
                  </a:lnTo>
                  <a:lnTo>
                    <a:pt x="324" y="478"/>
                  </a:lnTo>
                  <a:lnTo>
                    <a:pt x="335" y="456"/>
                  </a:lnTo>
                  <a:lnTo>
                    <a:pt x="346" y="459"/>
                  </a:lnTo>
                  <a:lnTo>
                    <a:pt x="345" y="445"/>
                  </a:lnTo>
                  <a:lnTo>
                    <a:pt x="328" y="453"/>
                  </a:lnTo>
                  <a:lnTo>
                    <a:pt x="328" y="450"/>
                  </a:lnTo>
                  <a:lnTo>
                    <a:pt x="344" y="435"/>
                  </a:lnTo>
                  <a:lnTo>
                    <a:pt x="347" y="428"/>
                  </a:lnTo>
                  <a:lnTo>
                    <a:pt x="357" y="427"/>
                  </a:lnTo>
                  <a:lnTo>
                    <a:pt x="359" y="422"/>
                  </a:lnTo>
                  <a:lnTo>
                    <a:pt x="350" y="417"/>
                  </a:lnTo>
                  <a:lnTo>
                    <a:pt x="356" y="393"/>
                  </a:lnTo>
                  <a:lnTo>
                    <a:pt x="373" y="368"/>
                  </a:lnTo>
                  <a:lnTo>
                    <a:pt x="383" y="368"/>
                  </a:lnTo>
                  <a:lnTo>
                    <a:pt x="394" y="353"/>
                  </a:lnTo>
                  <a:lnTo>
                    <a:pt x="390" y="344"/>
                  </a:lnTo>
                  <a:lnTo>
                    <a:pt x="406" y="322"/>
                  </a:lnTo>
                  <a:lnTo>
                    <a:pt x="411" y="322"/>
                  </a:lnTo>
                  <a:lnTo>
                    <a:pt x="414" y="328"/>
                  </a:lnTo>
                  <a:lnTo>
                    <a:pt x="425" y="330"/>
                  </a:lnTo>
                  <a:lnTo>
                    <a:pt x="436" y="319"/>
                  </a:lnTo>
                  <a:lnTo>
                    <a:pt x="425" y="323"/>
                  </a:lnTo>
                  <a:lnTo>
                    <a:pt x="420" y="321"/>
                  </a:lnTo>
                  <a:lnTo>
                    <a:pt x="419" y="319"/>
                  </a:lnTo>
                  <a:lnTo>
                    <a:pt x="424" y="318"/>
                  </a:lnTo>
                  <a:lnTo>
                    <a:pt x="427" y="311"/>
                  </a:lnTo>
                  <a:lnTo>
                    <a:pt x="425" y="295"/>
                  </a:lnTo>
                  <a:lnTo>
                    <a:pt x="431" y="286"/>
                  </a:lnTo>
                  <a:lnTo>
                    <a:pt x="431" y="281"/>
                  </a:lnTo>
                  <a:lnTo>
                    <a:pt x="438" y="280"/>
                  </a:lnTo>
                  <a:lnTo>
                    <a:pt x="440" y="272"/>
                  </a:lnTo>
                  <a:lnTo>
                    <a:pt x="443" y="271"/>
                  </a:lnTo>
                  <a:lnTo>
                    <a:pt x="447" y="293"/>
                  </a:lnTo>
                  <a:lnTo>
                    <a:pt x="451" y="292"/>
                  </a:lnTo>
                  <a:lnTo>
                    <a:pt x="451" y="285"/>
                  </a:lnTo>
                  <a:lnTo>
                    <a:pt x="456" y="287"/>
                  </a:lnTo>
                  <a:lnTo>
                    <a:pt x="452" y="273"/>
                  </a:lnTo>
                  <a:lnTo>
                    <a:pt x="456" y="274"/>
                  </a:lnTo>
                  <a:lnTo>
                    <a:pt x="456" y="269"/>
                  </a:lnTo>
                  <a:lnTo>
                    <a:pt x="450" y="260"/>
                  </a:lnTo>
                  <a:lnTo>
                    <a:pt x="452" y="256"/>
                  </a:lnTo>
                  <a:lnTo>
                    <a:pt x="460" y="250"/>
                  </a:lnTo>
                  <a:lnTo>
                    <a:pt x="467" y="252"/>
                  </a:lnTo>
                  <a:lnTo>
                    <a:pt x="468" y="255"/>
                  </a:lnTo>
                  <a:lnTo>
                    <a:pt x="483" y="260"/>
                  </a:lnTo>
                  <a:lnTo>
                    <a:pt x="487" y="248"/>
                  </a:lnTo>
                  <a:lnTo>
                    <a:pt x="493" y="248"/>
                  </a:lnTo>
                  <a:lnTo>
                    <a:pt x="488" y="242"/>
                  </a:lnTo>
                  <a:lnTo>
                    <a:pt x="482" y="246"/>
                  </a:lnTo>
                  <a:lnTo>
                    <a:pt x="473" y="241"/>
                  </a:lnTo>
                  <a:lnTo>
                    <a:pt x="465" y="247"/>
                  </a:lnTo>
                  <a:lnTo>
                    <a:pt x="458" y="243"/>
                  </a:lnTo>
                  <a:lnTo>
                    <a:pt x="465" y="233"/>
                  </a:lnTo>
                  <a:lnTo>
                    <a:pt x="489" y="227"/>
                  </a:lnTo>
                  <a:lnTo>
                    <a:pt x="485" y="222"/>
                  </a:lnTo>
                  <a:lnTo>
                    <a:pt x="487" y="221"/>
                  </a:lnTo>
                  <a:lnTo>
                    <a:pt x="494" y="223"/>
                  </a:lnTo>
                  <a:lnTo>
                    <a:pt x="492" y="214"/>
                  </a:lnTo>
                  <a:lnTo>
                    <a:pt x="490" y="212"/>
                  </a:lnTo>
                  <a:lnTo>
                    <a:pt x="488" y="207"/>
                  </a:lnTo>
                  <a:lnTo>
                    <a:pt x="490" y="197"/>
                  </a:lnTo>
                  <a:lnTo>
                    <a:pt x="498" y="191"/>
                  </a:lnTo>
                  <a:lnTo>
                    <a:pt x="507" y="187"/>
                  </a:lnTo>
                  <a:lnTo>
                    <a:pt x="504" y="175"/>
                  </a:lnTo>
                  <a:lnTo>
                    <a:pt x="508" y="163"/>
                  </a:lnTo>
                  <a:lnTo>
                    <a:pt x="511" y="166"/>
                  </a:lnTo>
                  <a:lnTo>
                    <a:pt x="509" y="176"/>
                  </a:lnTo>
                  <a:lnTo>
                    <a:pt x="514" y="173"/>
                  </a:lnTo>
                  <a:lnTo>
                    <a:pt x="522" y="180"/>
                  </a:lnTo>
                  <a:lnTo>
                    <a:pt x="527" y="174"/>
                  </a:lnTo>
                  <a:lnTo>
                    <a:pt x="519" y="167"/>
                  </a:lnTo>
                  <a:lnTo>
                    <a:pt x="515" y="159"/>
                  </a:lnTo>
                  <a:lnTo>
                    <a:pt x="522" y="158"/>
                  </a:lnTo>
                  <a:lnTo>
                    <a:pt x="532" y="170"/>
                  </a:lnTo>
                  <a:lnTo>
                    <a:pt x="538" y="173"/>
                  </a:lnTo>
                  <a:lnTo>
                    <a:pt x="543" y="182"/>
                  </a:lnTo>
                  <a:lnTo>
                    <a:pt x="547" y="182"/>
                  </a:lnTo>
                  <a:lnTo>
                    <a:pt x="547" y="177"/>
                  </a:lnTo>
                  <a:lnTo>
                    <a:pt x="543" y="170"/>
                  </a:lnTo>
                  <a:lnTo>
                    <a:pt x="538" y="169"/>
                  </a:lnTo>
                  <a:lnTo>
                    <a:pt x="532" y="161"/>
                  </a:lnTo>
                  <a:lnTo>
                    <a:pt x="530" y="148"/>
                  </a:lnTo>
                  <a:lnTo>
                    <a:pt x="535" y="138"/>
                  </a:lnTo>
                  <a:lnTo>
                    <a:pt x="549" y="136"/>
                  </a:lnTo>
                  <a:lnTo>
                    <a:pt x="549" y="161"/>
                  </a:lnTo>
                  <a:lnTo>
                    <a:pt x="551" y="163"/>
                  </a:lnTo>
                  <a:lnTo>
                    <a:pt x="554" y="140"/>
                  </a:lnTo>
                  <a:lnTo>
                    <a:pt x="561" y="125"/>
                  </a:lnTo>
                  <a:lnTo>
                    <a:pt x="567" y="123"/>
                  </a:lnTo>
                  <a:lnTo>
                    <a:pt x="569" y="133"/>
                  </a:lnTo>
                  <a:lnTo>
                    <a:pt x="570" y="155"/>
                  </a:lnTo>
                  <a:lnTo>
                    <a:pt x="566" y="167"/>
                  </a:lnTo>
                  <a:lnTo>
                    <a:pt x="565" y="172"/>
                  </a:lnTo>
                  <a:lnTo>
                    <a:pt x="568" y="167"/>
                  </a:lnTo>
                  <a:lnTo>
                    <a:pt x="572" y="156"/>
                  </a:lnTo>
                  <a:lnTo>
                    <a:pt x="579" y="148"/>
                  </a:lnTo>
                  <a:lnTo>
                    <a:pt x="576" y="137"/>
                  </a:lnTo>
                  <a:lnTo>
                    <a:pt x="579" y="135"/>
                  </a:lnTo>
                  <a:lnTo>
                    <a:pt x="584" y="123"/>
                  </a:lnTo>
                  <a:lnTo>
                    <a:pt x="588" y="121"/>
                  </a:lnTo>
                  <a:lnTo>
                    <a:pt x="589" y="131"/>
                  </a:lnTo>
                  <a:lnTo>
                    <a:pt x="591" y="128"/>
                  </a:lnTo>
                  <a:lnTo>
                    <a:pt x="593" y="128"/>
                  </a:lnTo>
                  <a:lnTo>
                    <a:pt x="595" y="122"/>
                  </a:lnTo>
                  <a:lnTo>
                    <a:pt x="598" y="122"/>
                  </a:lnTo>
                  <a:lnTo>
                    <a:pt x="595" y="112"/>
                  </a:lnTo>
                  <a:lnTo>
                    <a:pt x="599" y="115"/>
                  </a:lnTo>
                  <a:lnTo>
                    <a:pt x="615" y="133"/>
                  </a:lnTo>
                  <a:lnTo>
                    <a:pt x="619" y="136"/>
                  </a:lnTo>
                  <a:lnTo>
                    <a:pt x="616" y="123"/>
                  </a:lnTo>
                  <a:lnTo>
                    <a:pt x="615" y="106"/>
                  </a:lnTo>
                  <a:lnTo>
                    <a:pt x="612" y="106"/>
                  </a:lnTo>
                  <a:lnTo>
                    <a:pt x="602" y="102"/>
                  </a:lnTo>
                  <a:lnTo>
                    <a:pt x="601" y="89"/>
                  </a:lnTo>
                  <a:lnTo>
                    <a:pt x="609" y="101"/>
                  </a:lnTo>
                  <a:lnTo>
                    <a:pt x="609" y="92"/>
                  </a:lnTo>
                  <a:lnTo>
                    <a:pt x="611" y="89"/>
                  </a:lnTo>
                  <a:lnTo>
                    <a:pt x="613" y="91"/>
                  </a:lnTo>
                  <a:lnTo>
                    <a:pt x="616" y="89"/>
                  </a:lnTo>
                  <a:lnTo>
                    <a:pt x="617" y="93"/>
                  </a:lnTo>
                  <a:lnTo>
                    <a:pt x="619" y="92"/>
                  </a:lnTo>
                  <a:lnTo>
                    <a:pt x="622" y="100"/>
                  </a:lnTo>
                  <a:lnTo>
                    <a:pt x="628" y="100"/>
                  </a:lnTo>
                  <a:lnTo>
                    <a:pt x="626" y="94"/>
                  </a:lnTo>
                  <a:lnTo>
                    <a:pt x="638" y="93"/>
                  </a:lnTo>
                  <a:lnTo>
                    <a:pt x="643" y="95"/>
                  </a:lnTo>
                  <a:lnTo>
                    <a:pt x="640" y="101"/>
                  </a:lnTo>
                  <a:lnTo>
                    <a:pt x="648" y="102"/>
                  </a:lnTo>
                  <a:lnTo>
                    <a:pt x="645" y="104"/>
                  </a:lnTo>
                  <a:lnTo>
                    <a:pt x="649" y="112"/>
                  </a:lnTo>
                  <a:lnTo>
                    <a:pt x="653" y="111"/>
                  </a:lnTo>
                  <a:lnTo>
                    <a:pt x="653" y="97"/>
                  </a:lnTo>
                  <a:lnTo>
                    <a:pt x="651" y="93"/>
                  </a:lnTo>
                  <a:lnTo>
                    <a:pt x="665" y="68"/>
                  </a:lnTo>
                  <a:lnTo>
                    <a:pt x="678" y="66"/>
                  </a:lnTo>
                  <a:lnTo>
                    <a:pt x="675" y="61"/>
                  </a:lnTo>
                  <a:lnTo>
                    <a:pt x="685" y="50"/>
                  </a:lnTo>
                  <a:lnTo>
                    <a:pt x="679" y="44"/>
                  </a:lnTo>
                  <a:lnTo>
                    <a:pt x="675" y="37"/>
                  </a:lnTo>
                  <a:lnTo>
                    <a:pt x="682" y="39"/>
                  </a:lnTo>
                  <a:lnTo>
                    <a:pt x="681" y="27"/>
                  </a:lnTo>
                  <a:lnTo>
                    <a:pt x="686" y="26"/>
                  </a:lnTo>
                  <a:lnTo>
                    <a:pt x="687" y="29"/>
                  </a:lnTo>
                  <a:lnTo>
                    <a:pt x="692" y="22"/>
                  </a:lnTo>
                  <a:lnTo>
                    <a:pt x="692" y="26"/>
                  </a:lnTo>
                  <a:lnTo>
                    <a:pt x="699" y="30"/>
                  </a:lnTo>
                  <a:lnTo>
                    <a:pt x="700" y="36"/>
                  </a:lnTo>
                  <a:lnTo>
                    <a:pt x="704" y="35"/>
                  </a:lnTo>
                  <a:lnTo>
                    <a:pt x="711" y="28"/>
                  </a:lnTo>
                  <a:lnTo>
                    <a:pt x="717" y="30"/>
                  </a:lnTo>
                  <a:lnTo>
                    <a:pt x="705" y="54"/>
                  </a:lnTo>
                  <a:lnTo>
                    <a:pt x="704" y="79"/>
                  </a:lnTo>
                  <a:lnTo>
                    <a:pt x="702" y="82"/>
                  </a:lnTo>
                  <a:lnTo>
                    <a:pt x="700" y="86"/>
                  </a:lnTo>
                  <a:lnTo>
                    <a:pt x="702" y="98"/>
                  </a:lnTo>
                  <a:lnTo>
                    <a:pt x="706" y="95"/>
                  </a:lnTo>
                  <a:lnTo>
                    <a:pt x="711" y="81"/>
                  </a:lnTo>
                  <a:lnTo>
                    <a:pt x="718" y="57"/>
                  </a:lnTo>
                  <a:lnTo>
                    <a:pt x="732" y="28"/>
                  </a:lnTo>
                  <a:lnTo>
                    <a:pt x="733" y="21"/>
                  </a:lnTo>
                  <a:lnTo>
                    <a:pt x="739" y="19"/>
                  </a:lnTo>
                  <a:lnTo>
                    <a:pt x="742" y="35"/>
                  </a:lnTo>
                  <a:lnTo>
                    <a:pt x="739" y="40"/>
                  </a:lnTo>
                  <a:lnTo>
                    <a:pt x="744" y="47"/>
                  </a:lnTo>
                  <a:lnTo>
                    <a:pt x="744" y="64"/>
                  </a:lnTo>
                  <a:lnTo>
                    <a:pt x="750" y="55"/>
                  </a:lnTo>
                  <a:lnTo>
                    <a:pt x="756" y="55"/>
                  </a:lnTo>
                  <a:lnTo>
                    <a:pt x="754" y="47"/>
                  </a:lnTo>
                  <a:lnTo>
                    <a:pt x="755" y="42"/>
                  </a:lnTo>
                  <a:lnTo>
                    <a:pt x="760" y="40"/>
                  </a:lnTo>
                  <a:lnTo>
                    <a:pt x="758" y="35"/>
                  </a:lnTo>
                  <a:lnTo>
                    <a:pt x="762" y="19"/>
                  </a:lnTo>
                  <a:lnTo>
                    <a:pt x="763" y="1"/>
                  </a:lnTo>
                  <a:lnTo>
                    <a:pt x="769" y="6"/>
                  </a:lnTo>
                  <a:lnTo>
                    <a:pt x="775" y="0"/>
                  </a:lnTo>
                  <a:lnTo>
                    <a:pt x="782" y="2"/>
                  </a:lnTo>
                  <a:lnTo>
                    <a:pt x="782" y="7"/>
                  </a:lnTo>
                  <a:lnTo>
                    <a:pt x="788" y="6"/>
                  </a:lnTo>
                  <a:lnTo>
                    <a:pt x="789" y="14"/>
                  </a:lnTo>
                  <a:lnTo>
                    <a:pt x="787" y="21"/>
                  </a:lnTo>
                  <a:lnTo>
                    <a:pt x="778" y="22"/>
                  </a:lnTo>
                  <a:lnTo>
                    <a:pt x="775" y="26"/>
                  </a:lnTo>
                  <a:lnTo>
                    <a:pt x="780" y="30"/>
                  </a:lnTo>
                  <a:lnTo>
                    <a:pt x="775" y="38"/>
                  </a:lnTo>
                  <a:lnTo>
                    <a:pt x="779" y="37"/>
                  </a:lnTo>
                  <a:lnTo>
                    <a:pt x="786" y="30"/>
                  </a:lnTo>
                  <a:lnTo>
                    <a:pt x="789" y="35"/>
                  </a:lnTo>
                  <a:lnTo>
                    <a:pt x="781" y="48"/>
                  </a:lnTo>
                  <a:lnTo>
                    <a:pt x="783" y="50"/>
                  </a:lnTo>
                  <a:lnTo>
                    <a:pt x="789" y="48"/>
                  </a:lnTo>
                  <a:lnTo>
                    <a:pt x="792" y="50"/>
                  </a:lnTo>
                  <a:lnTo>
                    <a:pt x="800" y="46"/>
                  </a:lnTo>
                  <a:lnTo>
                    <a:pt x="795" y="24"/>
                  </a:lnTo>
                  <a:lnTo>
                    <a:pt x="798" y="14"/>
                  </a:lnTo>
                  <a:lnTo>
                    <a:pt x="810" y="11"/>
                  </a:lnTo>
                  <a:lnTo>
                    <a:pt x="814" y="15"/>
                  </a:lnTo>
                  <a:lnTo>
                    <a:pt x="817" y="25"/>
                  </a:lnTo>
                  <a:lnTo>
                    <a:pt x="827" y="19"/>
                  </a:lnTo>
                  <a:lnTo>
                    <a:pt x="829" y="25"/>
                  </a:lnTo>
                  <a:lnTo>
                    <a:pt x="832" y="24"/>
                  </a:lnTo>
                  <a:lnTo>
                    <a:pt x="834" y="18"/>
                  </a:lnTo>
                  <a:lnTo>
                    <a:pt x="847" y="25"/>
                  </a:lnTo>
                  <a:lnTo>
                    <a:pt x="843" y="29"/>
                  </a:lnTo>
                  <a:lnTo>
                    <a:pt x="848" y="30"/>
                  </a:lnTo>
                  <a:lnTo>
                    <a:pt x="856" y="29"/>
                  </a:lnTo>
                  <a:lnTo>
                    <a:pt x="862" y="35"/>
                  </a:lnTo>
                  <a:lnTo>
                    <a:pt x="869" y="36"/>
                  </a:lnTo>
                  <a:lnTo>
                    <a:pt x="871" y="42"/>
                  </a:lnTo>
                  <a:lnTo>
                    <a:pt x="862" y="50"/>
                  </a:lnTo>
                  <a:lnTo>
                    <a:pt x="852" y="62"/>
                  </a:lnTo>
                  <a:lnTo>
                    <a:pt x="847" y="69"/>
                  </a:lnTo>
                  <a:lnTo>
                    <a:pt x="807" y="68"/>
                  </a:lnTo>
                  <a:lnTo>
                    <a:pt x="807" y="72"/>
                  </a:lnTo>
                  <a:lnTo>
                    <a:pt x="810" y="75"/>
                  </a:lnTo>
                  <a:lnTo>
                    <a:pt x="820" y="76"/>
                  </a:lnTo>
                  <a:lnTo>
                    <a:pt x="836" y="84"/>
                  </a:lnTo>
                  <a:lnTo>
                    <a:pt x="834" y="87"/>
                  </a:lnTo>
                  <a:lnTo>
                    <a:pt x="845" y="84"/>
                  </a:lnTo>
                  <a:lnTo>
                    <a:pt x="848" y="87"/>
                  </a:lnTo>
                  <a:lnTo>
                    <a:pt x="848" y="93"/>
                  </a:lnTo>
                  <a:lnTo>
                    <a:pt x="842" y="98"/>
                  </a:lnTo>
                  <a:lnTo>
                    <a:pt x="841" y="105"/>
                  </a:lnTo>
                  <a:lnTo>
                    <a:pt x="846" y="101"/>
                  </a:lnTo>
                  <a:lnTo>
                    <a:pt x="854" y="100"/>
                  </a:lnTo>
                  <a:lnTo>
                    <a:pt x="855" y="95"/>
                  </a:lnTo>
                  <a:lnTo>
                    <a:pt x="858" y="98"/>
                  </a:lnTo>
                  <a:lnTo>
                    <a:pt x="864" y="98"/>
                  </a:lnTo>
                  <a:lnTo>
                    <a:pt x="865" y="89"/>
                  </a:lnTo>
                  <a:lnTo>
                    <a:pt x="878" y="88"/>
                  </a:lnTo>
                  <a:lnTo>
                    <a:pt x="880" y="89"/>
                  </a:lnTo>
                  <a:lnTo>
                    <a:pt x="877" y="107"/>
                  </a:lnTo>
                  <a:lnTo>
                    <a:pt x="868" y="107"/>
                  </a:lnTo>
                  <a:lnTo>
                    <a:pt x="860" y="108"/>
                  </a:lnTo>
                  <a:lnTo>
                    <a:pt x="857" y="125"/>
                  </a:lnTo>
                  <a:lnTo>
                    <a:pt x="842" y="138"/>
                  </a:lnTo>
                  <a:lnTo>
                    <a:pt x="837" y="156"/>
                  </a:lnTo>
                  <a:lnTo>
                    <a:pt x="830" y="140"/>
                  </a:lnTo>
                  <a:lnTo>
                    <a:pt x="838" y="125"/>
                  </a:lnTo>
                  <a:lnTo>
                    <a:pt x="829" y="104"/>
                  </a:lnTo>
                  <a:lnTo>
                    <a:pt x="818" y="97"/>
                  </a:lnTo>
                  <a:lnTo>
                    <a:pt x="808" y="95"/>
                  </a:lnTo>
                  <a:lnTo>
                    <a:pt x="794" y="82"/>
                  </a:lnTo>
                  <a:lnTo>
                    <a:pt x="784" y="82"/>
                  </a:lnTo>
                  <a:lnTo>
                    <a:pt x="772" y="90"/>
                  </a:lnTo>
                  <a:lnTo>
                    <a:pt x="762" y="97"/>
                  </a:lnTo>
                  <a:lnTo>
                    <a:pt x="754" y="99"/>
                  </a:lnTo>
                  <a:lnTo>
                    <a:pt x="741" y="106"/>
                  </a:lnTo>
                  <a:lnTo>
                    <a:pt x="734" y="122"/>
                  </a:lnTo>
                  <a:lnTo>
                    <a:pt x="733" y="153"/>
                  </a:lnTo>
                  <a:lnTo>
                    <a:pt x="737" y="179"/>
                  </a:lnTo>
                  <a:lnTo>
                    <a:pt x="725" y="191"/>
                  </a:lnTo>
                  <a:lnTo>
                    <a:pt x="715" y="206"/>
                  </a:lnTo>
                  <a:lnTo>
                    <a:pt x="698" y="206"/>
                  </a:lnTo>
                  <a:lnTo>
                    <a:pt x="687" y="196"/>
                  </a:lnTo>
                  <a:lnTo>
                    <a:pt x="674" y="211"/>
                  </a:lnTo>
                  <a:lnTo>
                    <a:pt x="664" y="215"/>
                  </a:lnTo>
                  <a:lnTo>
                    <a:pt x="647" y="211"/>
                  </a:lnTo>
                  <a:lnTo>
                    <a:pt x="637" y="207"/>
                  </a:lnTo>
                  <a:lnTo>
                    <a:pt x="628" y="190"/>
                  </a:lnTo>
                  <a:lnTo>
                    <a:pt x="615" y="176"/>
                  </a:lnTo>
                  <a:lnTo>
                    <a:pt x="600" y="168"/>
                  </a:lnTo>
                  <a:lnTo>
                    <a:pt x="591" y="187"/>
                  </a:lnTo>
                  <a:lnTo>
                    <a:pt x="581" y="191"/>
                  </a:lnTo>
                  <a:lnTo>
                    <a:pt x="572" y="192"/>
                  </a:lnTo>
                  <a:lnTo>
                    <a:pt x="567" y="215"/>
                  </a:lnTo>
                  <a:lnTo>
                    <a:pt x="570" y="240"/>
                  </a:lnTo>
                  <a:lnTo>
                    <a:pt x="558" y="245"/>
                  </a:lnTo>
                  <a:lnTo>
                    <a:pt x="543" y="241"/>
                  </a:lnTo>
                  <a:lnTo>
                    <a:pt x="531" y="239"/>
                  </a:lnTo>
                  <a:lnTo>
                    <a:pt x="519" y="239"/>
                  </a:lnTo>
                  <a:lnTo>
                    <a:pt x="509" y="248"/>
                  </a:lnTo>
                  <a:lnTo>
                    <a:pt x="507" y="278"/>
                  </a:lnTo>
                  <a:lnTo>
                    <a:pt x="494" y="280"/>
                  </a:lnTo>
                  <a:lnTo>
                    <a:pt x="480" y="278"/>
                  </a:lnTo>
                  <a:lnTo>
                    <a:pt x="469" y="289"/>
                  </a:lnTo>
                  <a:lnTo>
                    <a:pt x="462" y="305"/>
                  </a:lnTo>
                  <a:lnTo>
                    <a:pt x="450" y="329"/>
                  </a:lnTo>
                  <a:lnTo>
                    <a:pt x="456" y="349"/>
                  </a:lnTo>
                  <a:lnTo>
                    <a:pt x="444" y="378"/>
                  </a:lnTo>
                  <a:lnTo>
                    <a:pt x="433" y="396"/>
                  </a:lnTo>
                  <a:lnTo>
                    <a:pt x="423" y="414"/>
                  </a:lnTo>
                  <a:lnTo>
                    <a:pt x="415" y="436"/>
                  </a:lnTo>
                  <a:lnTo>
                    <a:pt x="400" y="441"/>
                  </a:lnTo>
                  <a:lnTo>
                    <a:pt x="390" y="516"/>
                  </a:lnTo>
                  <a:lnTo>
                    <a:pt x="379" y="539"/>
                  </a:lnTo>
                  <a:lnTo>
                    <a:pt x="366" y="559"/>
                  </a:lnTo>
                  <a:lnTo>
                    <a:pt x="376" y="576"/>
                  </a:lnTo>
                  <a:lnTo>
                    <a:pt x="378" y="604"/>
                  </a:lnTo>
                  <a:lnTo>
                    <a:pt x="362" y="611"/>
                  </a:lnTo>
                  <a:lnTo>
                    <a:pt x="350" y="608"/>
                  </a:lnTo>
                  <a:lnTo>
                    <a:pt x="336" y="612"/>
                  </a:lnTo>
                  <a:lnTo>
                    <a:pt x="325" y="619"/>
                  </a:lnTo>
                  <a:lnTo>
                    <a:pt x="308" y="638"/>
                  </a:lnTo>
                  <a:lnTo>
                    <a:pt x="300" y="662"/>
                  </a:lnTo>
                  <a:lnTo>
                    <a:pt x="305" y="683"/>
                  </a:lnTo>
                  <a:lnTo>
                    <a:pt x="300" y="708"/>
                  </a:lnTo>
                  <a:lnTo>
                    <a:pt x="297" y="737"/>
                  </a:lnTo>
                  <a:lnTo>
                    <a:pt x="300" y="764"/>
                  </a:lnTo>
                  <a:lnTo>
                    <a:pt x="299" y="795"/>
                  </a:lnTo>
                  <a:lnTo>
                    <a:pt x="320" y="817"/>
                  </a:lnTo>
                  <a:lnTo>
                    <a:pt x="317" y="845"/>
                  </a:lnTo>
                  <a:lnTo>
                    <a:pt x="298" y="857"/>
                  </a:lnTo>
                  <a:lnTo>
                    <a:pt x="307" y="890"/>
                  </a:lnTo>
                  <a:lnTo>
                    <a:pt x="302" y="918"/>
                  </a:lnTo>
                  <a:lnTo>
                    <a:pt x="298" y="943"/>
                  </a:lnTo>
                  <a:lnTo>
                    <a:pt x="286" y="948"/>
                  </a:lnTo>
                  <a:lnTo>
                    <a:pt x="271" y="971"/>
                  </a:lnTo>
                  <a:lnTo>
                    <a:pt x="270" y="999"/>
                  </a:lnTo>
                  <a:lnTo>
                    <a:pt x="262" y="1028"/>
                  </a:lnTo>
                  <a:lnTo>
                    <a:pt x="250" y="1035"/>
                  </a:lnTo>
                  <a:lnTo>
                    <a:pt x="250" y="1015"/>
                  </a:lnTo>
                  <a:lnTo>
                    <a:pt x="247" y="1009"/>
                  </a:lnTo>
                  <a:lnTo>
                    <a:pt x="229" y="1003"/>
                  </a:lnTo>
                  <a:lnTo>
                    <a:pt x="227" y="972"/>
                  </a:lnTo>
                  <a:lnTo>
                    <a:pt x="227" y="959"/>
                  </a:lnTo>
                  <a:lnTo>
                    <a:pt x="232" y="956"/>
                  </a:lnTo>
                  <a:lnTo>
                    <a:pt x="232" y="951"/>
                  </a:lnTo>
                  <a:lnTo>
                    <a:pt x="229" y="949"/>
                  </a:lnTo>
                  <a:lnTo>
                    <a:pt x="222" y="950"/>
                  </a:lnTo>
                  <a:lnTo>
                    <a:pt x="221" y="964"/>
                  </a:lnTo>
                  <a:lnTo>
                    <a:pt x="224" y="971"/>
                  </a:lnTo>
                  <a:lnTo>
                    <a:pt x="222" y="975"/>
                  </a:lnTo>
                  <a:lnTo>
                    <a:pt x="218" y="977"/>
                  </a:lnTo>
                  <a:lnTo>
                    <a:pt x="218" y="971"/>
                  </a:lnTo>
                  <a:lnTo>
                    <a:pt x="215" y="965"/>
                  </a:lnTo>
                  <a:lnTo>
                    <a:pt x="212" y="962"/>
                  </a:lnTo>
                  <a:lnTo>
                    <a:pt x="214" y="971"/>
                  </a:lnTo>
                  <a:lnTo>
                    <a:pt x="210" y="976"/>
                  </a:lnTo>
                  <a:lnTo>
                    <a:pt x="217" y="989"/>
                  </a:lnTo>
                  <a:lnTo>
                    <a:pt x="211" y="1002"/>
                  </a:lnTo>
                  <a:close/>
                  <a:moveTo>
                    <a:pt x="62" y="739"/>
                  </a:moveTo>
                  <a:lnTo>
                    <a:pt x="60" y="739"/>
                  </a:lnTo>
                  <a:lnTo>
                    <a:pt x="60" y="735"/>
                  </a:lnTo>
                  <a:lnTo>
                    <a:pt x="60" y="728"/>
                  </a:lnTo>
                  <a:lnTo>
                    <a:pt x="63" y="725"/>
                  </a:lnTo>
                  <a:lnTo>
                    <a:pt x="67" y="727"/>
                  </a:lnTo>
                  <a:lnTo>
                    <a:pt x="69" y="730"/>
                  </a:lnTo>
                  <a:lnTo>
                    <a:pt x="67" y="733"/>
                  </a:lnTo>
                  <a:lnTo>
                    <a:pt x="63" y="737"/>
                  </a:lnTo>
                  <a:lnTo>
                    <a:pt x="62" y="739"/>
                  </a:lnTo>
                  <a:close/>
                  <a:moveTo>
                    <a:pt x="3" y="986"/>
                  </a:moveTo>
                  <a:lnTo>
                    <a:pt x="0" y="986"/>
                  </a:lnTo>
                  <a:lnTo>
                    <a:pt x="1" y="977"/>
                  </a:lnTo>
                  <a:lnTo>
                    <a:pt x="2" y="971"/>
                  </a:lnTo>
                  <a:lnTo>
                    <a:pt x="4" y="970"/>
                  </a:lnTo>
                  <a:lnTo>
                    <a:pt x="5" y="972"/>
                  </a:lnTo>
                  <a:lnTo>
                    <a:pt x="5" y="976"/>
                  </a:lnTo>
                  <a:lnTo>
                    <a:pt x="3" y="986"/>
                  </a:lnTo>
                  <a:close/>
                  <a:moveTo>
                    <a:pt x="13" y="823"/>
                  </a:moveTo>
                  <a:lnTo>
                    <a:pt x="13" y="826"/>
                  </a:lnTo>
                  <a:lnTo>
                    <a:pt x="9" y="833"/>
                  </a:lnTo>
                  <a:lnTo>
                    <a:pt x="8" y="834"/>
                  </a:lnTo>
                  <a:lnTo>
                    <a:pt x="5" y="834"/>
                  </a:lnTo>
                  <a:lnTo>
                    <a:pt x="4" y="833"/>
                  </a:lnTo>
                  <a:lnTo>
                    <a:pt x="5" y="830"/>
                  </a:lnTo>
                  <a:lnTo>
                    <a:pt x="6" y="829"/>
                  </a:lnTo>
                  <a:lnTo>
                    <a:pt x="9" y="825"/>
                  </a:lnTo>
                  <a:lnTo>
                    <a:pt x="12" y="824"/>
                  </a:lnTo>
                  <a:lnTo>
                    <a:pt x="13" y="822"/>
                  </a:lnTo>
                  <a:lnTo>
                    <a:pt x="13" y="823"/>
                  </a:lnTo>
                  <a:close/>
                  <a:moveTo>
                    <a:pt x="170" y="640"/>
                  </a:moveTo>
                  <a:lnTo>
                    <a:pt x="174" y="639"/>
                  </a:lnTo>
                  <a:lnTo>
                    <a:pt x="174" y="637"/>
                  </a:lnTo>
                  <a:lnTo>
                    <a:pt x="178" y="638"/>
                  </a:lnTo>
                  <a:lnTo>
                    <a:pt x="181" y="636"/>
                  </a:lnTo>
                  <a:lnTo>
                    <a:pt x="182" y="633"/>
                  </a:lnTo>
                  <a:lnTo>
                    <a:pt x="190" y="630"/>
                  </a:lnTo>
                  <a:lnTo>
                    <a:pt x="196" y="630"/>
                  </a:lnTo>
                  <a:lnTo>
                    <a:pt x="195" y="633"/>
                  </a:lnTo>
                  <a:lnTo>
                    <a:pt x="197" y="636"/>
                  </a:lnTo>
                  <a:lnTo>
                    <a:pt x="198" y="640"/>
                  </a:lnTo>
                  <a:lnTo>
                    <a:pt x="183" y="643"/>
                  </a:lnTo>
                  <a:lnTo>
                    <a:pt x="175" y="647"/>
                  </a:lnTo>
                  <a:lnTo>
                    <a:pt x="172" y="643"/>
                  </a:lnTo>
                  <a:lnTo>
                    <a:pt x="170" y="640"/>
                  </a:lnTo>
                  <a:close/>
                  <a:moveTo>
                    <a:pt x="410" y="303"/>
                  </a:moveTo>
                  <a:lnTo>
                    <a:pt x="407" y="300"/>
                  </a:lnTo>
                  <a:lnTo>
                    <a:pt x="406" y="297"/>
                  </a:lnTo>
                  <a:lnTo>
                    <a:pt x="411" y="299"/>
                  </a:lnTo>
                  <a:lnTo>
                    <a:pt x="415" y="299"/>
                  </a:lnTo>
                  <a:lnTo>
                    <a:pt x="418" y="296"/>
                  </a:lnTo>
                  <a:lnTo>
                    <a:pt x="420" y="293"/>
                  </a:lnTo>
                  <a:lnTo>
                    <a:pt x="422" y="297"/>
                  </a:lnTo>
                  <a:lnTo>
                    <a:pt x="421" y="301"/>
                  </a:lnTo>
                  <a:lnTo>
                    <a:pt x="417" y="304"/>
                  </a:lnTo>
                  <a:lnTo>
                    <a:pt x="414" y="308"/>
                  </a:lnTo>
                  <a:lnTo>
                    <a:pt x="409" y="312"/>
                  </a:lnTo>
                  <a:lnTo>
                    <a:pt x="405" y="312"/>
                  </a:lnTo>
                  <a:lnTo>
                    <a:pt x="403" y="311"/>
                  </a:lnTo>
                  <a:lnTo>
                    <a:pt x="406" y="305"/>
                  </a:lnTo>
                  <a:lnTo>
                    <a:pt x="410" y="305"/>
                  </a:lnTo>
                  <a:lnTo>
                    <a:pt x="410" y="303"/>
                  </a:lnTo>
                  <a:close/>
                  <a:moveTo>
                    <a:pt x="714" y="10"/>
                  </a:moveTo>
                  <a:lnTo>
                    <a:pt x="717" y="14"/>
                  </a:lnTo>
                  <a:lnTo>
                    <a:pt x="719" y="15"/>
                  </a:lnTo>
                  <a:lnTo>
                    <a:pt x="720" y="18"/>
                  </a:lnTo>
                  <a:lnTo>
                    <a:pt x="721" y="19"/>
                  </a:lnTo>
                  <a:lnTo>
                    <a:pt x="716" y="21"/>
                  </a:lnTo>
                  <a:lnTo>
                    <a:pt x="713" y="23"/>
                  </a:lnTo>
                  <a:lnTo>
                    <a:pt x="711" y="22"/>
                  </a:lnTo>
                  <a:lnTo>
                    <a:pt x="708" y="23"/>
                  </a:lnTo>
                  <a:lnTo>
                    <a:pt x="706" y="22"/>
                  </a:lnTo>
                  <a:lnTo>
                    <a:pt x="704" y="24"/>
                  </a:lnTo>
                  <a:lnTo>
                    <a:pt x="703" y="21"/>
                  </a:lnTo>
                  <a:lnTo>
                    <a:pt x="707" y="18"/>
                  </a:lnTo>
                  <a:lnTo>
                    <a:pt x="707" y="15"/>
                  </a:lnTo>
                  <a:lnTo>
                    <a:pt x="703" y="15"/>
                  </a:lnTo>
                  <a:lnTo>
                    <a:pt x="700" y="17"/>
                  </a:lnTo>
                  <a:lnTo>
                    <a:pt x="700" y="14"/>
                  </a:lnTo>
                  <a:lnTo>
                    <a:pt x="704" y="13"/>
                  </a:lnTo>
                  <a:lnTo>
                    <a:pt x="708" y="14"/>
                  </a:lnTo>
                  <a:lnTo>
                    <a:pt x="709" y="10"/>
                  </a:lnTo>
                  <a:lnTo>
                    <a:pt x="708" y="7"/>
                  </a:lnTo>
                  <a:lnTo>
                    <a:pt x="712" y="10"/>
                  </a:lnTo>
                  <a:lnTo>
                    <a:pt x="714" y="10"/>
                  </a:lnTo>
                  <a:close/>
                  <a:moveTo>
                    <a:pt x="667" y="62"/>
                  </a:moveTo>
                  <a:lnTo>
                    <a:pt x="666" y="65"/>
                  </a:lnTo>
                  <a:lnTo>
                    <a:pt x="661" y="59"/>
                  </a:lnTo>
                  <a:lnTo>
                    <a:pt x="659" y="48"/>
                  </a:lnTo>
                  <a:lnTo>
                    <a:pt x="660" y="46"/>
                  </a:lnTo>
                  <a:lnTo>
                    <a:pt x="661" y="50"/>
                  </a:lnTo>
                  <a:lnTo>
                    <a:pt x="664" y="48"/>
                  </a:lnTo>
                  <a:lnTo>
                    <a:pt x="668" y="51"/>
                  </a:lnTo>
                  <a:lnTo>
                    <a:pt x="670" y="56"/>
                  </a:lnTo>
                  <a:lnTo>
                    <a:pt x="670" y="60"/>
                  </a:lnTo>
                  <a:lnTo>
                    <a:pt x="671" y="61"/>
                  </a:lnTo>
                  <a:lnTo>
                    <a:pt x="667" y="62"/>
                  </a:lnTo>
                  <a:close/>
                  <a:moveTo>
                    <a:pt x="654" y="80"/>
                  </a:moveTo>
                  <a:lnTo>
                    <a:pt x="652" y="79"/>
                  </a:lnTo>
                  <a:lnTo>
                    <a:pt x="652" y="84"/>
                  </a:lnTo>
                  <a:lnTo>
                    <a:pt x="650" y="84"/>
                  </a:lnTo>
                  <a:lnTo>
                    <a:pt x="645" y="84"/>
                  </a:lnTo>
                  <a:lnTo>
                    <a:pt x="642" y="81"/>
                  </a:lnTo>
                  <a:lnTo>
                    <a:pt x="641" y="78"/>
                  </a:lnTo>
                  <a:lnTo>
                    <a:pt x="641" y="75"/>
                  </a:lnTo>
                  <a:lnTo>
                    <a:pt x="641" y="72"/>
                  </a:lnTo>
                  <a:lnTo>
                    <a:pt x="641" y="68"/>
                  </a:lnTo>
                  <a:lnTo>
                    <a:pt x="645" y="69"/>
                  </a:lnTo>
                  <a:lnTo>
                    <a:pt x="645" y="64"/>
                  </a:lnTo>
                  <a:lnTo>
                    <a:pt x="648" y="65"/>
                  </a:lnTo>
                  <a:lnTo>
                    <a:pt x="650" y="65"/>
                  </a:lnTo>
                  <a:lnTo>
                    <a:pt x="652" y="61"/>
                  </a:lnTo>
                  <a:lnTo>
                    <a:pt x="655" y="62"/>
                  </a:lnTo>
                  <a:lnTo>
                    <a:pt x="657" y="66"/>
                  </a:lnTo>
                  <a:lnTo>
                    <a:pt x="658" y="69"/>
                  </a:lnTo>
                  <a:lnTo>
                    <a:pt x="656" y="75"/>
                  </a:lnTo>
                  <a:lnTo>
                    <a:pt x="654" y="80"/>
                  </a:lnTo>
                  <a:close/>
                  <a:moveTo>
                    <a:pt x="621" y="57"/>
                  </a:moveTo>
                  <a:lnTo>
                    <a:pt x="623" y="56"/>
                  </a:lnTo>
                  <a:lnTo>
                    <a:pt x="623" y="54"/>
                  </a:lnTo>
                  <a:lnTo>
                    <a:pt x="625" y="54"/>
                  </a:lnTo>
                  <a:lnTo>
                    <a:pt x="626" y="52"/>
                  </a:lnTo>
                  <a:lnTo>
                    <a:pt x="627" y="55"/>
                  </a:lnTo>
                  <a:lnTo>
                    <a:pt x="628" y="58"/>
                  </a:lnTo>
                  <a:lnTo>
                    <a:pt x="630" y="57"/>
                  </a:lnTo>
                  <a:lnTo>
                    <a:pt x="633" y="55"/>
                  </a:lnTo>
                  <a:lnTo>
                    <a:pt x="633" y="53"/>
                  </a:lnTo>
                  <a:lnTo>
                    <a:pt x="632" y="50"/>
                  </a:lnTo>
                  <a:lnTo>
                    <a:pt x="635" y="50"/>
                  </a:lnTo>
                  <a:lnTo>
                    <a:pt x="637" y="53"/>
                  </a:lnTo>
                  <a:lnTo>
                    <a:pt x="641" y="54"/>
                  </a:lnTo>
                  <a:lnTo>
                    <a:pt x="642" y="57"/>
                  </a:lnTo>
                  <a:lnTo>
                    <a:pt x="643" y="60"/>
                  </a:lnTo>
                  <a:lnTo>
                    <a:pt x="639" y="61"/>
                  </a:lnTo>
                  <a:lnTo>
                    <a:pt x="639" y="64"/>
                  </a:lnTo>
                  <a:lnTo>
                    <a:pt x="638" y="66"/>
                  </a:lnTo>
                  <a:lnTo>
                    <a:pt x="634" y="65"/>
                  </a:lnTo>
                  <a:lnTo>
                    <a:pt x="631" y="69"/>
                  </a:lnTo>
                  <a:lnTo>
                    <a:pt x="629" y="70"/>
                  </a:lnTo>
                  <a:lnTo>
                    <a:pt x="627" y="67"/>
                  </a:lnTo>
                  <a:lnTo>
                    <a:pt x="623" y="71"/>
                  </a:lnTo>
                  <a:lnTo>
                    <a:pt x="621" y="67"/>
                  </a:lnTo>
                  <a:lnTo>
                    <a:pt x="620" y="73"/>
                  </a:lnTo>
                  <a:lnTo>
                    <a:pt x="617" y="64"/>
                  </a:lnTo>
                  <a:lnTo>
                    <a:pt x="613" y="63"/>
                  </a:lnTo>
                  <a:lnTo>
                    <a:pt x="613" y="61"/>
                  </a:lnTo>
                  <a:lnTo>
                    <a:pt x="616" y="59"/>
                  </a:lnTo>
                  <a:lnTo>
                    <a:pt x="620" y="60"/>
                  </a:lnTo>
                  <a:lnTo>
                    <a:pt x="621" y="57"/>
                  </a:lnTo>
                  <a:close/>
                  <a:moveTo>
                    <a:pt x="635" y="90"/>
                  </a:moveTo>
                  <a:lnTo>
                    <a:pt x="632" y="88"/>
                  </a:lnTo>
                  <a:lnTo>
                    <a:pt x="628" y="87"/>
                  </a:lnTo>
                  <a:lnTo>
                    <a:pt x="627" y="83"/>
                  </a:lnTo>
                  <a:lnTo>
                    <a:pt x="628" y="80"/>
                  </a:lnTo>
                  <a:lnTo>
                    <a:pt x="631" y="80"/>
                  </a:lnTo>
                  <a:lnTo>
                    <a:pt x="635" y="82"/>
                  </a:lnTo>
                  <a:lnTo>
                    <a:pt x="638" y="82"/>
                  </a:lnTo>
                  <a:lnTo>
                    <a:pt x="641" y="84"/>
                  </a:lnTo>
                  <a:lnTo>
                    <a:pt x="641" y="89"/>
                  </a:lnTo>
                  <a:lnTo>
                    <a:pt x="636" y="90"/>
                  </a:lnTo>
                  <a:lnTo>
                    <a:pt x="635" y="90"/>
                  </a:lnTo>
                  <a:close/>
                  <a:moveTo>
                    <a:pt x="577" y="97"/>
                  </a:moveTo>
                  <a:lnTo>
                    <a:pt x="579" y="98"/>
                  </a:lnTo>
                  <a:lnTo>
                    <a:pt x="580" y="100"/>
                  </a:lnTo>
                  <a:lnTo>
                    <a:pt x="579" y="106"/>
                  </a:lnTo>
                  <a:lnTo>
                    <a:pt x="580" y="111"/>
                  </a:lnTo>
                  <a:lnTo>
                    <a:pt x="576" y="112"/>
                  </a:lnTo>
                  <a:lnTo>
                    <a:pt x="576" y="106"/>
                  </a:lnTo>
                  <a:lnTo>
                    <a:pt x="574" y="110"/>
                  </a:lnTo>
                  <a:lnTo>
                    <a:pt x="572" y="108"/>
                  </a:lnTo>
                  <a:lnTo>
                    <a:pt x="571" y="102"/>
                  </a:lnTo>
                  <a:lnTo>
                    <a:pt x="572" y="99"/>
                  </a:lnTo>
                  <a:lnTo>
                    <a:pt x="577" y="97"/>
                  </a:lnTo>
                  <a:close/>
                  <a:moveTo>
                    <a:pt x="552" y="103"/>
                  </a:moveTo>
                  <a:lnTo>
                    <a:pt x="554" y="105"/>
                  </a:lnTo>
                  <a:lnTo>
                    <a:pt x="556" y="105"/>
                  </a:lnTo>
                  <a:lnTo>
                    <a:pt x="558" y="108"/>
                  </a:lnTo>
                  <a:lnTo>
                    <a:pt x="559" y="110"/>
                  </a:lnTo>
                  <a:lnTo>
                    <a:pt x="558" y="114"/>
                  </a:lnTo>
                  <a:lnTo>
                    <a:pt x="553" y="113"/>
                  </a:lnTo>
                  <a:lnTo>
                    <a:pt x="550" y="112"/>
                  </a:lnTo>
                  <a:lnTo>
                    <a:pt x="549" y="109"/>
                  </a:lnTo>
                  <a:lnTo>
                    <a:pt x="546" y="102"/>
                  </a:lnTo>
                  <a:lnTo>
                    <a:pt x="544" y="98"/>
                  </a:lnTo>
                  <a:lnTo>
                    <a:pt x="545" y="97"/>
                  </a:lnTo>
                  <a:lnTo>
                    <a:pt x="548" y="98"/>
                  </a:lnTo>
                  <a:lnTo>
                    <a:pt x="549" y="101"/>
                  </a:lnTo>
                  <a:lnTo>
                    <a:pt x="550" y="105"/>
                  </a:lnTo>
                  <a:lnTo>
                    <a:pt x="552" y="103"/>
                  </a:lnTo>
                  <a:close/>
                  <a:moveTo>
                    <a:pt x="525" y="116"/>
                  </a:moveTo>
                  <a:lnTo>
                    <a:pt x="523" y="119"/>
                  </a:lnTo>
                  <a:lnTo>
                    <a:pt x="521" y="118"/>
                  </a:lnTo>
                  <a:lnTo>
                    <a:pt x="519" y="114"/>
                  </a:lnTo>
                  <a:lnTo>
                    <a:pt x="520" y="112"/>
                  </a:lnTo>
                  <a:lnTo>
                    <a:pt x="525" y="113"/>
                  </a:lnTo>
                  <a:lnTo>
                    <a:pt x="530" y="113"/>
                  </a:lnTo>
                  <a:lnTo>
                    <a:pt x="532" y="113"/>
                  </a:lnTo>
                  <a:lnTo>
                    <a:pt x="533" y="115"/>
                  </a:lnTo>
                  <a:lnTo>
                    <a:pt x="533" y="118"/>
                  </a:lnTo>
                  <a:lnTo>
                    <a:pt x="533" y="122"/>
                  </a:lnTo>
                  <a:lnTo>
                    <a:pt x="535" y="124"/>
                  </a:lnTo>
                  <a:lnTo>
                    <a:pt x="535" y="119"/>
                  </a:lnTo>
                  <a:lnTo>
                    <a:pt x="539" y="117"/>
                  </a:lnTo>
                  <a:lnTo>
                    <a:pt x="541" y="118"/>
                  </a:lnTo>
                  <a:lnTo>
                    <a:pt x="545" y="119"/>
                  </a:lnTo>
                  <a:lnTo>
                    <a:pt x="545" y="122"/>
                  </a:lnTo>
                  <a:lnTo>
                    <a:pt x="542" y="127"/>
                  </a:lnTo>
                  <a:lnTo>
                    <a:pt x="540" y="131"/>
                  </a:lnTo>
                  <a:lnTo>
                    <a:pt x="536" y="134"/>
                  </a:lnTo>
                  <a:lnTo>
                    <a:pt x="533" y="133"/>
                  </a:lnTo>
                  <a:lnTo>
                    <a:pt x="530" y="129"/>
                  </a:lnTo>
                  <a:lnTo>
                    <a:pt x="525" y="127"/>
                  </a:lnTo>
                  <a:lnTo>
                    <a:pt x="523" y="122"/>
                  </a:lnTo>
                  <a:lnTo>
                    <a:pt x="525" y="124"/>
                  </a:lnTo>
                  <a:lnTo>
                    <a:pt x="525" y="120"/>
                  </a:lnTo>
                  <a:lnTo>
                    <a:pt x="526" y="117"/>
                  </a:lnTo>
                  <a:lnTo>
                    <a:pt x="525" y="116"/>
                  </a:lnTo>
                  <a:close/>
                  <a:moveTo>
                    <a:pt x="508" y="144"/>
                  </a:moveTo>
                  <a:lnTo>
                    <a:pt x="511" y="144"/>
                  </a:lnTo>
                  <a:lnTo>
                    <a:pt x="514" y="144"/>
                  </a:lnTo>
                  <a:lnTo>
                    <a:pt x="515" y="142"/>
                  </a:lnTo>
                  <a:lnTo>
                    <a:pt x="516" y="137"/>
                  </a:lnTo>
                  <a:lnTo>
                    <a:pt x="519" y="141"/>
                  </a:lnTo>
                  <a:lnTo>
                    <a:pt x="522" y="138"/>
                  </a:lnTo>
                  <a:lnTo>
                    <a:pt x="522" y="130"/>
                  </a:lnTo>
                  <a:lnTo>
                    <a:pt x="527" y="133"/>
                  </a:lnTo>
                  <a:lnTo>
                    <a:pt x="530" y="137"/>
                  </a:lnTo>
                  <a:lnTo>
                    <a:pt x="525" y="147"/>
                  </a:lnTo>
                  <a:lnTo>
                    <a:pt x="525" y="151"/>
                  </a:lnTo>
                  <a:lnTo>
                    <a:pt x="522" y="153"/>
                  </a:lnTo>
                  <a:lnTo>
                    <a:pt x="512" y="156"/>
                  </a:lnTo>
                  <a:lnTo>
                    <a:pt x="509" y="156"/>
                  </a:lnTo>
                  <a:lnTo>
                    <a:pt x="504" y="155"/>
                  </a:lnTo>
                  <a:lnTo>
                    <a:pt x="504" y="152"/>
                  </a:lnTo>
                  <a:lnTo>
                    <a:pt x="508" y="152"/>
                  </a:lnTo>
                  <a:lnTo>
                    <a:pt x="509" y="149"/>
                  </a:lnTo>
                  <a:lnTo>
                    <a:pt x="508" y="144"/>
                  </a:lnTo>
                  <a:close/>
                  <a:moveTo>
                    <a:pt x="471" y="187"/>
                  </a:moveTo>
                  <a:lnTo>
                    <a:pt x="468" y="186"/>
                  </a:lnTo>
                  <a:lnTo>
                    <a:pt x="467" y="184"/>
                  </a:lnTo>
                  <a:lnTo>
                    <a:pt x="471" y="185"/>
                  </a:lnTo>
                  <a:lnTo>
                    <a:pt x="472" y="182"/>
                  </a:lnTo>
                  <a:lnTo>
                    <a:pt x="472" y="179"/>
                  </a:lnTo>
                  <a:lnTo>
                    <a:pt x="468" y="178"/>
                  </a:lnTo>
                  <a:lnTo>
                    <a:pt x="472" y="177"/>
                  </a:lnTo>
                  <a:lnTo>
                    <a:pt x="469" y="174"/>
                  </a:lnTo>
                  <a:lnTo>
                    <a:pt x="471" y="173"/>
                  </a:lnTo>
                  <a:lnTo>
                    <a:pt x="474" y="170"/>
                  </a:lnTo>
                  <a:lnTo>
                    <a:pt x="478" y="173"/>
                  </a:lnTo>
                  <a:lnTo>
                    <a:pt x="481" y="169"/>
                  </a:lnTo>
                  <a:lnTo>
                    <a:pt x="478" y="165"/>
                  </a:lnTo>
                  <a:lnTo>
                    <a:pt x="481" y="163"/>
                  </a:lnTo>
                  <a:lnTo>
                    <a:pt x="485" y="165"/>
                  </a:lnTo>
                  <a:lnTo>
                    <a:pt x="487" y="162"/>
                  </a:lnTo>
                  <a:lnTo>
                    <a:pt x="485" y="155"/>
                  </a:lnTo>
                  <a:lnTo>
                    <a:pt x="488" y="160"/>
                  </a:lnTo>
                  <a:lnTo>
                    <a:pt x="489" y="156"/>
                  </a:lnTo>
                  <a:lnTo>
                    <a:pt x="490" y="155"/>
                  </a:lnTo>
                  <a:lnTo>
                    <a:pt x="493" y="155"/>
                  </a:lnTo>
                  <a:lnTo>
                    <a:pt x="497" y="162"/>
                  </a:lnTo>
                  <a:lnTo>
                    <a:pt x="498" y="165"/>
                  </a:lnTo>
                  <a:lnTo>
                    <a:pt x="501" y="172"/>
                  </a:lnTo>
                  <a:lnTo>
                    <a:pt x="498" y="178"/>
                  </a:lnTo>
                  <a:lnTo>
                    <a:pt x="498" y="182"/>
                  </a:lnTo>
                  <a:lnTo>
                    <a:pt x="498" y="188"/>
                  </a:lnTo>
                  <a:lnTo>
                    <a:pt x="494" y="190"/>
                  </a:lnTo>
                  <a:lnTo>
                    <a:pt x="489" y="191"/>
                  </a:lnTo>
                  <a:lnTo>
                    <a:pt x="489" y="187"/>
                  </a:lnTo>
                  <a:lnTo>
                    <a:pt x="485" y="188"/>
                  </a:lnTo>
                  <a:lnTo>
                    <a:pt x="482" y="196"/>
                  </a:lnTo>
                  <a:lnTo>
                    <a:pt x="477" y="196"/>
                  </a:lnTo>
                  <a:lnTo>
                    <a:pt x="472" y="197"/>
                  </a:lnTo>
                  <a:lnTo>
                    <a:pt x="468" y="200"/>
                  </a:lnTo>
                  <a:lnTo>
                    <a:pt x="466" y="196"/>
                  </a:lnTo>
                  <a:lnTo>
                    <a:pt x="472" y="192"/>
                  </a:lnTo>
                  <a:lnTo>
                    <a:pt x="473" y="189"/>
                  </a:lnTo>
                  <a:lnTo>
                    <a:pt x="471" y="187"/>
                  </a:lnTo>
                  <a:close/>
                  <a:moveTo>
                    <a:pt x="435" y="188"/>
                  </a:moveTo>
                  <a:lnTo>
                    <a:pt x="438" y="187"/>
                  </a:lnTo>
                  <a:lnTo>
                    <a:pt x="439" y="178"/>
                  </a:lnTo>
                  <a:lnTo>
                    <a:pt x="442" y="178"/>
                  </a:lnTo>
                  <a:lnTo>
                    <a:pt x="447" y="181"/>
                  </a:lnTo>
                  <a:lnTo>
                    <a:pt x="446" y="185"/>
                  </a:lnTo>
                  <a:lnTo>
                    <a:pt x="445" y="191"/>
                  </a:lnTo>
                  <a:lnTo>
                    <a:pt x="443" y="197"/>
                  </a:lnTo>
                  <a:lnTo>
                    <a:pt x="442" y="199"/>
                  </a:lnTo>
                  <a:lnTo>
                    <a:pt x="439" y="202"/>
                  </a:lnTo>
                  <a:lnTo>
                    <a:pt x="436" y="203"/>
                  </a:lnTo>
                  <a:lnTo>
                    <a:pt x="432" y="205"/>
                  </a:lnTo>
                  <a:lnTo>
                    <a:pt x="429" y="205"/>
                  </a:lnTo>
                  <a:lnTo>
                    <a:pt x="428" y="202"/>
                  </a:lnTo>
                  <a:lnTo>
                    <a:pt x="428" y="195"/>
                  </a:lnTo>
                  <a:lnTo>
                    <a:pt x="432" y="193"/>
                  </a:lnTo>
                  <a:lnTo>
                    <a:pt x="435" y="191"/>
                  </a:lnTo>
                  <a:lnTo>
                    <a:pt x="435" y="188"/>
                  </a:lnTo>
                  <a:close/>
                  <a:moveTo>
                    <a:pt x="395" y="230"/>
                  </a:moveTo>
                  <a:lnTo>
                    <a:pt x="396" y="228"/>
                  </a:lnTo>
                  <a:lnTo>
                    <a:pt x="396" y="226"/>
                  </a:lnTo>
                  <a:lnTo>
                    <a:pt x="396" y="223"/>
                  </a:lnTo>
                  <a:lnTo>
                    <a:pt x="399" y="225"/>
                  </a:lnTo>
                  <a:lnTo>
                    <a:pt x="400" y="222"/>
                  </a:lnTo>
                  <a:lnTo>
                    <a:pt x="403" y="223"/>
                  </a:lnTo>
                  <a:lnTo>
                    <a:pt x="404" y="220"/>
                  </a:lnTo>
                  <a:lnTo>
                    <a:pt x="406" y="213"/>
                  </a:lnTo>
                  <a:lnTo>
                    <a:pt x="409" y="218"/>
                  </a:lnTo>
                  <a:lnTo>
                    <a:pt x="414" y="218"/>
                  </a:lnTo>
                  <a:lnTo>
                    <a:pt x="414" y="213"/>
                  </a:lnTo>
                  <a:lnTo>
                    <a:pt x="414" y="207"/>
                  </a:lnTo>
                  <a:lnTo>
                    <a:pt x="420" y="218"/>
                  </a:lnTo>
                  <a:lnTo>
                    <a:pt x="420" y="224"/>
                  </a:lnTo>
                  <a:lnTo>
                    <a:pt x="421" y="228"/>
                  </a:lnTo>
                  <a:lnTo>
                    <a:pt x="421" y="233"/>
                  </a:lnTo>
                  <a:lnTo>
                    <a:pt x="417" y="234"/>
                  </a:lnTo>
                  <a:lnTo>
                    <a:pt x="414" y="238"/>
                  </a:lnTo>
                  <a:lnTo>
                    <a:pt x="409" y="238"/>
                  </a:lnTo>
                  <a:lnTo>
                    <a:pt x="407" y="234"/>
                  </a:lnTo>
                  <a:lnTo>
                    <a:pt x="411" y="230"/>
                  </a:lnTo>
                  <a:lnTo>
                    <a:pt x="413" y="226"/>
                  </a:lnTo>
                  <a:lnTo>
                    <a:pt x="410" y="231"/>
                  </a:lnTo>
                  <a:lnTo>
                    <a:pt x="406" y="230"/>
                  </a:lnTo>
                  <a:lnTo>
                    <a:pt x="403" y="232"/>
                  </a:lnTo>
                  <a:lnTo>
                    <a:pt x="396" y="238"/>
                  </a:lnTo>
                  <a:lnTo>
                    <a:pt x="394" y="234"/>
                  </a:lnTo>
                  <a:lnTo>
                    <a:pt x="394" y="231"/>
                  </a:lnTo>
                  <a:lnTo>
                    <a:pt x="395" y="230"/>
                  </a:lnTo>
                  <a:close/>
                  <a:moveTo>
                    <a:pt x="431" y="210"/>
                  </a:moveTo>
                  <a:lnTo>
                    <a:pt x="432" y="209"/>
                  </a:lnTo>
                  <a:lnTo>
                    <a:pt x="436" y="208"/>
                  </a:lnTo>
                  <a:lnTo>
                    <a:pt x="437" y="212"/>
                  </a:lnTo>
                  <a:lnTo>
                    <a:pt x="438" y="217"/>
                  </a:lnTo>
                  <a:lnTo>
                    <a:pt x="436" y="222"/>
                  </a:lnTo>
                  <a:lnTo>
                    <a:pt x="438" y="220"/>
                  </a:lnTo>
                  <a:lnTo>
                    <a:pt x="440" y="225"/>
                  </a:lnTo>
                  <a:lnTo>
                    <a:pt x="438" y="232"/>
                  </a:lnTo>
                  <a:lnTo>
                    <a:pt x="437" y="235"/>
                  </a:lnTo>
                  <a:lnTo>
                    <a:pt x="440" y="233"/>
                  </a:lnTo>
                  <a:lnTo>
                    <a:pt x="443" y="225"/>
                  </a:lnTo>
                  <a:lnTo>
                    <a:pt x="447" y="224"/>
                  </a:lnTo>
                  <a:lnTo>
                    <a:pt x="446" y="220"/>
                  </a:lnTo>
                  <a:lnTo>
                    <a:pt x="449" y="214"/>
                  </a:lnTo>
                  <a:lnTo>
                    <a:pt x="454" y="217"/>
                  </a:lnTo>
                  <a:lnTo>
                    <a:pt x="458" y="222"/>
                  </a:lnTo>
                  <a:lnTo>
                    <a:pt x="460" y="229"/>
                  </a:lnTo>
                  <a:lnTo>
                    <a:pt x="458" y="234"/>
                  </a:lnTo>
                  <a:lnTo>
                    <a:pt x="455" y="238"/>
                  </a:lnTo>
                  <a:lnTo>
                    <a:pt x="449" y="240"/>
                  </a:lnTo>
                  <a:lnTo>
                    <a:pt x="445" y="245"/>
                  </a:lnTo>
                  <a:lnTo>
                    <a:pt x="443" y="250"/>
                  </a:lnTo>
                  <a:lnTo>
                    <a:pt x="440" y="245"/>
                  </a:lnTo>
                  <a:lnTo>
                    <a:pt x="439" y="247"/>
                  </a:lnTo>
                  <a:lnTo>
                    <a:pt x="436" y="249"/>
                  </a:lnTo>
                  <a:lnTo>
                    <a:pt x="433" y="254"/>
                  </a:lnTo>
                  <a:lnTo>
                    <a:pt x="433" y="257"/>
                  </a:lnTo>
                  <a:lnTo>
                    <a:pt x="431" y="260"/>
                  </a:lnTo>
                  <a:lnTo>
                    <a:pt x="428" y="256"/>
                  </a:lnTo>
                  <a:lnTo>
                    <a:pt x="427" y="250"/>
                  </a:lnTo>
                  <a:lnTo>
                    <a:pt x="428" y="247"/>
                  </a:lnTo>
                  <a:lnTo>
                    <a:pt x="422" y="255"/>
                  </a:lnTo>
                  <a:lnTo>
                    <a:pt x="417" y="261"/>
                  </a:lnTo>
                  <a:lnTo>
                    <a:pt x="411" y="266"/>
                  </a:lnTo>
                  <a:lnTo>
                    <a:pt x="406" y="269"/>
                  </a:lnTo>
                  <a:lnTo>
                    <a:pt x="406" y="265"/>
                  </a:lnTo>
                  <a:lnTo>
                    <a:pt x="403" y="263"/>
                  </a:lnTo>
                  <a:lnTo>
                    <a:pt x="399" y="268"/>
                  </a:lnTo>
                  <a:lnTo>
                    <a:pt x="394" y="270"/>
                  </a:lnTo>
                  <a:lnTo>
                    <a:pt x="389" y="271"/>
                  </a:lnTo>
                  <a:lnTo>
                    <a:pt x="389" y="269"/>
                  </a:lnTo>
                  <a:lnTo>
                    <a:pt x="389" y="265"/>
                  </a:lnTo>
                  <a:lnTo>
                    <a:pt x="389" y="261"/>
                  </a:lnTo>
                  <a:lnTo>
                    <a:pt x="392" y="260"/>
                  </a:lnTo>
                  <a:lnTo>
                    <a:pt x="394" y="256"/>
                  </a:lnTo>
                  <a:lnTo>
                    <a:pt x="398" y="256"/>
                  </a:lnTo>
                  <a:lnTo>
                    <a:pt x="403" y="253"/>
                  </a:lnTo>
                  <a:lnTo>
                    <a:pt x="405" y="254"/>
                  </a:lnTo>
                  <a:lnTo>
                    <a:pt x="409" y="250"/>
                  </a:lnTo>
                  <a:lnTo>
                    <a:pt x="415" y="249"/>
                  </a:lnTo>
                  <a:lnTo>
                    <a:pt x="420" y="246"/>
                  </a:lnTo>
                  <a:lnTo>
                    <a:pt x="418" y="242"/>
                  </a:lnTo>
                  <a:lnTo>
                    <a:pt x="425" y="234"/>
                  </a:lnTo>
                  <a:lnTo>
                    <a:pt x="425" y="228"/>
                  </a:lnTo>
                  <a:lnTo>
                    <a:pt x="428" y="227"/>
                  </a:lnTo>
                  <a:lnTo>
                    <a:pt x="428" y="223"/>
                  </a:lnTo>
                  <a:lnTo>
                    <a:pt x="428" y="218"/>
                  </a:lnTo>
                  <a:lnTo>
                    <a:pt x="429" y="216"/>
                  </a:lnTo>
                  <a:lnTo>
                    <a:pt x="430" y="211"/>
                  </a:lnTo>
                  <a:lnTo>
                    <a:pt x="431" y="210"/>
                  </a:lnTo>
                  <a:close/>
                </a:path>
              </a:pathLst>
            </a:custGeom>
            <a:solidFill>
              <a:srgbClr val="FF9933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Freeform 147"/>
            <p:cNvSpPr>
              <a:spLocks noEditPoints="1"/>
            </p:cNvSpPr>
            <p:nvPr/>
          </p:nvSpPr>
          <p:spPr bwMode="auto">
            <a:xfrm>
              <a:off x="2606353" y="1484313"/>
              <a:ext cx="757238" cy="1866900"/>
            </a:xfrm>
            <a:custGeom>
              <a:avLst/>
              <a:gdLst>
                <a:gd name="T0" fmla="*/ 2147483647 w 478"/>
                <a:gd name="T1" fmla="*/ 2147483647 h 1133"/>
                <a:gd name="T2" fmla="*/ 2147483647 w 478"/>
                <a:gd name="T3" fmla="*/ 2147483647 h 1133"/>
                <a:gd name="T4" fmla="*/ 2147483647 w 478"/>
                <a:gd name="T5" fmla="*/ 2147483647 h 1133"/>
                <a:gd name="T6" fmla="*/ 2147483647 w 478"/>
                <a:gd name="T7" fmla="*/ 2147483647 h 1133"/>
                <a:gd name="T8" fmla="*/ 2147483647 w 478"/>
                <a:gd name="T9" fmla="*/ 2147483647 h 1133"/>
                <a:gd name="T10" fmla="*/ 2147483647 w 478"/>
                <a:gd name="T11" fmla="*/ 2147483647 h 1133"/>
                <a:gd name="T12" fmla="*/ 2147483647 w 478"/>
                <a:gd name="T13" fmla="*/ 2147483647 h 1133"/>
                <a:gd name="T14" fmla="*/ 2147483647 w 478"/>
                <a:gd name="T15" fmla="*/ 2147483647 h 1133"/>
                <a:gd name="T16" fmla="*/ 2147483647 w 478"/>
                <a:gd name="T17" fmla="*/ 2147483647 h 1133"/>
                <a:gd name="T18" fmla="*/ 2147483647 w 478"/>
                <a:gd name="T19" fmla="*/ 2147483647 h 1133"/>
                <a:gd name="T20" fmla="*/ 2147483647 w 478"/>
                <a:gd name="T21" fmla="*/ 2147483647 h 1133"/>
                <a:gd name="T22" fmla="*/ 2147483647 w 478"/>
                <a:gd name="T23" fmla="*/ 2147483647 h 1133"/>
                <a:gd name="T24" fmla="*/ 2147483647 w 478"/>
                <a:gd name="T25" fmla="*/ 2147483647 h 1133"/>
                <a:gd name="T26" fmla="*/ 2147483647 w 478"/>
                <a:gd name="T27" fmla="*/ 2147483647 h 1133"/>
                <a:gd name="T28" fmla="*/ 2147483647 w 478"/>
                <a:gd name="T29" fmla="*/ 2147483647 h 1133"/>
                <a:gd name="T30" fmla="*/ 2147483647 w 478"/>
                <a:gd name="T31" fmla="*/ 2147483647 h 1133"/>
                <a:gd name="T32" fmla="*/ 2147483647 w 478"/>
                <a:gd name="T33" fmla="*/ 2147483647 h 1133"/>
                <a:gd name="T34" fmla="*/ 2147483647 w 478"/>
                <a:gd name="T35" fmla="*/ 2147483647 h 1133"/>
                <a:gd name="T36" fmla="*/ 2147483647 w 478"/>
                <a:gd name="T37" fmla="*/ 2147483647 h 1133"/>
                <a:gd name="T38" fmla="*/ 2147483647 w 478"/>
                <a:gd name="T39" fmla="*/ 2147483647 h 1133"/>
                <a:gd name="T40" fmla="*/ 2147483647 w 478"/>
                <a:gd name="T41" fmla="*/ 2147483647 h 1133"/>
                <a:gd name="T42" fmla="*/ 2147483647 w 478"/>
                <a:gd name="T43" fmla="*/ 2147483647 h 1133"/>
                <a:gd name="T44" fmla="*/ 2147483647 w 478"/>
                <a:gd name="T45" fmla="*/ 2147483647 h 1133"/>
                <a:gd name="T46" fmla="*/ 2147483647 w 478"/>
                <a:gd name="T47" fmla="*/ 2147483647 h 1133"/>
                <a:gd name="T48" fmla="*/ 2147483647 w 478"/>
                <a:gd name="T49" fmla="*/ 2147483647 h 1133"/>
                <a:gd name="T50" fmla="*/ 2147483647 w 478"/>
                <a:gd name="T51" fmla="*/ 2147483647 h 1133"/>
                <a:gd name="T52" fmla="*/ 2147483647 w 478"/>
                <a:gd name="T53" fmla="*/ 2147483647 h 1133"/>
                <a:gd name="T54" fmla="*/ 2147483647 w 478"/>
                <a:gd name="T55" fmla="*/ 2147483647 h 1133"/>
                <a:gd name="T56" fmla="*/ 2147483647 w 478"/>
                <a:gd name="T57" fmla="*/ 2147483647 h 1133"/>
                <a:gd name="T58" fmla="*/ 2147483647 w 478"/>
                <a:gd name="T59" fmla="*/ 2147483647 h 1133"/>
                <a:gd name="T60" fmla="*/ 2147483647 w 478"/>
                <a:gd name="T61" fmla="*/ 2147483647 h 1133"/>
                <a:gd name="T62" fmla="*/ 2147483647 w 478"/>
                <a:gd name="T63" fmla="*/ 2147483647 h 1133"/>
                <a:gd name="T64" fmla="*/ 2147483647 w 478"/>
                <a:gd name="T65" fmla="*/ 2147483647 h 1133"/>
                <a:gd name="T66" fmla="*/ 2147483647 w 478"/>
                <a:gd name="T67" fmla="*/ 2147483647 h 1133"/>
                <a:gd name="T68" fmla="*/ 2147483647 w 478"/>
                <a:gd name="T69" fmla="*/ 2147483647 h 1133"/>
                <a:gd name="T70" fmla="*/ 2147483647 w 478"/>
                <a:gd name="T71" fmla="*/ 2147483647 h 1133"/>
                <a:gd name="T72" fmla="*/ 2147483647 w 478"/>
                <a:gd name="T73" fmla="*/ 2147483647 h 1133"/>
                <a:gd name="T74" fmla="*/ 2147483647 w 478"/>
                <a:gd name="T75" fmla="*/ 2147483647 h 1133"/>
                <a:gd name="T76" fmla="*/ 2147483647 w 478"/>
                <a:gd name="T77" fmla="*/ 2147483647 h 1133"/>
                <a:gd name="T78" fmla="*/ 2147483647 w 478"/>
                <a:gd name="T79" fmla="*/ 2147483647 h 1133"/>
                <a:gd name="T80" fmla="*/ 2147483647 w 478"/>
                <a:gd name="T81" fmla="*/ 2147483647 h 1133"/>
                <a:gd name="T82" fmla="*/ 2147483647 w 478"/>
                <a:gd name="T83" fmla="*/ 2147483647 h 1133"/>
                <a:gd name="T84" fmla="*/ 2147483647 w 478"/>
                <a:gd name="T85" fmla="*/ 2147483647 h 1133"/>
                <a:gd name="T86" fmla="*/ 2147483647 w 478"/>
                <a:gd name="T87" fmla="*/ 2147483647 h 1133"/>
                <a:gd name="T88" fmla="*/ 2147483647 w 478"/>
                <a:gd name="T89" fmla="*/ 2147483647 h 1133"/>
                <a:gd name="T90" fmla="*/ 2147483647 w 478"/>
                <a:gd name="T91" fmla="*/ 2147483647 h 1133"/>
                <a:gd name="T92" fmla="*/ 2147483647 w 478"/>
                <a:gd name="T93" fmla="*/ 2147483647 h 1133"/>
                <a:gd name="T94" fmla="*/ 2147483647 w 478"/>
                <a:gd name="T95" fmla="*/ 2147483647 h 1133"/>
                <a:gd name="T96" fmla="*/ 2147483647 w 478"/>
                <a:gd name="T97" fmla="*/ 2147483647 h 1133"/>
                <a:gd name="T98" fmla="*/ 2147483647 w 478"/>
                <a:gd name="T99" fmla="*/ 2147483647 h 1133"/>
                <a:gd name="T100" fmla="*/ 2147483647 w 478"/>
                <a:gd name="T101" fmla="*/ 2147483647 h 1133"/>
                <a:gd name="T102" fmla="*/ 2147483647 w 478"/>
                <a:gd name="T103" fmla="*/ 2147483647 h 1133"/>
                <a:gd name="T104" fmla="*/ 2147483647 w 478"/>
                <a:gd name="T105" fmla="*/ 2147483647 h 1133"/>
                <a:gd name="T106" fmla="*/ 2147483647 w 478"/>
                <a:gd name="T107" fmla="*/ 2147483647 h 1133"/>
                <a:gd name="T108" fmla="*/ 2147483647 w 478"/>
                <a:gd name="T109" fmla="*/ 2147483647 h 1133"/>
                <a:gd name="T110" fmla="*/ 2147483647 w 478"/>
                <a:gd name="T111" fmla="*/ 2147483647 h 1133"/>
                <a:gd name="T112" fmla="*/ 2147483647 w 478"/>
                <a:gd name="T113" fmla="*/ 2147483647 h 1133"/>
                <a:gd name="T114" fmla="*/ 2147483647 w 478"/>
                <a:gd name="T115" fmla="*/ 2147483647 h 11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78"/>
                <a:gd name="T175" fmla="*/ 0 h 1133"/>
                <a:gd name="T176" fmla="*/ 478 w 478"/>
                <a:gd name="T177" fmla="*/ 1133 h 113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78" h="1133">
                  <a:moveTo>
                    <a:pt x="225" y="1060"/>
                  </a:moveTo>
                  <a:lnTo>
                    <a:pt x="225" y="1056"/>
                  </a:lnTo>
                  <a:lnTo>
                    <a:pt x="227" y="1040"/>
                  </a:lnTo>
                  <a:lnTo>
                    <a:pt x="229" y="1028"/>
                  </a:lnTo>
                  <a:lnTo>
                    <a:pt x="236" y="1013"/>
                  </a:lnTo>
                  <a:lnTo>
                    <a:pt x="240" y="1005"/>
                  </a:lnTo>
                  <a:lnTo>
                    <a:pt x="245" y="986"/>
                  </a:lnTo>
                  <a:lnTo>
                    <a:pt x="247" y="979"/>
                  </a:lnTo>
                  <a:lnTo>
                    <a:pt x="250" y="972"/>
                  </a:lnTo>
                  <a:lnTo>
                    <a:pt x="254" y="969"/>
                  </a:lnTo>
                  <a:lnTo>
                    <a:pt x="254" y="972"/>
                  </a:lnTo>
                  <a:lnTo>
                    <a:pt x="251" y="976"/>
                  </a:lnTo>
                  <a:lnTo>
                    <a:pt x="249" y="988"/>
                  </a:lnTo>
                  <a:lnTo>
                    <a:pt x="246" y="1001"/>
                  </a:lnTo>
                  <a:lnTo>
                    <a:pt x="242" y="1012"/>
                  </a:lnTo>
                  <a:lnTo>
                    <a:pt x="237" y="1027"/>
                  </a:lnTo>
                  <a:lnTo>
                    <a:pt x="235" y="1042"/>
                  </a:lnTo>
                  <a:lnTo>
                    <a:pt x="232" y="1052"/>
                  </a:lnTo>
                  <a:lnTo>
                    <a:pt x="225" y="1060"/>
                  </a:lnTo>
                  <a:close/>
                  <a:moveTo>
                    <a:pt x="290" y="505"/>
                  </a:moveTo>
                  <a:lnTo>
                    <a:pt x="292" y="507"/>
                  </a:lnTo>
                  <a:lnTo>
                    <a:pt x="290" y="511"/>
                  </a:lnTo>
                  <a:lnTo>
                    <a:pt x="289" y="516"/>
                  </a:lnTo>
                  <a:lnTo>
                    <a:pt x="284" y="514"/>
                  </a:lnTo>
                  <a:lnTo>
                    <a:pt x="282" y="521"/>
                  </a:lnTo>
                  <a:lnTo>
                    <a:pt x="279" y="521"/>
                  </a:lnTo>
                  <a:lnTo>
                    <a:pt x="276" y="519"/>
                  </a:lnTo>
                  <a:lnTo>
                    <a:pt x="272" y="517"/>
                  </a:lnTo>
                  <a:lnTo>
                    <a:pt x="271" y="513"/>
                  </a:lnTo>
                  <a:lnTo>
                    <a:pt x="271" y="510"/>
                  </a:lnTo>
                  <a:lnTo>
                    <a:pt x="271" y="516"/>
                  </a:lnTo>
                  <a:lnTo>
                    <a:pt x="273" y="523"/>
                  </a:lnTo>
                  <a:lnTo>
                    <a:pt x="273" y="530"/>
                  </a:lnTo>
                  <a:lnTo>
                    <a:pt x="272" y="536"/>
                  </a:lnTo>
                  <a:lnTo>
                    <a:pt x="273" y="537"/>
                  </a:lnTo>
                  <a:lnTo>
                    <a:pt x="272" y="540"/>
                  </a:lnTo>
                  <a:lnTo>
                    <a:pt x="269" y="546"/>
                  </a:lnTo>
                  <a:lnTo>
                    <a:pt x="266" y="548"/>
                  </a:lnTo>
                  <a:lnTo>
                    <a:pt x="266" y="549"/>
                  </a:lnTo>
                  <a:lnTo>
                    <a:pt x="258" y="546"/>
                  </a:lnTo>
                  <a:lnTo>
                    <a:pt x="254" y="544"/>
                  </a:lnTo>
                  <a:lnTo>
                    <a:pt x="254" y="554"/>
                  </a:lnTo>
                  <a:lnTo>
                    <a:pt x="256" y="560"/>
                  </a:lnTo>
                  <a:lnTo>
                    <a:pt x="261" y="566"/>
                  </a:lnTo>
                  <a:lnTo>
                    <a:pt x="261" y="570"/>
                  </a:lnTo>
                  <a:lnTo>
                    <a:pt x="258" y="579"/>
                  </a:lnTo>
                  <a:lnTo>
                    <a:pt x="255" y="594"/>
                  </a:lnTo>
                  <a:lnTo>
                    <a:pt x="257" y="602"/>
                  </a:lnTo>
                  <a:lnTo>
                    <a:pt x="259" y="609"/>
                  </a:lnTo>
                  <a:lnTo>
                    <a:pt x="259" y="615"/>
                  </a:lnTo>
                  <a:lnTo>
                    <a:pt x="248" y="609"/>
                  </a:lnTo>
                  <a:lnTo>
                    <a:pt x="249" y="614"/>
                  </a:lnTo>
                  <a:lnTo>
                    <a:pt x="247" y="619"/>
                  </a:lnTo>
                  <a:lnTo>
                    <a:pt x="246" y="624"/>
                  </a:lnTo>
                  <a:lnTo>
                    <a:pt x="247" y="631"/>
                  </a:lnTo>
                  <a:lnTo>
                    <a:pt x="247" y="635"/>
                  </a:lnTo>
                  <a:lnTo>
                    <a:pt x="249" y="641"/>
                  </a:lnTo>
                  <a:lnTo>
                    <a:pt x="248" y="654"/>
                  </a:lnTo>
                  <a:lnTo>
                    <a:pt x="250" y="664"/>
                  </a:lnTo>
                  <a:lnTo>
                    <a:pt x="251" y="674"/>
                  </a:lnTo>
                  <a:lnTo>
                    <a:pt x="254" y="680"/>
                  </a:lnTo>
                  <a:lnTo>
                    <a:pt x="254" y="688"/>
                  </a:lnTo>
                  <a:lnTo>
                    <a:pt x="251" y="694"/>
                  </a:lnTo>
                  <a:lnTo>
                    <a:pt x="258" y="695"/>
                  </a:lnTo>
                  <a:lnTo>
                    <a:pt x="258" y="704"/>
                  </a:lnTo>
                  <a:lnTo>
                    <a:pt x="256" y="711"/>
                  </a:lnTo>
                  <a:lnTo>
                    <a:pt x="250" y="717"/>
                  </a:lnTo>
                  <a:lnTo>
                    <a:pt x="244" y="723"/>
                  </a:lnTo>
                  <a:lnTo>
                    <a:pt x="237" y="727"/>
                  </a:lnTo>
                  <a:lnTo>
                    <a:pt x="230" y="733"/>
                  </a:lnTo>
                  <a:lnTo>
                    <a:pt x="221" y="736"/>
                  </a:lnTo>
                  <a:lnTo>
                    <a:pt x="215" y="740"/>
                  </a:lnTo>
                  <a:lnTo>
                    <a:pt x="221" y="742"/>
                  </a:lnTo>
                  <a:lnTo>
                    <a:pt x="229" y="739"/>
                  </a:lnTo>
                  <a:lnTo>
                    <a:pt x="236" y="739"/>
                  </a:lnTo>
                  <a:lnTo>
                    <a:pt x="241" y="735"/>
                  </a:lnTo>
                  <a:lnTo>
                    <a:pt x="247" y="729"/>
                  </a:lnTo>
                  <a:lnTo>
                    <a:pt x="254" y="724"/>
                  </a:lnTo>
                  <a:lnTo>
                    <a:pt x="260" y="716"/>
                  </a:lnTo>
                  <a:lnTo>
                    <a:pt x="262" y="709"/>
                  </a:lnTo>
                  <a:lnTo>
                    <a:pt x="264" y="701"/>
                  </a:lnTo>
                  <a:lnTo>
                    <a:pt x="264" y="699"/>
                  </a:lnTo>
                  <a:lnTo>
                    <a:pt x="266" y="699"/>
                  </a:lnTo>
                  <a:lnTo>
                    <a:pt x="268" y="703"/>
                  </a:lnTo>
                  <a:lnTo>
                    <a:pt x="272" y="707"/>
                  </a:lnTo>
                  <a:lnTo>
                    <a:pt x="278" y="705"/>
                  </a:lnTo>
                  <a:lnTo>
                    <a:pt x="284" y="704"/>
                  </a:lnTo>
                  <a:lnTo>
                    <a:pt x="287" y="711"/>
                  </a:lnTo>
                  <a:lnTo>
                    <a:pt x="289" y="719"/>
                  </a:lnTo>
                  <a:lnTo>
                    <a:pt x="296" y="722"/>
                  </a:lnTo>
                  <a:lnTo>
                    <a:pt x="305" y="726"/>
                  </a:lnTo>
                  <a:lnTo>
                    <a:pt x="306" y="728"/>
                  </a:lnTo>
                  <a:lnTo>
                    <a:pt x="300" y="729"/>
                  </a:lnTo>
                  <a:lnTo>
                    <a:pt x="303" y="732"/>
                  </a:lnTo>
                  <a:lnTo>
                    <a:pt x="308" y="739"/>
                  </a:lnTo>
                  <a:lnTo>
                    <a:pt x="318" y="746"/>
                  </a:lnTo>
                  <a:lnTo>
                    <a:pt x="321" y="752"/>
                  </a:lnTo>
                  <a:lnTo>
                    <a:pt x="323" y="757"/>
                  </a:lnTo>
                  <a:lnTo>
                    <a:pt x="321" y="764"/>
                  </a:lnTo>
                  <a:lnTo>
                    <a:pt x="320" y="769"/>
                  </a:lnTo>
                  <a:lnTo>
                    <a:pt x="317" y="774"/>
                  </a:lnTo>
                  <a:lnTo>
                    <a:pt x="313" y="781"/>
                  </a:lnTo>
                  <a:lnTo>
                    <a:pt x="309" y="788"/>
                  </a:lnTo>
                  <a:lnTo>
                    <a:pt x="303" y="791"/>
                  </a:lnTo>
                  <a:lnTo>
                    <a:pt x="286" y="802"/>
                  </a:lnTo>
                  <a:lnTo>
                    <a:pt x="280" y="800"/>
                  </a:lnTo>
                  <a:lnTo>
                    <a:pt x="276" y="792"/>
                  </a:lnTo>
                  <a:lnTo>
                    <a:pt x="273" y="790"/>
                  </a:lnTo>
                  <a:lnTo>
                    <a:pt x="271" y="795"/>
                  </a:lnTo>
                  <a:lnTo>
                    <a:pt x="266" y="793"/>
                  </a:lnTo>
                  <a:lnTo>
                    <a:pt x="261" y="788"/>
                  </a:lnTo>
                  <a:lnTo>
                    <a:pt x="260" y="791"/>
                  </a:lnTo>
                  <a:lnTo>
                    <a:pt x="255" y="794"/>
                  </a:lnTo>
                  <a:lnTo>
                    <a:pt x="247" y="787"/>
                  </a:lnTo>
                  <a:lnTo>
                    <a:pt x="237" y="787"/>
                  </a:lnTo>
                  <a:lnTo>
                    <a:pt x="231" y="789"/>
                  </a:lnTo>
                  <a:lnTo>
                    <a:pt x="226" y="787"/>
                  </a:lnTo>
                  <a:lnTo>
                    <a:pt x="224" y="793"/>
                  </a:lnTo>
                  <a:lnTo>
                    <a:pt x="219" y="795"/>
                  </a:lnTo>
                  <a:lnTo>
                    <a:pt x="224" y="797"/>
                  </a:lnTo>
                  <a:lnTo>
                    <a:pt x="234" y="795"/>
                  </a:lnTo>
                  <a:lnTo>
                    <a:pt x="244" y="799"/>
                  </a:lnTo>
                  <a:lnTo>
                    <a:pt x="253" y="803"/>
                  </a:lnTo>
                  <a:lnTo>
                    <a:pt x="257" y="806"/>
                  </a:lnTo>
                  <a:lnTo>
                    <a:pt x="260" y="812"/>
                  </a:lnTo>
                  <a:lnTo>
                    <a:pt x="263" y="809"/>
                  </a:lnTo>
                  <a:lnTo>
                    <a:pt x="272" y="811"/>
                  </a:lnTo>
                  <a:lnTo>
                    <a:pt x="300" y="804"/>
                  </a:lnTo>
                  <a:lnTo>
                    <a:pt x="308" y="801"/>
                  </a:lnTo>
                  <a:lnTo>
                    <a:pt x="312" y="800"/>
                  </a:lnTo>
                  <a:lnTo>
                    <a:pt x="313" y="804"/>
                  </a:lnTo>
                  <a:lnTo>
                    <a:pt x="308" y="808"/>
                  </a:lnTo>
                  <a:lnTo>
                    <a:pt x="308" y="812"/>
                  </a:lnTo>
                  <a:lnTo>
                    <a:pt x="304" y="812"/>
                  </a:lnTo>
                  <a:lnTo>
                    <a:pt x="300" y="809"/>
                  </a:lnTo>
                  <a:lnTo>
                    <a:pt x="302" y="819"/>
                  </a:lnTo>
                  <a:lnTo>
                    <a:pt x="292" y="828"/>
                  </a:lnTo>
                  <a:lnTo>
                    <a:pt x="287" y="838"/>
                  </a:lnTo>
                  <a:lnTo>
                    <a:pt x="280" y="840"/>
                  </a:lnTo>
                  <a:lnTo>
                    <a:pt x="277" y="840"/>
                  </a:lnTo>
                  <a:lnTo>
                    <a:pt x="277" y="831"/>
                  </a:lnTo>
                  <a:lnTo>
                    <a:pt x="271" y="828"/>
                  </a:lnTo>
                  <a:lnTo>
                    <a:pt x="271" y="838"/>
                  </a:lnTo>
                  <a:lnTo>
                    <a:pt x="267" y="844"/>
                  </a:lnTo>
                  <a:lnTo>
                    <a:pt x="263" y="849"/>
                  </a:lnTo>
                  <a:lnTo>
                    <a:pt x="259" y="853"/>
                  </a:lnTo>
                  <a:lnTo>
                    <a:pt x="253" y="852"/>
                  </a:lnTo>
                  <a:lnTo>
                    <a:pt x="248" y="853"/>
                  </a:lnTo>
                  <a:lnTo>
                    <a:pt x="247" y="861"/>
                  </a:lnTo>
                  <a:lnTo>
                    <a:pt x="242" y="864"/>
                  </a:lnTo>
                  <a:lnTo>
                    <a:pt x="232" y="861"/>
                  </a:lnTo>
                  <a:lnTo>
                    <a:pt x="214" y="863"/>
                  </a:lnTo>
                  <a:lnTo>
                    <a:pt x="213" y="865"/>
                  </a:lnTo>
                  <a:lnTo>
                    <a:pt x="224" y="866"/>
                  </a:lnTo>
                  <a:lnTo>
                    <a:pt x="235" y="868"/>
                  </a:lnTo>
                  <a:lnTo>
                    <a:pt x="242" y="874"/>
                  </a:lnTo>
                  <a:lnTo>
                    <a:pt x="240" y="878"/>
                  </a:lnTo>
                  <a:lnTo>
                    <a:pt x="233" y="880"/>
                  </a:lnTo>
                  <a:lnTo>
                    <a:pt x="226" y="878"/>
                  </a:lnTo>
                  <a:lnTo>
                    <a:pt x="224" y="878"/>
                  </a:lnTo>
                  <a:lnTo>
                    <a:pt x="232" y="882"/>
                  </a:lnTo>
                  <a:lnTo>
                    <a:pt x="238" y="887"/>
                  </a:lnTo>
                  <a:lnTo>
                    <a:pt x="239" y="891"/>
                  </a:lnTo>
                  <a:lnTo>
                    <a:pt x="238" y="899"/>
                  </a:lnTo>
                  <a:lnTo>
                    <a:pt x="237" y="904"/>
                  </a:lnTo>
                  <a:lnTo>
                    <a:pt x="238" y="909"/>
                  </a:lnTo>
                  <a:lnTo>
                    <a:pt x="235" y="913"/>
                  </a:lnTo>
                  <a:lnTo>
                    <a:pt x="235" y="916"/>
                  </a:lnTo>
                  <a:lnTo>
                    <a:pt x="237" y="921"/>
                  </a:lnTo>
                  <a:lnTo>
                    <a:pt x="234" y="922"/>
                  </a:lnTo>
                  <a:lnTo>
                    <a:pt x="229" y="920"/>
                  </a:lnTo>
                  <a:lnTo>
                    <a:pt x="228" y="924"/>
                  </a:lnTo>
                  <a:lnTo>
                    <a:pt x="229" y="928"/>
                  </a:lnTo>
                  <a:lnTo>
                    <a:pt x="233" y="933"/>
                  </a:lnTo>
                  <a:lnTo>
                    <a:pt x="235" y="940"/>
                  </a:lnTo>
                  <a:lnTo>
                    <a:pt x="230" y="949"/>
                  </a:lnTo>
                  <a:lnTo>
                    <a:pt x="234" y="954"/>
                  </a:lnTo>
                  <a:lnTo>
                    <a:pt x="235" y="962"/>
                  </a:lnTo>
                  <a:lnTo>
                    <a:pt x="230" y="971"/>
                  </a:lnTo>
                  <a:lnTo>
                    <a:pt x="227" y="981"/>
                  </a:lnTo>
                  <a:lnTo>
                    <a:pt x="228" y="992"/>
                  </a:lnTo>
                  <a:lnTo>
                    <a:pt x="225" y="1003"/>
                  </a:lnTo>
                  <a:lnTo>
                    <a:pt x="224" y="1019"/>
                  </a:lnTo>
                  <a:lnTo>
                    <a:pt x="217" y="1034"/>
                  </a:lnTo>
                  <a:lnTo>
                    <a:pt x="210" y="1053"/>
                  </a:lnTo>
                  <a:lnTo>
                    <a:pt x="206" y="1069"/>
                  </a:lnTo>
                  <a:lnTo>
                    <a:pt x="196" y="1069"/>
                  </a:lnTo>
                  <a:lnTo>
                    <a:pt x="186" y="1066"/>
                  </a:lnTo>
                  <a:lnTo>
                    <a:pt x="177" y="1069"/>
                  </a:lnTo>
                  <a:lnTo>
                    <a:pt x="170" y="1066"/>
                  </a:lnTo>
                  <a:lnTo>
                    <a:pt x="157" y="1066"/>
                  </a:lnTo>
                  <a:lnTo>
                    <a:pt x="149" y="1071"/>
                  </a:lnTo>
                  <a:lnTo>
                    <a:pt x="146" y="1080"/>
                  </a:lnTo>
                  <a:lnTo>
                    <a:pt x="137" y="1077"/>
                  </a:lnTo>
                  <a:lnTo>
                    <a:pt x="132" y="1087"/>
                  </a:lnTo>
                  <a:lnTo>
                    <a:pt x="128" y="1098"/>
                  </a:lnTo>
                  <a:lnTo>
                    <a:pt x="130" y="1116"/>
                  </a:lnTo>
                  <a:lnTo>
                    <a:pt x="127" y="1128"/>
                  </a:lnTo>
                  <a:lnTo>
                    <a:pt x="123" y="1131"/>
                  </a:lnTo>
                  <a:lnTo>
                    <a:pt x="114" y="1127"/>
                  </a:lnTo>
                  <a:lnTo>
                    <a:pt x="99" y="1127"/>
                  </a:lnTo>
                  <a:lnTo>
                    <a:pt x="84" y="1133"/>
                  </a:lnTo>
                  <a:lnTo>
                    <a:pt x="74" y="1129"/>
                  </a:lnTo>
                  <a:lnTo>
                    <a:pt x="63" y="1129"/>
                  </a:lnTo>
                  <a:lnTo>
                    <a:pt x="65" y="1126"/>
                  </a:lnTo>
                  <a:lnTo>
                    <a:pt x="67" y="1124"/>
                  </a:lnTo>
                  <a:lnTo>
                    <a:pt x="68" y="1120"/>
                  </a:lnTo>
                  <a:lnTo>
                    <a:pt x="69" y="1115"/>
                  </a:lnTo>
                  <a:lnTo>
                    <a:pt x="72" y="1110"/>
                  </a:lnTo>
                  <a:lnTo>
                    <a:pt x="68" y="1102"/>
                  </a:lnTo>
                  <a:lnTo>
                    <a:pt x="62" y="1092"/>
                  </a:lnTo>
                  <a:lnTo>
                    <a:pt x="57" y="1080"/>
                  </a:lnTo>
                  <a:lnTo>
                    <a:pt x="54" y="1072"/>
                  </a:lnTo>
                  <a:lnTo>
                    <a:pt x="50" y="1062"/>
                  </a:lnTo>
                  <a:lnTo>
                    <a:pt x="51" y="1057"/>
                  </a:lnTo>
                  <a:lnTo>
                    <a:pt x="56" y="1061"/>
                  </a:lnTo>
                  <a:lnTo>
                    <a:pt x="62" y="1061"/>
                  </a:lnTo>
                  <a:lnTo>
                    <a:pt x="57" y="1047"/>
                  </a:lnTo>
                  <a:lnTo>
                    <a:pt x="59" y="1045"/>
                  </a:lnTo>
                  <a:lnTo>
                    <a:pt x="65" y="1045"/>
                  </a:lnTo>
                  <a:lnTo>
                    <a:pt x="70" y="1043"/>
                  </a:lnTo>
                  <a:lnTo>
                    <a:pt x="70" y="1036"/>
                  </a:lnTo>
                  <a:lnTo>
                    <a:pt x="65" y="1027"/>
                  </a:lnTo>
                  <a:lnTo>
                    <a:pt x="55" y="1021"/>
                  </a:lnTo>
                  <a:lnTo>
                    <a:pt x="51" y="1011"/>
                  </a:lnTo>
                  <a:lnTo>
                    <a:pt x="43" y="1003"/>
                  </a:lnTo>
                  <a:lnTo>
                    <a:pt x="38" y="987"/>
                  </a:lnTo>
                  <a:lnTo>
                    <a:pt x="37" y="978"/>
                  </a:lnTo>
                  <a:lnTo>
                    <a:pt x="33" y="967"/>
                  </a:lnTo>
                  <a:lnTo>
                    <a:pt x="30" y="965"/>
                  </a:lnTo>
                  <a:lnTo>
                    <a:pt x="26" y="966"/>
                  </a:lnTo>
                  <a:lnTo>
                    <a:pt x="28" y="957"/>
                  </a:lnTo>
                  <a:lnTo>
                    <a:pt x="26" y="951"/>
                  </a:lnTo>
                  <a:lnTo>
                    <a:pt x="26" y="945"/>
                  </a:lnTo>
                  <a:lnTo>
                    <a:pt x="32" y="938"/>
                  </a:lnTo>
                  <a:lnTo>
                    <a:pt x="30" y="928"/>
                  </a:lnTo>
                  <a:lnTo>
                    <a:pt x="21" y="929"/>
                  </a:lnTo>
                  <a:lnTo>
                    <a:pt x="25" y="917"/>
                  </a:lnTo>
                  <a:lnTo>
                    <a:pt x="22" y="909"/>
                  </a:lnTo>
                  <a:lnTo>
                    <a:pt x="10" y="903"/>
                  </a:lnTo>
                  <a:lnTo>
                    <a:pt x="16" y="895"/>
                  </a:lnTo>
                  <a:lnTo>
                    <a:pt x="20" y="893"/>
                  </a:lnTo>
                  <a:lnTo>
                    <a:pt x="19" y="891"/>
                  </a:lnTo>
                  <a:lnTo>
                    <a:pt x="15" y="891"/>
                  </a:lnTo>
                  <a:lnTo>
                    <a:pt x="18" y="884"/>
                  </a:lnTo>
                  <a:lnTo>
                    <a:pt x="15" y="880"/>
                  </a:lnTo>
                  <a:lnTo>
                    <a:pt x="13" y="886"/>
                  </a:lnTo>
                  <a:lnTo>
                    <a:pt x="8" y="891"/>
                  </a:lnTo>
                  <a:lnTo>
                    <a:pt x="9" y="889"/>
                  </a:lnTo>
                  <a:lnTo>
                    <a:pt x="9" y="882"/>
                  </a:lnTo>
                  <a:lnTo>
                    <a:pt x="8" y="878"/>
                  </a:lnTo>
                  <a:lnTo>
                    <a:pt x="4" y="878"/>
                  </a:lnTo>
                  <a:lnTo>
                    <a:pt x="3" y="873"/>
                  </a:lnTo>
                  <a:lnTo>
                    <a:pt x="3" y="866"/>
                  </a:lnTo>
                  <a:lnTo>
                    <a:pt x="1" y="855"/>
                  </a:lnTo>
                  <a:lnTo>
                    <a:pt x="1" y="849"/>
                  </a:lnTo>
                  <a:lnTo>
                    <a:pt x="0" y="841"/>
                  </a:lnTo>
                  <a:lnTo>
                    <a:pt x="1" y="833"/>
                  </a:lnTo>
                  <a:lnTo>
                    <a:pt x="5" y="826"/>
                  </a:lnTo>
                  <a:lnTo>
                    <a:pt x="7" y="824"/>
                  </a:lnTo>
                  <a:lnTo>
                    <a:pt x="7" y="844"/>
                  </a:lnTo>
                  <a:lnTo>
                    <a:pt x="19" y="837"/>
                  </a:lnTo>
                  <a:lnTo>
                    <a:pt x="27" y="808"/>
                  </a:lnTo>
                  <a:lnTo>
                    <a:pt x="28" y="780"/>
                  </a:lnTo>
                  <a:lnTo>
                    <a:pt x="43" y="757"/>
                  </a:lnTo>
                  <a:lnTo>
                    <a:pt x="55" y="752"/>
                  </a:lnTo>
                  <a:lnTo>
                    <a:pt x="59" y="727"/>
                  </a:lnTo>
                  <a:lnTo>
                    <a:pt x="64" y="699"/>
                  </a:lnTo>
                  <a:lnTo>
                    <a:pt x="55" y="666"/>
                  </a:lnTo>
                  <a:lnTo>
                    <a:pt x="74" y="654"/>
                  </a:lnTo>
                  <a:lnTo>
                    <a:pt x="77" y="626"/>
                  </a:lnTo>
                  <a:lnTo>
                    <a:pt x="56" y="604"/>
                  </a:lnTo>
                  <a:lnTo>
                    <a:pt x="57" y="573"/>
                  </a:lnTo>
                  <a:lnTo>
                    <a:pt x="54" y="546"/>
                  </a:lnTo>
                  <a:lnTo>
                    <a:pt x="57" y="517"/>
                  </a:lnTo>
                  <a:lnTo>
                    <a:pt x="62" y="492"/>
                  </a:lnTo>
                  <a:lnTo>
                    <a:pt x="57" y="471"/>
                  </a:lnTo>
                  <a:lnTo>
                    <a:pt x="65" y="447"/>
                  </a:lnTo>
                  <a:lnTo>
                    <a:pt x="82" y="428"/>
                  </a:lnTo>
                  <a:lnTo>
                    <a:pt x="93" y="421"/>
                  </a:lnTo>
                  <a:lnTo>
                    <a:pt x="107" y="417"/>
                  </a:lnTo>
                  <a:lnTo>
                    <a:pt x="119" y="420"/>
                  </a:lnTo>
                  <a:lnTo>
                    <a:pt x="135" y="413"/>
                  </a:lnTo>
                  <a:lnTo>
                    <a:pt x="133" y="385"/>
                  </a:lnTo>
                  <a:lnTo>
                    <a:pt x="123" y="368"/>
                  </a:lnTo>
                  <a:lnTo>
                    <a:pt x="136" y="348"/>
                  </a:lnTo>
                  <a:lnTo>
                    <a:pt x="147" y="325"/>
                  </a:lnTo>
                  <a:lnTo>
                    <a:pt x="157" y="250"/>
                  </a:lnTo>
                  <a:lnTo>
                    <a:pt x="172" y="245"/>
                  </a:lnTo>
                  <a:lnTo>
                    <a:pt x="180" y="223"/>
                  </a:lnTo>
                  <a:lnTo>
                    <a:pt x="190" y="205"/>
                  </a:lnTo>
                  <a:lnTo>
                    <a:pt x="201" y="187"/>
                  </a:lnTo>
                  <a:lnTo>
                    <a:pt x="213" y="158"/>
                  </a:lnTo>
                  <a:lnTo>
                    <a:pt x="207" y="138"/>
                  </a:lnTo>
                  <a:lnTo>
                    <a:pt x="219" y="114"/>
                  </a:lnTo>
                  <a:lnTo>
                    <a:pt x="226" y="98"/>
                  </a:lnTo>
                  <a:lnTo>
                    <a:pt x="237" y="87"/>
                  </a:lnTo>
                  <a:lnTo>
                    <a:pt x="251" y="89"/>
                  </a:lnTo>
                  <a:lnTo>
                    <a:pt x="264" y="87"/>
                  </a:lnTo>
                  <a:lnTo>
                    <a:pt x="266" y="57"/>
                  </a:lnTo>
                  <a:lnTo>
                    <a:pt x="276" y="48"/>
                  </a:lnTo>
                  <a:lnTo>
                    <a:pt x="288" y="48"/>
                  </a:lnTo>
                  <a:lnTo>
                    <a:pt x="300" y="50"/>
                  </a:lnTo>
                  <a:lnTo>
                    <a:pt x="315" y="54"/>
                  </a:lnTo>
                  <a:lnTo>
                    <a:pt x="327" y="49"/>
                  </a:lnTo>
                  <a:lnTo>
                    <a:pt x="324" y="24"/>
                  </a:lnTo>
                  <a:lnTo>
                    <a:pt x="329" y="1"/>
                  </a:lnTo>
                  <a:lnTo>
                    <a:pt x="338" y="0"/>
                  </a:lnTo>
                  <a:lnTo>
                    <a:pt x="341" y="3"/>
                  </a:lnTo>
                  <a:lnTo>
                    <a:pt x="345" y="7"/>
                  </a:lnTo>
                  <a:lnTo>
                    <a:pt x="351" y="11"/>
                  </a:lnTo>
                  <a:lnTo>
                    <a:pt x="366" y="26"/>
                  </a:lnTo>
                  <a:lnTo>
                    <a:pt x="375" y="32"/>
                  </a:lnTo>
                  <a:lnTo>
                    <a:pt x="385" y="41"/>
                  </a:lnTo>
                  <a:lnTo>
                    <a:pt x="405" y="44"/>
                  </a:lnTo>
                  <a:lnTo>
                    <a:pt x="417" y="52"/>
                  </a:lnTo>
                  <a:lnTo>
                    <a:pt x="425" y="63"/>
                  </a:lnTo>
                  <a:lnTo>
                    <a:pt x="432" y="73"/>
                  </a:lnTo>
                  <a:lnTo>
                    <a:pt x="438" y="82"/>
                  </a:lnTo>
                  <a:lnTo>
                    <a:pt x="441" y="85"/>
                  </a:lnTo>
                  <a:lnTo>
                    <a:pt x="438" y="93"/>
                  </a:lnTo>
                  <a:lnTo>
                    <a:pt x="438" y="102"/>
                  </a:lnTo>
                  <a:lnTo>
                    <a:pt x="440" y="114"/>
                  </a:lnTo>
                  <a:lnTo>
                    <a:pt x="442" y="122"/>
                  </a:lnTo>
                  <a:lnTo>
                    <a:pt x="446" y="126"/>
                  </a:lnTo>
                  <a:lnTo>
                    <a:pt x="448" y="134"/>
                  </a:lnTo>
                  <a:lnTo>
                    <a:pt x="447" y="139"/>
                  </a:lnTo>
                  <a:lnTo>
                    <a:pt x="446" y="146"/>
                  </a:lnTo>
                  <a:lnTo>
                    <a:pt x="449" y="156"/>
                  </a:lnTo>
                  <a:lnTo>
                    <a:pt x="454" y="166"/>
                  </a:lnTo>
                  <a:lnTo>
                    <a:pt x="460" y="174"/>
                  </a:lnTo>
                  <a:lnTo>
                    <a:pt x="464" y="181"/>
                  </a:lnTo>
                  <a:lnTo>
                    <a:pt x="465" y="188"/>
                  </a:lnTo>
                  <a:lnTo>
                    <a:pt x="465" y="194"/>
                  </a:lnTo>
                  <a:lnTo>
                    <a:pt x="461" y="203"/>
                  </a:lnTo>
                  <a:lnTo>
                    <a:pt x="460" y="214"/>
                  </a:lnTo>
                  <a:lnTo>
                    <a:pt x="464" y="225"/>
                  </a:lnTo>
                  <a:lnTo>
                    <a:pt x="471" y="238"/>
                  </a:lnTo>
                  <a:lnTo>
                    <a:pt x="475" y="245"/>
                  </a:lnTo>
                  <a:lnTo>
                    <a:pt x="478" y="252"/>
                  </a:lnTo>
                  <a:lnTo>
                    <a:pt x="475" y="254"/>
                  </a:lnTo>
                  <a:lnTo>
                    <a:pt x="474" y="260"/>
                  </a:lnTo>
                  <a:lnTo>
                    <a:pt x="470" y="255"/>
                  </a:lnTo>
                  <a:lnTo>
                    <a:pt x="463" y="252"/>
                  </a:lnTo>
                  <a:lnTo>
                    <a:pt x="459" y="254"/>
                  </a:lnTo>
                  <a:lnTo>
                    <a:pt x="447" y="255"/>
                  </a:lnTo>
                  <a:lnTo>
                    <a:pt x="445" y="263"/>
                  </a:lnTo>
                  <a:lnTo>
                    <a:pt x="441" y="261"/>
                  </a:lnTo>
                  <a:lnTo>
                    <a:pt x="439" y="261"/>
                  </a:lnTo>
                  <a:lnTo>
                    <a:pt x="436" y="258"/>
                  </a:lnTo>
                  <a:lnTo>
                    <a:pt x="435" y="255"/>
                  </a:lnTo>
                  <a:lnTo>
                    <a:pt x="431" y="253"/>
                  </a:lnTo>
                  <a:lnTo>
                    <a:pt x="430" y="256"/>
                  </a:lnTo>
                  <a:lnTo>
                    <a:pt x="428" y="261"/>
                  </a:lnTo>
                  <a:lnTo>
                    <a:pt x="426" y="261"/>
                  </a:lnTo>
                  <a:lnTo>
                    <a:pt x="423" y="257"/>
                  </a:lnTo>
                  <a:lnTo>
                    <a:pt x="423" y="254"/>
                  </a:lnTo>
                  <a:lnTo>
                    <a:pt x="421" y="254"/>
                  </a:lnTo>
                  <a:lnTo>
                    <a:pt x="418" y="255"/>
                  </a:lnTo>
                  <a:lnTo>
                    <a:pt x="418" y="261"/>
                  </a:lnTo>
                  <a:lnTo>
                    <a:pt x="418" y="268"/>
                  </a:lnTo>
                  <a:lnTo>
                    <a:pt x="417" y="270"/>
                  </a:lnTo>
                  <a:lnTo>
                    <a:pt x="417" y="275"/>
                  </a:lnTo>
                  <a:lnTo>
                    <a:pt x="417" y="279"/>
                  </a:lnTo>
                  <a:lnTo>
                    <a:pt x="415" y="279"/>
                  </a:lnTo>
                  <a:lnTo>
                    <a:pt x="412" y="274"/>
                  </a:lnTo>
                  <a:lnTo>
                    <a:pt x="404" y="270"/>
                  </a:lnTo>
                  <a:lnTo>
                    <a:pt x="404" y="272"/>
                  </a:lnTo>
                  <a:lnTo>
                    <a:pt x="408" y="277"/>
                  </a:lnTo>
                  <a:lnTo>
                    <a:pt x="412" y="281"/>
                  </a:lnTo>
                  <a:lnTo>
                    <a:pt x="412" y="284"/>
                  </a:lnTo>
                  <a:lnTo>
                    <a:pt x="406" y="285"/>
                  </a:lnTo>
                  <a:lnTo>
                    <a:pt x="407" y="289"/>
                  </a:lnTo>
                  <a:lnTo>
                    <a:pt x="407" y="293"/>
                  </a:lnTo>
                  <a:lnTo>
                    <a:pt x="402" y="293"/>
                  </a:lnTo>
                  <a:lnTo>
                    <a:pt x="400" y="292"/>
                  </a:lnTo>
                  <a:lnTo>
                    <a:pt x="397" y="293"/>
                  </a:lnTo>
                  <a:lnTo>
                    <a:pt x="397" y="298"/>
                  </a:lnTo>
                  <a:lnTo>
                    <a:pt x="395" y="300"/>
                  </a:lnTo>
                  <a:lnTo>
                    <a:pt x="391" y="303"/>
                  </a:lnTo>
                  <a:lnTo>
                    <a:pt x="394" y="308"/>
                  </a:lnTo>
                  <a:lnTo>
                    <a:pt x="396" y="312"/>
                  </a:lnTo>
                  <a:lnTo>
                    <a:pt x="398" y="315"/>
                  </a:lnTo>
                  <a:lnTo>
                    <a:pt x="397" y="319"/>
                  </a:lnTo>
                  <a:lnTo>
                    <a:pt x="396" y="324"/>
                  </a:lnTo>
                  <a:lnTo>
                    <a:pt x="395" y="328"/>
                  </a:lnTo>
                  <a:lnTo>
                    <a:pt x="392" y="335"/>
                  </a:lnTo>
                  <a:lnTo>
                    <a:pt x="387" y="338"/>
                  </a:lnTo>
                  <a:lnTo>
                    <a:pt x="387" y="342"/>
                  </a:lnTo>
                  <a:lnTo>
                    <a:pt x="384" y="345"/>
                  </a:lnTo>
                  <a:lnTo>
                    <a:pt x="384" y="348"/>
                  </a:lnTo>
                  <a:lnTo>
                    <a:pt x="387" y="351"/>
                  </a:lnTo>
                  <a:lnTo>
                    <a:pt x="389" y="355"/>
                  </a:lnTo>
                  <a:lnTo>
                    <a:pt x="387" y="356"/>
                  </a:lnTo>
                  <a:lnTo>
                    <a:pt x="389" y="360"/>
                  </a:lnTo>
                  <a:lnTo>
                    <a:pt x="391" y="363"/>
                  </a:lnTo>
                  <a:lnTo>
                    <a:pt x="396" y="367"/>
                  </a:lnTo>
                  <a:lnTo>
                    <a:pt x="399" y="370"/>
                  </a:lnTo>
                  <a:lnTo>
                    <a:pt x="400" y="373"/>
                  </a:lnTo>
                  <a:lnTo>
                    <a:pt x="403" y="376"/>
                  </a:lnTo>
                  <a:lnTo>
                    <a:pt x="402" y="380"/>
                  </a:lnTo>
                  <a:lnTo>
                    <a:pt x="400" y="385"/>
                  </a:lnTo>
                  <a:lnTo>
                    <a:pt x="398" y="388"/>
                  </a:lnTo>
                  <a:lnTo>
                    <a:pt x="398" y="382"/>
                  </a:lnTo>
                  <a:lnTo>
                    <a:pt x="396" y="378"/>
                  </a:lnTo>
                  <a:lnTo>
                    <a:pt x="394" y="382"/>
                  </a:lnTo>
                  <a:lnTo>
                    <a:pt x="391" y="391"/>
                  </a:lnTo>
                  <a:lnTo>
                    <a:pt x="389" y="395"/>
                  </a:lnTo>
                  <a:lnTo>
                    <a:pt x="387" y="399"/>
                  </a:lnTo>
                  <a:lnTo>
                    <a:pt x="383" y="404"/>
                  </a:lnTo>
                  <a:lnTo>
                    <a:pt x="381" y="409"/>
                  </a:lnTo>
                  <a:lnTo>
                    <a:pt x="380" y="415"/>
                  </a:lnTo>
                  <a:lnTo>
                    <a:pt x="376" y="426"/>
                  </a:lnTo>
                  <a:lnTo>
                    <a:pt x="371" y="428"/>
                  </a:lnTo>
                  <a:lnTo>
                    <a:pt x="369" y="432"/>
                  </a:lnTo>
                  <a:lnTo>
                    <a:pt x="367" y="434"/>
                  </a:lnTo>
                  <a:lnTo>
                    <a:pt x="365" y="438"/>
                  </a:lnTo>
                  <a:lnTo>
                    <a:pt x="360" y="440"/>
                  </a:lnTo>
                  <a:lnTo>
                    <a:pt x="358" y="443"/>
                  </a:lnTo>
                  <a:lnTo>
                    <a:pt x="352" y="442"/>
                  </a:lnTo>
                  <a:lnTo>
                    <a:pt x="348" y="446"/>
                  </a:lnTo>
                  <a:lnTo>
                    <a:pt x="346" y="453"/>
                  </a:lnTo>
                  <a:lnTo>
                    <a:pt x="342" y="456"/>
                  </a:lnTo>
                  <a:lnTo>
                    <a:pt x="339" y="459"/>
                  </a:lnTo>
                  <a:lnTo>
                    <a:pt x="334" y="454"/>
                  </a:lnTo>
                  <a:lnTo>
                    <a:pt x="331" y="458"/>
                  </a:lnTo>
                  <a:lnTo>
                    <a:pt x="325" y="463"/>
                  </a:lnTo>
                  <a:lnTo>
                    <a:pt x="323" y="470"/>
                  </a:lnTo>
                  <a:lnTo>
                    <a:pt x="316" y="477"/>
                  </a:lnTo>
                  <a:lnTo>
                    <a:pt x="309" y="475"/>
                  </a:lnTo>
                  <a:lnTo>
                    <a:pt x="304" y="477"/>
                  </a:lnTo>
                  <a:lnTo>
                    <a:pt x="304" y="485"/>
                  </a:lnTo>
                  <a:lnTo>
                    <a:pt x="301" y="486"/>
                  </a:lnTo>
                  <a:lnTo>
                    <a:pt x="300" y="493"/>
                  </a:lnTo>
                  <a:lnTo>
                    <a:pt x="295" y="496"/>
                  </a:lnTo>
                  <a:lnTo>
                    <a:pt x="295" y="499"/>
                  </a:lnTo>
                  <a:lnTo>
                    <a:pt x="293" y="501"/>
                  </a:lnTo>
                  <a:lnTo>
                    <a:pt x="290" y="504"/>
                  </a:lnTo>
                  <a:lnTo>
                    <a:pt x="286" y="503"/>
                  </a:lnTo>
                  <a:lnTo>
                    <a:pt x="290" y="505"/>
                  </a:lnTo>
                  <a:close/>
                  <a:moveTo>
                    <a:pt x="303" y="1001"/>
                  </a:moveTo>
                  <a:lnTo>
                    <a:pt x="305" y="998"/>
                  </a:lnTo>
                  <a:lnTo>
                    <a:pt x="308" y="993"/>
                  </a:lnTo>
                  <a:lnTo>
                    <a:pt x="308" y="988"/>
                  </a:lnTo>
                  <a:lnTo>
                    <a:pt x="305" y="989"/>
                  </a:lnTo>
                  <a:lnTo>
                    <a:pt x="304" y="989"/>
                  </a:lnTo>
                  <a:lnTo>
                    <a:pt x="304" y="983"/>
                  </a:lnTo>
                  <a:lnTo>
                    <a:pt x="302" y="979"/>
                  </a:lnTo>
                  <a:lnTo>
                    <a:pt x="301" y="974"/>
                  </a:lnTo>
                  <a:lnTo>
                    <a:pt x="302" y="966"/>
                  </a:lnTo>
                  <a:lnTo>
                    <a:pt x="302" y="959"/>
                  </a:lnTo>
                  <a:lnTo>
                    <a:pt x="303" y="951"/>
                  </a:lnTo>
                  <a:lnTo>
                    <a:pt x="307" y="941"/>
                  </a:lnTo>
                  <a:lnTo>
                    <a:pt x="322" y="921"/>
                  </a:lnTo>
                  <a:lnTo>
                    <a:pt x="329" y="924"/>
                  </a:lnTo>
                  <a:lnTo>
                    <a:pt x="333" y="919"/>
                  </a:lnTo>
                  <a:lnTo>
                    <a:pt x="338" y="920"/>
                  </a:lnTo>
                  <a:lnTo>
                    <a:pt x="337" y="926"/>
                  </a:lnTo>
                  <a:lnTo>
                    <a:pt x="338" y="931"/>
                  </a:lnTo>
                  <a:lnTo>
                    <a:pt x="334" y="934"/>
                  </a:lnTo>
                  <a:lnTo>
                    <a:pt x="331" y="937"/>
                  </a:lnTo>
                  <a:lnTo>
                    <a:pt x="333" y="954"/>
                  </a:lnTo>
                  <a:lnTo>
                    <a:pt x="334" y="961"/>
                  </a:lnTo>
                  <a:lnTo>
                    <a:pt x="327" y="968"/>
                  </a:lnTo>
                  <a:lnTo>
                    <a:pt x="327" y="972"/>
                  </a:lnTo>
                  <a:lnTo>
                    <a:pt x="322" y="978"/>
                  </a:lnTo>
                  <a:lnTo>
                    <a:pt x="315" y="984"/>
                  </a:lnTo>
                  <a:lnTo>
                    <a:pt x="312" y="991"/>
                  </a:lnTo>
                  <a:lnTo>
                    <a:pt x="308" y="997"/>
                  </a:lnTo>
                  <a:lnTo>
                    <a:pt x="303" y="1001"/>
                  </a:lnTo>
                  <a:close/>
                </a:path>
              </a:pathLst>
            </a:custGeom>
            <a:solidFill>
              <a:srgbClr val="FF9933"/>
            </a:solidFill>
            <a:ln w="12700" cap="flat" cmpd="sng">
              <a:solidFill>
                <a:srgbClr val="A50021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48"/>
            <p:cNvSpPr>
              <a:spLocks noEditPoints="1"/>
            </p:cNvSpPr>
            <p:nvPr/>
          </p:nvSpPr>
          <p:spPr bwMode="auto">
            <a:xfrm>
              <a:off x="1510978" y="2200275"/>
              <a:ext cx="1354138" cy="1260475"/>
            </a:xfrm>
            <a:custGeom>
              <a:avLst/>
              <a:gdLst>
                <a:gd name="T0" fmla="*/ 57772 w 852"/>
                <a:gd name="T1" fmla="*/ 0 h 765"/>
                <a:gd name="T2" fmla="*/ 83048 w 852"/>
                <a:gd name="T3" fmla="*/ 224777 h 765"/>
                <a:gd name="T4" fmla="*/ 3069089 w 852"/>
                <a:gd name="T5" fmla="*/ 5565208 h 765"/>
                <a:gd name="T6" fmla="*/ 2401111 w 852"/>
                <a:gd name="T7" fmla="*/ 5627216 h 765"/>
                <a:gd name="T8" fmla="*/ 2357781 w 852"/>
                <a:gd name="T9" fmla="*/ 5797740 h 765"/>
                <a:gd name="T10" fmla="*/ 2372227 w 852"/>
                <a:gd name="T11" fmla="*/ 5619462 h 765"/>
                <a:gd name="T12" fmla="*/ 2307233 w 852"/>
                <a:gd name="T13" fmla="*/ 5247408 h 765"/>
                <a:gd name="T14" fmla="*/ 2368613 w 852"/>
                <a:gd name="T15" fmla="*/ 5301672 h 765"/>
                <a:gd name="T16" fmla="*/ 2390275 w 852"/>
                <a:gd name="T17" fmla="*/ 5464445 h 765"/>
                <a:gd name="T18" fmla="*/ 2343340 w 852"/>
                <a:gd name="T19" fmla="*/ 5603961 h 765"/>
                <a:gd name="T20" fmla="*/ 2260290 w 852"/>
                <a:gd name="T21" fmla="*/ 5549701 h 765"/>
                <a:gd name="T22" fmla="*/ 2213353 w 852"/>
                <a:gd name="T23" fmla="*/ 5410185 h 765"/>
                <a:gd name="T24" fmla="*/ 2227792 w 852"/>
                <a:gd name="T25" fmla="*/ 5301672 h 765"/>
                <a:gd name="T26" fmla="*/ 2487766 w 852"/>
                <a:gd name="T27" fmla="*/ 5743481 h 765"/>
                <a:gd name="T28" fmla="*/ 2527481 w 852"/>
                <a:gd name="T29" fmla="*/ 5766731 h 765"/>
                <a:gd name="T30" fmla="*/ 2498600 w 852"/>
                <a:gd name="T31" fmla="*/ 5851990 h 765"/>
                <a:gd name="T32" fmla="*/ 2426387 w 852"/>
                <a:gd name="T33" fmla="*/ 5805487 h 765"/>
                <a:gd name="T34" fmla="*/ 2426387 w 852"/>
                <a:gd name="T35" fmla="*/ 5673722 h 765"/>
                <a:gd name="T36" fmla="*/ 2581647 w 852"/>
                <a:gd name="T37" fmla="*/ 5727972 h 765"/>
                <a:gd name="T38" fmla="*/ 2570810 w 852"/>
                <a:gd name="T39" fmla="*/ 5882994 h 765"/>
                <a:gd name="T40" fmla="*/ 2541928 w 852"/>
                <a:gd name="T41" fmla="*/ 5743481 h 765"/>
                <a:gd name="T42" fmla="*/ 2556366 w 852"/>
                <a:gd name="T43" fmla="*/ 5030392 h 765"/>
                <a:gd name="T44" fmla="*/ 2545542 w 852"/>
                <a:gd name="T45" fmla="*/ 5185405 h 765"/>
                <a:gd name="T46" fmla="*/ 2567199 w 852"/>
                <a:gd name="T47" fmla="*/ 5162152 h 765"/>
                <a:gd name="T48" fmla="*/ 2588865 w 852"/>
                <a:gd name="T49" fmla="*/ 5131153 h 765"/>
                <a:gd name="T50" fmla="*/ 2592481 w 852"/>
                <a:gd name="T51" fmla="*/ 5045882 h 765"/>
                <a:gd name="T52" fmla="*/ 2643024 w 852"/>
                <a:gd name="T53" fmla="*/ 4937380 h 765"/>
                <a:gd name="T54" fmla="*/ 2693576 w 852"/>
                <a:gd name="T55" fmla="*/ 5138901 h 765"/>
                <a:gd name="T56" fmla="*/ 2635804 w 852"/>
                <a:gd name="T57" fmla="*/ 5309420 h 765"/>
                <a:gd name="T58" fmla="*/ 2657468 w 852"/>
                <a:gd name="T59" fmla="*/ 5503193 h 765"/>
                <a:gd name="T60" fmla="*/ 2610528 w 852"/>
                <a:gd name="T61" fmla="*/ 5603961 h 765"/>
                <a:gd name="T62" fmla="*/ 2545542 w 852"/>
                <a:gd name="T63" fmla="*/ 5619462 h 765"/>
                <a:gd name="T64" fmla="*/ 2541928 w 852"/>
                <a:gd name="T65" fmla="*/ 5565208 h 765"/>
                <a:gd name="T66" fmla="*/ 2466100 w 852"/>
                <a:gd name="T67" fmla="*/ 5526444 h 765"/>
                <a:gd name="T68" fmla="*/ 2448047 w 852"/>
                <a:gd name="T69" fmla="*/ 5371430 h 765"/>
                <a:gd name="T70" fmla="*/ 2462491 w 852"/>
                <a:gd name="T71" fmla="*/ 5169905 h 765"/>
                <a:gd name="T72" fmla="*/ 2491381 w 852"/>
                <a:gd name="T73" fmla="*/ 5022631 h 765"/>
                <a:gd name="T74" fmla="*/ 2000322 w 852"/>
                <a:gd name="T75" fmla="*/ 5293919 h 765"/>
                <a:gd name="T76" fmla="*/ 1938940 w 852"/>
                <a:gd name="T77" fmla="*/ 4937380 h 765"/>
                <a:gd name="T78" fmla="*/ 2097810 w 852"/>
                <a:gd name="T79" fmla="*/ 4224286 h 765"/>
                <a:gd name="T80" fmla="*/ 2354171 w 852"/>
                <a:gd name="T81" fmla="*/ 3898741 h 765"/>
                <a:gd name="T82" fmla="*/ 2318058 w 852"/>
                <a:gd name="T83" fmla="*/ 4309544 h 765"/>
                <a:gd name="T84" fmla="*/ 2303621 w 852"/>
                <a:gd name="T85" fmla="*/ 4580834 h 765"/>
                <a:gd name="T86" fmla="*/ 2379446 w 852"/>
                <a:gd name="T87" fmla="*/ 4673837 h 765"/>
                <a:gd name="T88" fmla="*/ 2318058 w 852"/>
                <a:gd name="T89" fmla="*/ 4875367 h 765"/>
                <a:gd name="T90" fmla="*/ 2238631 w 852"/>
                <a:gd name="T91" fmla="*/ 5115644 h 765"/>
                <a:gd name="T92" fmla="*/ 2170023 w 852"/>
                <a:gd name="T93" fmla="*/ 5309420 h 765"/>
                <a:gd name="T94" fmla="*/ 2133919 w 852"/>
                <a:gd name="T95" fmla="*/ 5549701 h 765"/>
                <a:gd name="T96" fmla="*/ 2144751 w 852"/>
                <a:gd name="T97" fmla="*/ 5650471 h 765"/>
                <a:gd name="T98" fmla="*/ 28889 w 852"/>
                <a:gd name="T99" fmla="*/ 93007 h 765"/>
                <a:gd name="T100" fmla="*/ 28889 w 852"/>
                <a:gd name="T101" fmla="*/ 573575 h 765"/>
                <a:gd name="T102" fmla="*/ 72215 w 852"/>
                <a:gd name="T103" fmla="*/ 341039 h 765"/>
                <a:gd name="T104" fmla="*/ 151648 w 852"/>
                <a:gd name="T105" fmla="*/ 69756 h 765"/>
                <a:gd name="T106" fmla="*/ 140816 w 852"/>
                <a:gd name="T107" fmla="*/ 46508 h 765"/>
                <a:gd name="T108" fmla="*/ 83048 w 852"/>
                <a:gd name="T109" fmla="*/ 7751 h 765"/>
                <a:gd name="T110" fmla="*/ 115542 w 852"/>
                <a:gd name="T111" fmla="*/ 178269 h 76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52"/>
                <a:gd name="T169" fmla="*/ 0 h 765"/>
                <a:gd name="T170" fmla="*/ 852 w 852"/>
                <a:gd name="T171" fmla="*/ 765 h 76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52" h="765">
                  <a:moveTo>
                    <a:pt x="23" y="29"/>
                  </a:moveTo>
                  <a:lnTo>
                    <a:pt x="19" y="29"/>
                  </a:lnTo>
                  <a:lnTo>
                    <a:pt x="21" y="22"/>
                  </a:lnTo>
                  <a:lnTo>
                    <a:pt x="16" y="15"/>
                  </a:lnTo>
                  <a:lnTo>
                    <a:pt x="13" y="12"/>
                  </a:lnTo>
                  <a:lnTo>
                    <a:pt x="10" y="9"/>
                  </a:lnTo>
                  <a:lnTo>
                    <a:pt x="11" y="6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7"/>
                  </a:lnTo>
                  <a:lnTo>
                    <a:pt x="23" y="11"/>
                  </a:lnTo>
                  <a:lnTo>
                    <a:pt x="25" y="17"/>
                  </a:lnTo>
                  <a:lnTo>
                    <a:pt x="25" y="24"/>
                  </a:lnTo>
                  <a:lnTo>
                    <a:pt x="24" y="28"/>
                  </a:lnTo>
                  <a:lnTo>
                    <a:pt x="24" y="30"/>
                  </a:lnTo>
                  <a:lnTo>
                    <a:pt x="23" y="29"/>
                  </a:lnTo>
                  <a:close/>
                  <a:moveTo>
                    <a:pt x="852" y="732"/>
                  </a:moveTo>
                  <a:lnTo>
                    <a:pt x="849" y="731"/>
                  </a:lnTo>
                  <a:lnTo>
                    <a:pt x="844" y="731"/>
                  </a:lnTo>
                  <a:lnTo>
                    <a:pt x="838" y="729"/>
                  </a:lnTo>
                  <a:lnTo>
                    <a:pt x="834" y="724"/>
                  </a:lnTo>
                  <a:lnTo>
                    <a:pt x="837" y="710"/>
                  </a:lnTo>
                  <a:lnTo>
                    <a:pt x="843" y="713"/>
                  </a:lnTo>
                  <a:lnTo>
                    <a:pt x="850" y="718"/>
                  </a:lnTo>
                  <a:lnTo>
                    <a:pt x="852" y="729"/>
                  </a:lnTo>
                  <a:lnTo>
                    <a:pt x="852" y="732"/>
                  </a:lnTo>
                  <a:close/>
                  <a:moveTo>
                    <a:pt x="661" y="723"/>
                  </a:moveTo>
                  <a:lnTo>
                    <a:pt x="661" y="716"/>
                  </a:lnTo>
                  <a:lnTo>
                    <a:pt x="663" y="713"/>
                  </a:lnTo>
                  <a:lnTo>
                    <a:pt x="665" y="714"/>
                  </a:lnTo>
                  <a:lnTo>
                    <a:pt x="666" y="717"/>
                  </a:lnTo>
                  <a:lnTo>
                    <a:pt x="665" y="726"/>
                  </a:lnTo>
                  <a:lnTo>
                    <a:pt x="664" y="728"/>
                  </a:lnTo>
                  <a:lnTo>
                    <a:pt x="663" y="730"/>
                  </a:lnTo>
                  <a:lnTo>
                    <a:pt x="660" y="734"/>
                  </a:lnTo>
                  <a:lnTo>
                    <a:pt x="660" y="739"/>
                  </a:lnTo>
                  <a:lnTo>
                    <a:pt x="658" y="742"/>
                  </a:lnTo>
                  <a:lnTo>
                    <a:pt x="655" y="749"/>
                  </a:lnTo>
                  <a:lnTo>
                    <a:pt x="653" y="750"/>
                  </a:lnTo>
                  <a:lnTo>
                    <a:pt x="653" y="748"/>
                  </a:lnTo>
                  <a:lnTo>
                    <a:pt x="653" y="743"/>
                  </a:lnTo>
                  <a:lnTo>
                    <a:pt x="652" y="742"/>
                  </a:lnTo>
                  <a:lnTo>
                    <a:pt x="651" y="740"/>
                  </a:lnTo>
                  <a:lnTo>
                    <a:pt x="650" y="738"/>
                  </a:lnTo>
                  <a:lnTo>
                    <a:pt x="653" y="735"/>
                  </a:lnTo>
                  <a:lnTo>
                    <a:pt x="653" y="731"/>
                  </a:lnTo>
                  <a:lnTo>
                    <a:pt x="654" y="728"/>
                  </a:lnTo>
                  <a:lnTo>
                    <a:pt x="657" y="725"/>
                  </a:lnTo>
                  <a:lnTo>
                    <a:pt x="657" y="723"/>
                  </a:lnTo>
                  <a:lnTo>
                    <a:pt x="659" y="723"/>
                  </a:lnTo>
                  <a:lnTo>
                    <a:pt x="661" y="723"/>
                  </a:lnTo>
                  <a:close/>
                  <a:moveTo>
                    <a:pt x="624" y="681"/>
                  </a:moveTo>
                  <a:lnTo>
                    <a:pt x="628" y="678"/>
                  </a:lnTo>
                  <a:lnTo>
                    <a:pt x="630" y="678"/>
                  </a:lnTo>
                  <a:lnTo>
                    <a:pt x="634" y="677"/>
                  </a:lnTo>
                  <a:lnTo>
                    <a:pt x="639" y="677"/>
                  </a:lnTo>
                  <a:lnTo>
                    <a:pt x="643" y="680"/>
                  </a:lnTo>
                  <a:lnTo>
                    <a:pt x="645" y="683"/>
                  </a:lnTo>
                  <a:lnTo>
                    <a:pt x="648" y="682"/>
                  </a:lnTo>
                  <a:lnTo>
                    <a:pt x="648" y="677"/>
                  </a:lnTo>
                  <a:lnTo>
                    <a:pt x="650" y="675"/>
                  </a:lnTo>
                  <a:lnTo>
                    <a:pt x="653" y="677"/>
                  </a:lnTo>
                  <a:lnTo>
                    <a:pt x="653" y="682"/>
                  </a:lnTo>
                  <a:lnTo>
                    <a:pt x="656" y="684"/>
                  </a:lnTo>
                  <a:lnTo>
                    <a:pt x="657" y="687"/>
                  </a:lnTo>
                  <a:lnTo>
                    <a:pt x="657" y="689"/>
                  </a:lnTo>
                  <a:lnTo>
                    <a:pt x="656" y="694"/>
                  </a:lnTo>
                  <a:lnTo>
                    <a:pt x="657" y="696"/>
                  </a:lnTo>
                  <a:lnTo>
                    <a:pt x="657" y="699"/>
                  </a:lnTo>
                  <a:lnTo>
                    <a:pt x="658" y="701"/>
                  </a:lnTo>
                  <a:lnTo>
                    <a:pt x="663" y="703"/>
                  </a:lnTo>
                  <a:lnTo>
                    <a:pt x="662" y="705"/>
                  </a:lnTo>
                  <a:lnTo>
                    <a:pt x="659" y="705"/>
                  </a:lnTo>
                  <a:lnTo>
                    <a:pt x="658" y="712"/>
                  </a:lnTo>
                  <a:lnTo>
                    <a:pt x="658" y="718"/>
                  </a:lnTo>
                  <a:lnTo>
                    <a:pt x="657" y="720"/>
                  </a:lnTo>
                  <a:lnTo>
                    <a:pt x="656" y="720"/>
                  </a:lnTo>
                  <a:lnTo>
                    <a:pt x="652" y="721"/>
                  </a:lnTo>
                  <a:lnTo>
                    <a:pt x="650" y="721"/>
                  </a:lnTo>
                  <a:lnTo>
                    <a:pt x="649" y="723"/>
                  </a:lnTo>
                  <a:lnTo>
                    <a:pt x="645" y="723"/>
                  </a:lnTo>
                  <a:lnTo>
                    <a:pt x="641" y="723"/>
                  </a:lnTo>
                  <a:lnTo>
                    <a:pt x="639" y="721"/>
                  </a:lnTo>
                  <a:lnTo>
                    <a:pt x="635" y="718"/>
                  </a:lnTo>
                  <a:lnTo>
                    <a:pt x="631" y="718"/>
                  </a:lnTo>
                  <a:lnTo>
                    <a:pt x="628" y="719"/>
                  </a:lnTo>
                  <a:lnTo>
                    <a:pt x="625" y="719"/>
                  </a:lnTo>
                  <a:lnTo>
                    <a:pt x="626" y="716"/>
                  </a:lnTo>
                  <a:lnTo>
                    <a:pt x="628" y="713"/>
                  </a:lnTo>
                  <a:lnTo>
                    <a:pt x="625" y="712"/>
                  </a:lnTo>
                  <a:lnTo>
                    <a:pt x="622" y="709"/>
                  </a:lnTo>
                  <a:lnTo>
                    <a:pt x="620" y="709"/>
                  </a:lnTo>
                  <a:lnTo>
                    <a:pt x="617" y="707"/>
                  </a:lnTo>
                  <a:lnTo>
                    <a:pt x="617" y="704"/>
                  </a:lnTo>
                  <a:lnTo>
                    <a:pt x="616" y="700"/>
                  </a:lnTo>
                  <a:lnTo>
                    <a:pt x="613" y="698"/>
                  </a:lnTo>
                  <a:lnTo>
                    <a:pt x="613" y="695"/>
                  </a:lnTo>
                  <a:lnTo>
                    <a:pt x="614" y="692"/>
                  </a:lnTo>
                  <a:lnTo>
                    <a:pt x="611" y="688"/>
                  </a:lnTo>
                  <a:lnTo>
                    <a:pt x="612" y="687"/>
                  </a:lnTo>
                  <a:lnTo>
                    <a:pt x="610" y="684"/>
                  </a:lnTo>
                  <a:lnTo>
                    <a:pt x="611" y="681"/>
                  </a:lnTo>
                  <a:lnTo>
                    <a:pt x="615" y="681"/>
                  </a:lnTo>
                  <a:lnTo>
                    <a:pt x="617" y="684"/>
                  </a:lnTo>
                  <a:lnTo>
                    <a:pt x="619" y="684"/>
                  </a:lnTo>
                  <a:lnTo>
                    <a:pt x="624" y="681"/>
                  </a:lnTo>
                  <a:close/>
                  <a:moveTo>
                    <a:pt x="679" y="731"/>
                  </a:moveTo>
                  <a:lnTo>
                    <a:pt x="681" y="733"/>
                  </a:lnTo>
                  <a:lnTo>
                    <a:pt x="682" y="736"/>
                  </a:lnTo>
                  <a:lnTo>
                    <a:pt x="684" y="736"/>
                  </a:lnTo>
                  <a:lnTo>
                    <a:pt x="686" y="739"/>
                  </a:lnTo>
                  <a:lnTo>
                    <a:pt x="689" y="741"/>
                  </a:lnTo>
                  <a:lnTo>
                    <a:pt x="691" y="742"/>
                  </a:lnTo>
                  <a:lnTo>
                    <a:pt x="691" y="739"/>
                  </a:lnTo>
                  <a:lnTo>
                    <a:pt x="694" y="739"/>
                  </a:lnTo>
                  <a:lnTo>
                    <a:pt x="696" y="737"/>
                  </a:lnTo>
                  <a:lnTo>
                    <a:pt x="697" y="738"/>
                  </a:lnTo>
                  <a:lnTo>
                    <a:pt x="698" y="740"/>
                  </a:lnTo>
                  <a:lnTo>
                    <a:pt x="699" y="742"/>
                  </a:lnTo>
                  <a:lnTo>
                    <a:pt x="700" y="744"/>
                  </a:lnTo>
                  <a:lnTo>
                    <a:pt x="701" y="746"/>
                  </a:lnTo>
                  <a:lnTo>
                    <a:pt x="702" y="749"/>
                  </a:lnTo>
                  <a:lnTo>
                    <a:pt x="702" y="750"/>
                  </a:lnTo>
                  <a:lnTo>
                    <a:pt x="703" y="754"/>
                  </a:lnTo>
                  <a:lnTo>
                    <a:pt x="703" y="756"/>
                  </a:lnTo>
                  <a:lnTo>
                    <a:pt x="701" y="757"/>
                  </a:lnTo>
                  <a:lnTo>
                    <a:pt x="697" y="757"/>
                  </a:lnTo>
                  <a:lnTo>
                    <a:pt x="692" y="755"/>
                  </a:lnTo>
                  <a:lnTo>
                    <a:pt x="691" y="757"/>
                  </a:lnTo>
                  <a:lnTo>
                    <a:pt x="685" y="759"/>
                  </a:lnTo>
                  <a:lnTo>
                    <a:pt x="682" y="756"/>
                  </a:lnTo>
                  <a:lnTo>
                    <a:pt x="682" y="754"/>
                  </a:lnTo>
                  <a:lnTo>
                    <a:pt x="679" y="753"/>
                  </a:lnTo>
                  <a:lnTo>
                    <a:pt x="678" y="751"/>
                  </a:lnTo>
                  <a:lnTo>
                    <a:pt x="676" y="751"/>
                  </a:lnTo>
                  <a:lnTo>
                    <a:pt x="672" y="749"/>
                  </a:lnTo>
                  <a:lnTo>
                    <a:pt x="670" y="747"/>
                  </a:lnTo>
                  <a:lnTo>
                    <a:pt x="667" y="744"/>
                  </a:lnTo>
                  <a:lnTo>
                    <a:pt x="670" y="743"/>
                  </a:lnTo>
                  <a:lnTo>
                    <a:pt x="673" y="739"/>
                  </a:lnTo>
                  <a:lnTo>
                    <a:pt x="670" y="739"/>
                  </a:lnTo>
                  <a:lnTo>
                    <a:pt x="668" y="736"/>
                  </a:lnTo>
                  <a:lnTo>
                    <a:pt x="668" y="734"/>
                  </a:lnTo>
                  <a:lnTo>
                    <a:pt x="672" y="732"/>
                  </a:lnTo>
                  <a:lnTo>
                    <a:pt x="678" y="732"/>
                  </a:lnTo>
                  <a:lnTo>
                    <a:pt x="679" y="731"/>
                  </a:lnTo>
                  <a:close/>
                  <a:moveTo>
                    <a:pt x="705" y="733"/>
                  </a:moveTo>
                  <a:lnTo>
                    <a:pt x="707" y="732"/>
                  </a:lnTo>
                  <a:lnTo>
                    <a:pt x="710" y="734"/>
                  </a:lnTo>
                  <a:lnTo>
                    <a:pt x="711" y="738"/>
                  </a:lnTo>
                  <a:lnTo>
                    <a:pt x="713" y="738"/>
                  </a:lnTo>
                  <a:lnTo>
                    <a:pt x="715" y="739"/>
                  </a:lnTo>
                  <a:lnTo>
                    <a:pt x="717" y="740"/>
                  </a:lnTo>
                  <a:lnTo>
                    <a:pt x="719" y="742"/>
                  </a:lnTo>
                  <a:lnTo>
                    <a:pt x="719" y="746"/>
                  </a:lnTo>
                  <a:lnTo>
                    <a:pt x="717" y="749"/>
                  </a:lnTo>
                  <a:lnTo>
                    <a:pt x="714" y="750"/>
                  </a:lnTo>
                  <a:lnTo>
                    <a:pt x="714" y="752"/>
                  </a:lnTo>
                  <a:lnTo>
                    <a:pt x="713" y="754"/>
                  </a:lnTo>
                  <a:lnTo>
                    <a:pt x="712" y="759"/>
                  </a:lnTo>
                  <a:lnTo>
                    <a:pt x="712" y="765"/>
                  </a:lnTo>
                  <a:lnTo>
                    <a:pt x="710" y="764"/>
                  </a:lnTo>
                  <a:lnTo>
                    <a:pt x="709" y="761"/>
                  </a:lnTo>
                  <a:lnTo>
                    <a:pt x="710" y="750"/>
                  </a:lnTo>
                  <a:lnTo>
                    <a:pt x="707" y="747"/>
                  </a:lnTo>
                  <a:lnTo>
                    <a:pt x="706" y="745"/>
                  </a:lnTo>
                  <a:lnTo>
                    <a:pt x="705" y="742"/>
                  </a:lnTo>
                  <a:lnTo>
                    <a:pt x="704" y="741"/>
                  </a:lnTo>
                  <a:lnTo>
                    <a:pt x="704" y="739"/>
                  </a:lnTo>
                  <a:lnTo>
                    <a:pt x="701" y="734"/>
                  </a:lnTo>
                  <a:lnTo>
                    <a:pt x="705" y="733"/>
                  </a:lnTo>
                  <a:close/>
                  <a:moveTo>
                    <a:pt x="690" y="648"/>
                  </a:moveTo>
                  <a:lnTo>
                    <a:pt x="692" y="648"/>
                  </a:lnTo>
                  <a:lnTo>
                    <a:pt x="696" y="649"/>
                  </a:lnTo>
                  <a:lnTo>
                    <a:pt x="704" y="650"/>
                  </a:lnTo>
                  <a:lnTo>
                    <a:pt x="708" y="649"/>
                  </a:lnTo>
                  <a:lnTo>
                    <a:pt x="708" y="653"/>
                  </a:lnTo>
                  <a:lnTo>
                    <a:pt x="705" y="655"/>
                  </a:lnTo>
                  <a:lnTo>
                    <a:pt x="705" y="662"/>
                  </a:lnTo>
                  <a:lnTo>
                    <a:pt x="703" y="663"/>
                  </a:lnTo>
                  <a:lnTo>
                    <a:pt x="703" y="665"/>
                  </a:lnTo>
                  <a:lnTo>
                    <a:pt x="704" y="663"/>
                  </a:lnTo>
                  <a:lnTo>
                    <a:pt x="705" y="666"/>
                  </a:lnTo>
                  <a:lnTo>
                    <a:pt x="705" y="669"/>
                  </a:lnTo>
                  <a:lnTo>
                    <a:pt x="704" y="670"/>
                  </a:lnTo>
                  <a:lnTo>
                    <a:pt x="705" y="670"/>
                  </a:lnTo>
                  <a:lnTo>
                    <a:pt x="706" y="672"/>
                  </a:lnTo>
                  <a:lnTo>
                    <a:pt x="705" y="674"/>
                  </a:lnTo>
                  <a:lnTo>
                    <a:pt x="708" y="673"/>
                  </a:lnTo>
                  <a:lnTo>
                    <a:pt x="710" y="670"/>
                  </a:lnTo>
                  <a:lnTo>
                    <a:pt x="710" y="667"/>
                  </a:lnTo>
                  <a:lnTo>
                    <a:pt x="711" y="666"/>
                  </a:lnTo>
                  <a:lnTo>
                    <a:pt x="711" y="663"/>
                  </a:lnTo>
                  <a:lnTo>
                    <a:pt x="713" y="662"/>
                  </a:lnTo>
                  <a:lnTo>
                    <a:pt x="714" y="656"/>
                  </a:lnTo>
                  <a:lnTo>
                    <a:pt x="714" y="655"/>
                  </a:lnTo>
                  <a:lnTo>
                    <a:pt x="715" y="655"/>
                  </a:lnTo>
                  <a:lnTo>
                    <a:pt x="715" y="656"/>
                  </a:lnTo>
                  <a:lnTo>
                    <a:pt x="717" y="660"/>
                  </a:lnTo>
                  <a:lnTo>
                    <a:pt x="717" y="662"/>
                  </a:lnTo>
                  <a:lnTo>
                    <a:pt x="718" y="664"/>
                  </a:lnTo>
                  <a:lnTo>
                    <a:pt x="718" y="669"/>
                  </a:lnTo>
                  <a:lnTo>
                    <a:pt x="715" y="671"/>
                  </a:lnTo>
                  <a:lnTo>
                    <a:pt x="716" y="674"/>
                  </a:lnTo>
                  <a:lnTo>
                    <a:pt x="719" y="674"/>
                  </a:lnTo>
                  <a:lnTo>
                    <a:pt x="721" y="655"/>
                  </a:lnTo>
                  <a:lnTo>
                    <a:pt x="720" y="653"/>
                  </a:lnTo>
                  <a:lnTo>
                    <a:pt x="718" y="651"/>
                  </a:lnTo>
                  <a:lnTo>
                    <a:pt x="715" y="650"/>
                  </a:lnTo>
                  <a:lnTo>
                    <a:pt x="714" y="647"/>
                  </a:lnTo>
                  <a:lnTo>
                    <a:pt x="717" y="644"/>
                  </a:lnTo>
                  <a:lnTo>
                    <a:pt x="720" y="641"/>
                  </a:lnTo>
                  <a:lnTo>
                    <a:pt x="723" y="640"/>
                  </a:lnTo>
                  <a:lnTo>
                    <a:pt x="725" y="639"/>
                  </a:lnTo>
                  <a:lnTo>
                    <a:pt x="728" y="638"/>
                  </a:lnTo>
                  <a:lnTo>
                    <a:pt x="732" y="637"/>
                  </a:lnTo>
                  <a:lnTo>
                    <a:pt x="734" y="637"/>
                  </a:lnTo>
                  <a:lnTo>
                    <a:pt x="739" y="642"/>
                  </a:lnTo>
                  <a:lnTo>
                    <a:pt x="739" y="645"/>
                  </a:lnTo>
                  <a:lnTo>
                    <a:pt x="742" y="653"/>
                  </a:lnTo>
                  <a:lnTo>
                    <a:pt x="744" y="654"/>
                  </a:lnTo>
                  <a:lnTo>
                    <a:pt x="743" y="658"/>
                  </a:lnTo>
                  <a:lnTo>
                    <a:pt x="744" y="662"/>
                  </a:lnTo>
                  <a:lnTo>
                    <a:pt x="746" y="663"/>
                  </a:lnTo>
                  <a:lnTo>
                    <a:pt x="746" y="668"/>
                  </a:lnTo>
                  <a:lnTo>
                    <a:pt x="746" y="670"/>
                  </a:lnTo>
                  <a:lnTo>
                    <a:pt x="748" y="676"/>
                  </a:lnTo>
                  <a:lnTo>
                    <a:pt x="742" y="676"/>
                  </a:lnTo>
                  <a:lnTo>
                    <a:pt x="739" y="679"/>
                  </a:lnTo>
                  <a:lnTo>
                    <a:pt x="735" y="679"/>
                  </a:lnTo>
                  <a:lnTo>
                    <a:pt x="731" y="684"/>
                  </a:lnTo>
                  <a:lnTo>
                    <a:pt x="730" y="685"/>
                  </a:lnTo>
                  <a:lnTo>
                    <a:pt x="728" y="688"/>
                  </a:lnTo>
                  <a:lnTo>
                    <a:pt x="727" y="693"/>
                  </a:lnTo>
                  <a:lnTo>
                    <a:pt x="727" y="695"/>
                  </a:lnTo>
                  <a:lnTo>
                    <a:pt x="732" y="695"/>
                  </a:lnTo>
                  <a:lnTo>
                    <a:pt x="734" y="697"/>
                  </a:lnTo>
                  <a:lnTo>
                    <a:pt x="735" y="699"/>
                  </a:lnTo>
                  <a:lnTo>
                    <a:pt x="736" y="702"/>
                  </a:lnTo>
                  <a:lnTo>
                    <a:pt x="736" y="710"/>
                  </a:lnTo>
                  <a:lnTo>
                    <a:pt x="730" y="712"/>
                  </a:lnTo>
                  <a:lnTo>
                    <a:pt x="727" y="710"/>
                  </a:lnTo>
                  <a:lnTo>
                    <a:pt x="724" y="713"/>
                  </a:lnTo>
                  <a:lnTo>
                    <a:pt x="721" y="715"/>
                  </a:lnTo>
                  <a:lnTo>
                    <a:pt x="721" y="718"/>
                  </a:lnTo>
                  <a:lnTo>
                    <a:pt x="723" y="718"/>
                  </a:lnTo>
                  <a:lnTo>
                    <a:pt x="724" y="721"/>
                  </a:lnTo>
                  <a:lnTo>
                    <a:pt x="723" y="723"/>
                  </a:lnTo>
                  <a:lnTo>
                    <a:pt x="721" y="724"/>
                  </a:lnTo>
                  <a:lnTo>
                    <a:pt x="721" y="730"/>
                  </a:lnTo>
                  <a:lnTo>
                    <a:pt x="716" y="731"/>
                  </a:lnTo>
                  <a:lnTo>
                    <a:pt x="716" y="729"/>
                  </a:lnTo>
                  <a:lnTo>
                    <a:pt x="714" y="728"/>
                  </a:lnTo>
                  <a:lnTo>
                    <a:pt x="711" y="727"/>
                  </a:lnTo>
                  <a:lnTo>
                    <a:pt x="708" y="727"/>
                  </a:lnTo>
                  <a:lnTo>
                    <a:pt x="705" y="725"/>
                  </a:lnTo>
                  <a:lnTo>
                    <a:pt x="701" y="725"/>
                  </a:lnTo>
                  <a:lnTo>
                    <a:pt x="699" y="723"/>
                  </a:lnTo>
                  <a:lnTo>
                    <a:pt x="699" y="721"/>
                  </a:lnTo>
                  <a:lnTo>
                    <a:pt x="700" y="722"/>
                  </a:lnTo>
                  <a:lnTo>
                    <a:pt x="703" y="723"/>
                  </a:lnTo>
                  <a:lnTo>
                    <a:pt x="703" y="720"/>
                  </a:lnTo>
                  <a:lnTo>
                    <a:pt x="702" y="718"/>
                  </a:lnTo>
                  <a:lnTo>
                    <a:pt x="704" y="718"/>
                  </a:lnTo>
                  <a:lnTo>
                    <a:pt x="704" y="715"/>
                  </a:lnTo>
                  <a:lnTo>
                    <a:pt x="701" y="715"/>
                  </a:lnTo>
                  <a:lnTo>
                    <a:pt x="696" y="713"/>
                  </a:lnTo>
                  <a:lnTo>
                    <a:pt x="694" y="713"/>
                  </a:lnTo>
                  <a:lnTo>
                    <a:pt x="692" y="712"/>
                  </a:lnTo>
                  <a:lnTo>
                    <a:pt x="687" y="712"/>
                  </a:lnTo>
                  <a:lnTo>
                    <a:pt x="685" y="713"/>
                  </a:lnTo>
                  <a:lnTo>
                    <a:pt x="683" y="713"/>
                  </a:lnTo>
                  <a:lnTo>
                    <a:pt x="681" y="709"/>
                  </a:lnTo>
                  <a:lnTo>
                    <a:pt x="681" y="705"/>
                  </a:lnTo>
                  <a:lnTo>
                    <a:pt x="678" y="703"/>
                  </a:lnTo>
                  <a:lnTo>
                    <a:pt x="676" y="702"/>
                  </a:lnTo>
                  <a:lnTo>
                    <a:pt x="675" y="699"/>
                  </a:lnTo>
                  <a:lnTo>
                    <a:pt x="675" y="698"/>
                  </a:lnTo>
                  <a:lnTo>
                    <a:pt x="676" y="697"/>
                  </a:lnTo>
                  <a:lnTo>
                    <a:pt x="678" y="693"/>
                  </a:lnTo>
                  <a:lnTo>
                    <a:pt x="679" y="679"/>
                  </a:lnTo>
                  <a:lnTo>
                    <a:pt x="676" y="676"/>
                  </a:lnTo>
                  <a:lnTo>
                    <a:pt x="670" y="675"/>
                  </a:lnTo>
                  <a:lnTo>
                    <a:pt x="669" y="673"/>
                  </a:lnTo>
                  <a:lnTo>
                    <a:pt x="671" y="671"/>
                  </a:lnTo>
                  <a:lnTo>
                    <a:pt x="668" y="669"/>
                  </a:lnTo>
                  <a:lnTo>
                    <a:pt x="670" y="666"/>
                  </a:lnTo>
                  <a:lnTo>
                    <a:pt x="682" y="667"/>
                  </a:lnTo>
                  <a:lnTo>
                    <a:pt x="685" y="666"/>
                  </a:lnTo>
                  <a:lnTo>
                    <a:pt x="687" y="666"/>
                  </a:lnTo>
                  <a:lnTo>
                    <a:pt x="689" y="660"/>
                  </a:lnTo>
                  <a:lnTo>
                    <a:pt x="693" y="659"/>
                  </a:lnTo>
                  <a:lnTo>
                    <a:pt x="695" y="658"/>
                  </a:lnTo>
                  <a:lnTo>
                    <a:pt x="696" y="653"/>
                  </a:lnTo>
                  <a:lnTo>
                    <a:pt x="692" y="648"/>
                  </a:lnTo>
                  <a:lnTo>
                    <a:pt x="690" y="648"/>
                  </a:lnTo>
                  <a:close/>
                  <a:moveTo>
                    <a:pt x="594" y="732"/>
                  </a:moveTo>
                  <a:lnTo>
                    <a:pt x="588" y="732"/>
                  </a:lnTo>
                  <a:lnTo>
                    <a:pt x="582" y="735"/>
                  </a:lnTo>
                  <a:lnTo>
                    <a:pt x="563" y="728"/>
                  </a:lnTo>
                  <a:lnTo>
                    <a:pt x="556" y="728"/>
                  </a:lnTo>
                  <a:lnTo>
                    <a:pt x="555" y="719"/>
                  </a:lnTo>
                  <a:lnTo>
                    <a:pt x="558" y="692"/>
                  </a:lnTo>
                  <a:lnTo>
                    <a:pt x="554" y="683"/>
                  </a:lnTo>
                  <a:lnTo>
                    <a:pt x="549" y="676"/>
                  </a:lnTo>
                  <a:lnTo>
                    <a:pt x="541" y="670"/>
                  </a:lnTo>
                  <a:lnTo>
                    <a:pt x="538" y="672"/>
                  </a:lnTo>
                  <a:lnTo>
                    <a:pt x="534" y="671"/>
                  </a:lnTo>
                  <a:lnTo>
                    <a:pt x="535" y="667"/>
                  </a:lnTo>
                  <a:lnTo>
                    <a:pt x="538" y="658"/>
                  </a:lnTo>
                  <a:lnTo>
                    <a:pt x="538" y="646"/>
                  </a:lnTo>
                  <a:lnTo>
                    <a:pt x="537" y="637"/>
                  </a:lnTo>
                  <a:lnTo>
                    <a:pt x="537" y="613"/>
                  </a:lnTo>
                  <a:lnTo>
                    <a:pt x="538" y="603"/>
                  </a:lnTo>
                  <a:lnTo>
                    <a:pt x="544" y="592"/>
                  </a:lnTo>
                  <a:lnTo>
                    <a:pt x="546" y="582"/>
                  </a:lnTo>
                  <a:lnTo>
                    <a:pt x="554" y="561"/>
                  </a:lnTo>
                  <a:lnTo>
                    <a:pt x="559" y="554"/>
                  </a:lnTo>
                  <a:lnTo>
                    <a:pt x="567" y="546"/>
                  </a:lnTo>
                  <a:lnTo>
                    <a:pt x="581" y="545"/>
                  </a:lnTo>
                  <a:lnTo>
                    <a:pt x="593" y="544"/>
                  </a:lnTo>
                  <a:lnTo>
                    <a:pt x="602" y="543"/>
                  </a:lnTo>
                  <a:lnTo>
                    <a:pt x="611" y="536"/>
                  </a:lnTo>
                  <a:lnTo>
                    <a:pt x="614" y="528"/>
                  </a:lnTo>
                  <a:lnTo>
                    <a:pt x="621" y="521"/>
                  </a:lnTo>
                  <a:lnTo>
                    <a:pt x="628" y="514"/>
                  </a:lnTo>
                  <a:lnTo>
                    <a:pt x="646" y="507"/>
                  </a:lnTo>
                  <a:lnTo>
                    <a:pt x="652" y="503"/>
                  </a:lnTo>
                  <a:lnTo>
                    <a:pt x="653" y="505"/>
                  </a:lnTo>
                  <a:lnTo>
                    <a:pt x="650" y="510"/>
                  </a:lnTo>
                  <a:lnTo>
                    <a:pt x="648" y="518"/>
                  </a:lnTo>
                  <a:lnTo>
                    <a:pt x="650" y="525"/>
                  </a:lnTo>
                  <a:lnTo>
                    <a:pt x="652" y="535"/>
                  </a:lnTo>
                  <a:lnTo>
                    <a:pt x="651" y="541"/>
                  </a:lnTo>
                  <a:lnTo>
                    <a:pt x="645" y="550"/>
                  </a:lnTo>
                  <a:lnTo>
                    <a:pt x="642" y="556"/>
                  </a:lnTo>
                  <a:lnTo>
                    <a:pt x="638" y="566"/>
                  </a:lnTo>
                  <a:lnTo>
                    <a:pt x="638" y="573"/>
                  </a:lnTo>
                  <a:lnTo>
                    <a:pt x="638" y="577"/>
                  </a:lnTo>
                  <a:lnTo>
                    <a:pt x="636" y="585"/>
                  </a:lnTo>
                  <a:lnTo>
                    <a:pt x="629" y="587"/>
                  </a:lnTo>
                  <a:lnTo>
                    <a:pt x="629" y="591"/>
                  </a:lnTo>
                  <a:lnTo>
                    <a:pt x="636" y="589"/>
                  </a:lnTo>
                  <a:lnTo>
                    <a:pt x="638" y="591"/>
                  </a:lnTo>
                  <a:lnTo>
                    <a:pt x="632" y="597"/>
                  </a:lnTo>
                  <a:lnTo>
                    <a:pt x="631" y="601"/>
                  </a:lnTo>
                  <a:lnTo>
                    <a:pt x="632" y="605"/>
                  </a:lnTo>
                  <a:lnTo>
                    <a:pt x="637" y="600"/>
                  </a:lnTo>
                  <a:lnTo>
                    <a:pt x="642" y="601"/>
                  </a:lnTo>
                  <a:lnTo>
                    <a:pt x="645" y="606"/>
                  </a:lnTo>
                  <a:lnTo>
                    <a:pt x="652" y="604"/>
                  </a:lnTo>
                  <a:lnTo>
                    <a:pt x="659" y="603"/>
                  </a:lnTo>
                  <a:lnTo>
                    <a:pt x="664" y="605"/>
                  </a:lnTo>
                  <a:lnTo>
                    <a:pt x="664" y="612"/>
                  </a:lnTo>
                  <a:lnTo>
                    <a:pt x="664" y="620"/>
                  </a:lnTo>
                  <a:lnTo>
                    <a:pt x="655" y="629"/>
                  </a:lnTo>
                  <a:lnTo>
                    <a:pt x="651" y="631"/>
                  </a:lnTo>
                  <a:lnTo>
                    <a:pt x="650" y="628"/>
                  </a:lnTo>
                  <a:lnTo>
                    <a:pt x="645" y="634"/>
                  </a:lnTo>
                  <a:lnTo>
                    <a:pt x="642" y="629"/>
                  </a:lnTo>
                  <a:lnTo>
                    <a:pt x="642" y="624"/>
                  </a:lnTo>
                  <a:lnTo>
                    <a:pt x="638" y="626"/>
                  </a:lnTo>
                  <a:lnTo>
                    <a:pt x="633" y="636"/>
                  </a:lnTo>
                  <a:lnTo>
                    <a:pt x="635" y="646"/>
                  </a:lnTo>
                  <a:lnTo>
                    <a:pt x="630" y="651"/>
                  </a:lnTo>
                  <a:lnTo>
                    <a:pt x="620" y="650"/>
                  </a:lnTo>
                  <a:lnTo>
                    <a:pt x="616" y="652"/>
                  </a:lnTo>
                  <a:lnTo>
                    <a:pt x="620" y="660"/>
                  </a:lnTo>
                  <a:lnTo>
                    <a:pt x="618" y="665"/>
                  </a:lnTo>
                  <a:lnTo>
                    <a:pt x="607" y="663"/>
                  </a:lnTo>
                  <a:lnTo>
                    <a:pt x="602" y="665"/>
                  </a:lnTo>
                  <a:lnTo>
                    <a:pt x="607" y="670"/>
                  </a:lnTo>
                  <a:lnTo>
                    <a:pt x="607" y="673"/>
                  </a:lnTo>
                  <a:lnTo>
                    <a:pt x="603" y="677"/>
                  </a:lnTo>
                  <a:lnTo>
                    <a:pt x="599" y="681"/>
                  </a:lnTo>
                  <a:lnTo>
                    <a:pt x="601" y="685"/>
                  </a:lnTo>
                  <a:lnTo>
                    <a:pt x="600" y="687"/>
                  </a:lnTo>
                  <a:lnTo>
                    <a:pt x="598" y="694"/>
                  </a:lnTo>
                  <a:lnTo>
                    <a:pt x="598" y="701"/>
                  </a:lnTo>
                  <a:lnTo>
                    <a:pt x="600" y="702"/>
                  </a:lnTo>
                  <a:lnTo>
                    <a:pt x="600" y="705"/>
                  </a:lnTo>
                  <a:lnTo>
                    <a:pt x="596" y="707"/>
                  </a:lnTo>
                  <a:lnTo>
                    <a:pt x="591" y="709"/>
                  </a:lnTo>
                  <a:lnTo>
                    <a:pt x="591" y="716"/>
                  </a:lnTo>
                  <a:lnTo>
                    <a:pt x="591" y="721"/>
                  </a:lnTo>
                  <a:lnTo>
                    <a:pt x="596" y="721"/>
                  </a:lnTo>
                  <a:lnTo>
                    <a:pt x="600" y="724"/>
                  </a:lnTo>
                  <a:lnTo>
                    <a:pt x="602" y="728"/>
                  </a:lnTo>
                  <a:lnTo>
                    <a:pt x="602" y="732"/>
                  </a:lnTo>
                  <a:lnTo>
                    <a:pt x="598" y="731"/>
                  </a:lnTo>
                  <a:lnTo>
                    <a:pt x="596" y="729"/>
                  </a:lnTo>
                  <a:lnTo>
                    <a:pt x="594" y="729"/>
                  </a:lnTo>
                  <a:lnTo>
                    <a:pt x="594" y="732"/>
                  </a:lnTo>
                  <a:close/>
                  <a:moveTo>
                    <a:pt x="15" y="18"/>
                  </a:moveTo>
                  <a:lnTo>
                    <a:pt x="11" y="18"/>
                  </a:lnTo>
                  <a:lnTo>
                    <a:pt x="6" y="17"/>
                  </a:lnTo>
                  <a:lnTo>
                    <a:pt x="1" y="14"/>
                  </a:lnTo>
                  <a:lnTo>
                    <a:pt x="0" y="11"/>
                  </a:lnTo>
                  <a:lnTo>
                    <a:pt x="2" y="10"/>
                  </a:lnTo>
                  <a:lnTo>
                    <a:pt x="8" y="12"/>
                  </a:lnTo>
                  <a:lnTo>
                    <a:pt x="12" y="15"/>
                  </a:lnTo>
                  <a:lnTo>
                    <a:pt x="15" y="18"/>
                  </a:lnTo>
                  <a:close/>
                  <a:moveTo>
                    <a:pt x="10" y="55"/>
                  </a:moveTo>
                  <a:lnTo>
                    <a:pt x="11" y="59"/>
                  </a:lnTo>
                  <a:lnTo>
                    <a:pt x="12" y="64"/>
                  </a:lnTo>
                  <a:lnTo>
                    <a:pt x="12" y="69"/>
                  </a:lnTo>
                  <a:lnTo>
                    <a:pt x="10" y="72"/>
                  </a:lnTo>
                  <a:lnTo>
                    <a:pt x="8" y="74"/>
                  </a:lnTo>
                  <a:lnTo>
                    <a:pt x="6" y="72"/>
                  </a:lnTo>
                  <a:lnTo>
                    <a:pt x="6" y="67"/>
                  </a:lnTo>
                  <a:lnTo>
                    <a:pt x="8" y="56"/>
                  </a:lnTo>
                  <a:lnTo>
                    <a:pt x="10" y="53"/>
                  </a:lnTo>
                  <a:lnTo>
                    <a:pt x="10" y="55"/>
                  </a:lnTo>
                  <a:close/>
                  <a:moveTo>
                    <a:pt x="24" y="47"/>
                  </a:moveTo>
                  <a:lnTo>
                    <a:pt x="21" y="47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17" y="39"/>
                  </a:lnTo>
                  <a:lnTo>
                    <a:pt x="19" y="37"/>
                  </a:lnTo>
                  <a:lnTo>
                    <a:pt x="21" y="36"/>
                  </a:lnTo>
                  <a:lnTo>
                    <a:pt x="27" y="39"/>
                  </a:lnTo>
                  <a:lnTo>
                    <a:pt x="26" y="43"/>
                  </a:lnTo>
                  <a:lnTo>
                    <a:pt x="24" y="47"/>
                  </a:lnTo>
                  <a:close/>
                  <a:moveTo>
                    <a:pt x="42" y="9"/>
                  </a:moveTo>
                  <a:lnTo>
                    <a:pt x="41" y="11"/>
                  </a:lnTo>
                  <a:lnTo>
                    <a:pt x="40" y="14"/>
                  </a:lnTo>
                  <a:lnTo>
                    <a:pt x="39" y="15"/>
                  </a:lnTo>
                  <a:lnTo>
                    <a:pt x="37" y="15"/>
                  </a:lnTo>
                  <a:lnTo>
                    <a:pt x="34" y="12"/>
                  </a:lnTo>
                  <a:lnTo>
                    <a:pt x="34" y="7"/>
                  </a:lnTo>
                  <a:lnTo>
                    <a:pt x="35" y="4"/>
                  </a:lnTo>
                  <a:lnTo>
                    <a:pt x="39" y="6"/>
                  </a:lnTo>
                  <a:lnTo>
                    <a:pt x="44" y="9"/>
                  </a:lnTo>
                  <a:lnTo>
                    <a:pt x="42" y="9"/>
                  </a:lnTo>
                  <a:close/>
                  <a:moveTo>
                    <a:pt x="30" y="24"/>
                  </a:moveTo>
                  <a:lnTo>
                    <a:pt x="27" y="22"/>
                  </a:lnTo>
                  <a:lnTo>
                    <a:pt x="27" y="17"/>
                  </a:lnTo>
                  <a:lnTo>
                    <a:pt x="25" y="12"/>
                  </a:lnTo>
                  <a:lnTo>
                    <a:pt x="23" y="7"/>
                  </a:lnTo>
                  <a:lnTo>
                    <a:pt x="23" y="1"/>
                  </a:lnTo>
                  <a:lnTo>
                    <a:pt x="26" y="1"/>
                  </a:lnTo>
                  <a:lnTo>
                    <a:pt x="27" y="3"/>
                  </a:lnTo>
                  <a:lnTo>
                    <a:pt x="27" y="7"/>
                  </a:lnTo>
                  <a:lnTo>
                    <a:pt x="30" y="10"/>
                  </a:lnTo>
                  <a:lnTo>
                    <a:pt x="31" y="13"/>
                  </a:lnTo>
                  <a:lnTo>
                    <a:pt x="32" y="17"/>
                  </a:lnTo>
                  <a:lnTo>
                    <a:pt x="32" y="21"/>
                  </a:lnTo>
                  <a:lnTo>
                    <a:pt x="32" y="23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46" name="Freeform 118"/>
            <p:cNvSpPr>
              <a:spLocks/>
            </p:cNvSpPr>
            <p:nvPr/>
          </p:nvSpPr>
          <p:spPr bwMode="auto">
            <a:xfrm>
              <a:off x="3149278" y="1177925"/>
              <a:ext cx="42863" cy="42863"/>
            </a:xfrm>
            <a:custGeom>
              <a:avLst/>
              <a:gdLst>
                <a:gd name="T0" fmla="*/ 2147483646 w 17"/>
                <a:gd name="T1" fmla="*/ 2147483646 h 21"/>
                <a:gd name="T2" fmla="*/ 2147483646 w 17"/>
                <a:gd name="T3" fmla="*/ 2147483646 h 21"/>
                <a:gd name="T4" fmla="*/ 2147483646 w 17"/>
                <a:gd name="T5" fmla="*/ 2147483646 h 21"/>
                <a:gd name="T6" fmla="*/ 2147483646 w 17"/>
                <a:gd name="T7" fmla="*/ 0 h 21"/>
                <a:gd name="T8" fmla="*/ 2147483646 w 17"/>
                <a:gd name="T9" fmla="*/ 2147483646 h 21"/>
                <a:gd name="T10" fmla="*/ 2147483646 w 17"/>
                <a:gd name="T11" fmla="*/ 2147483646 h 21"/>
                <a:gd name="T12" fmla="*/ 2147483646 w 17"/>
                <a:gd name="T13" fmla="*/ 2147483646 h 21"/>
                <a:gd name="T14" fmla="*/ 2147483646 w 17"/>
                <a:gd name="T15" fmla="*/ 2147483646 h 21"/>
                <a:gd name="T16" fmla="*/ 2147483646 w 17"/>
                <a:gd name="T17" fmla="*/ 2147483646 h 21"/>
                <a:gd name="T18" fmla="*/ 0 w 17"/>
                <a:gd name="T19" fmla="*/ 2147483646 h 21"/>
                <a:gd name="T20" fmla="*/ 2147483646 w 17"/>
                <a:gd name="T21" fmla="*/ 2147483646 h 21"/>
                <a:gd name="T22" fmla="*/ 2147483646 w 17"/>
                <a:gd name="T23" fmla="*/ 2147483646 h 21"/>
                <a:gd name="T24" fmla="*/ 2147483646 w 17"/>
                <a:gd name="T25" fmla="*/ 2147483646 h 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"/>
                <a:gd name="T40" fmla="*/ 0 h 21"/>
                <a:gd name="T41" fmla="*/ 17 w 17"/>
                <a:gd name="T42" fmla="*/ 21 h 2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" h="21">
                  <a:moveTo>
                    <a:pt x="13" y="21"/>
                  </a:moveTo>
                  <a:lnTo>
                    <a:pt x="15" y="18"/>
                  </a:lnTo>
                  <a:lnTo>
                    <a:pt x="17" y="11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10" y="5"/>
                  </a:lnTo>
                  <a:lnTo>
                    <a:pt x="5" y="9"/>
                  </a:lnTo>
                  <a:lnTo>
                    <a:pt x="5" y="14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7" y="20"/>
                  </a:lnTo>
                  <a:lnTo>
                    <a:pt x="10" y="20"/>
                  </a:lnTo>
                  <a:lnTo>
                    <a:pt x="13" y="21"/>
                  </a:lnTo>
                  <a:close/>
                </a:path>
              </a:pathLst>
            </a:custGeom>
            <a:solidFill>
              <a:srgbClr val="FFFF66"/>
            </a:solidFill>
            <a:ln w="12700" cap="flat" cmpd="sng">
              <a:solidFill>
                <a:srgbClr val="A50021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>
                <a:solidFill>
                  <a:srgbClr val="FFFF00"/>
                </a:solidFill>
              </a:endParaRPr>
            </a:p>
          </p:txBody>
        </p:sp>
        <p:sp>
          <p:nvSpPr>
            <p:cNvPr id="47" name="Freeform 119"/>
            <p:cNvSpPr>
              <a:spLocks/>
            </p:cNvSpPr>
            <p:nvPr/>
          </p:nvSpPr>
          <p:spPr bwMode="auto">
            <a:xfrm>
              <a:off x="3134991" y="1177925"/>
              <a:ext cx="42862" cy="53975"/>
            </a:xfrm>
            <a:custGeom>
              <a:avLst/>
              <a:gdLst>
                <a:gd name="T0" fmla="*/ 10011884 w 21"/>
                <a:gd name="T1" fmla="*/ 16385 h 33"/>
                <a:gd name="T2" fmla="*/ 6674900 w 21"/>
                <a:gd name="T3" fmla="*/ 10919 h 33"/>
                <a:gd name="T4" fmla="*/ 4672208 w 21"/>
                <a:gd name="T5" fmla="*/ 0 h 33"/>
                <a:gd name="T6" fmla="*/ 2002423 w 21"/>
                <a:gd name="T7" fmla="*/ 21847 h 33"/>
                <a:gd name="T8" fmla="*/ 3337393 w 21"/>
                <a:gd name="T9" fmla="*/ 38236 h 33"/>
                <a:gd name="T10" fmla="*/ 3337393 w 21"/>
                <a:gd name="T11" fmla="*/ 65552 h 33"/>
                <a:gd name="T12" fmla="*/ 667713 w 21"/>
                <a:gd name="T13" fmla="*/ 60079 h 33"/>
                <a:gd name="T14" fmla="*/ 0 w 21"/>
                <a:gd name="T15" fmla="*/ 98314 h 33"/>
                <a:gd name="T16" fmla="*/ 1334655 w 21"/>
                <a:gd name="T17" fmla="*/ 136552 h 33"/>
                <a:gd name="T18" fmla="*/ 4672208 w 21"/>
                <a:gd name="T19" fmla="*/ 136552 h 33"/>
                <a:gd name="T20" fmla="*/ 8009636 w 21"/>
                <a:gd name="T21" fmla="*/ 147471 h 33"/>
                <a:gd name="T22" fmla="*/ 12014364 w 21"/>
                <a:gd name="T23" fmla="*/ 180248 h 33"/>
                <a:gd name="T24" fmla="*/ 14016799 w 21"/>
                <a:gd name="T25" fmla="*/ 147471 h 33"/>
                <a:gd name="T26" fmla="*/ 10011884 w 21"/>
                <a:gd name="T27" fmla="*/ 136552 h 33"/>
                <a:gd name="T28" fmla="*/ 8677120 w 21"/>
                <a:gd name="T29" fmla="*/ 103776 h 33"/>
                <a:gd name="T30" fmla="*/ 10679515 w 21"/>
                <a:gd name="T31" fmla="*/ 92855 h 33"/>
                <a:gd name="T32" fmla="*/ 12681793 w 21"/>
                <a:gd name="T33" fmla="*/ 60079 h 33"/>
                <a:gd name="T34" fmla="*/ 12681793 w 21"/>
                <a:gd name="T35" fmla="*/ 43694 h 33"/>
                <a:gd name="T36" fmla="*/ 10679515 w 21"/>
                <a:gd name="T37" fmla="*/ 27310 h 33"/>
                <a:gd name="T38" fmla="*/ 10011884 w 21"/>
                <a:gd name="T39" fmla="*/ 16385 h 3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1"/>
                <a:gd name="T61" fmla="*/ 0 h 33"/>
                <a:gd name="T62" fmla="*/ 21 w 21"/>
                <a:gd name="T63" fmla="*/ 33 h 3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1" h="33">
                  <a:moveTo>
                    <a:pt x="15" y="3"/>
                  </a:moveTo>
                  <a:lnTo>
                    <a:pt x="10" y="2"/>
                  </a:lnTo>
                  <a:lnTo>
                    <a:pt x="7" y="0"/>
                  </a:lnTo>
                  <a:lnTo>
                    <a:pt x="3" y="4"/>
                  </a:lnTo>
                  <a:lnTo>
                    <a:pt x="5" y="7"/>
                  </a:lnTo>
                  <a:lnTo>
                    <a:pt x="5" y="12"/>
                  </a:lnTo>
                  <a:lnTo>
                    <a:pt x="1" y="11"/>
                  </a:lnTo>
                  <a:lnTo>
                    <a:pt x="0" y="18"/>
                  </a:lnTo>
                  <a:lnTo>
                    <a:pt x="2" y="25"/>
                  </a:lnTo>
                  <a:lnTo>
                    <a:pt x="7" y="25"/>
                  </a:lnTo>
                  <a:lnTo>
                    <a:pt x="12" y="27"/>
                  </a:lnTo>
                  <a:lnTo>
                    <a:pt x="18" y="33"/>
                  </a:lnTo>
                  <a:lnTo>
                    <a:pt x="21" y="27"/>
                  </a:lnTo>
                  <a:lnTo>
                    <a:pt x="15" y="25"/>
                  </a:lnTo>
                  <a:lnTo>
                    <a:pt x="13" y="19"/>
                  </a:lnTo>
                  <a:lnTo>
                    <a:pt x="16" y="17"/>
                  </a:lnTo>
                  <a:lnTo>
                    <a:pt x="19" y="11"/>
                  </a:lnTo>
                  <a:lnTo>
                    <a:pt x="19" y="8"/>
                  </a:lnTo>
                  <a:lnTo>
                    <a:pt x="16" y="5"/>
                  </a:lnTo>
                  <a:lnTo>
                    <a:pt x="15" y="3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solidFill>
                  <a:srgbClr val="FFFF00"/>
                </a:solidFill>
              </a:endParaRPr>
            </a:p>
          </p:txBody>
        </p:sp>
        <p:sp>
          <p:nvSpPr>
            <p:cNvPr id="48" name="Freeform 120"/>
            <p:cNvSpPr>
              <a:spLocks/>
            </p:cNvSpPr>
            <p:nvPr/>
          </p:nvSpPr>
          <p:spPr bwMode="auto">
            <a:xfrm>
              <a:off x="3104828" y="1177925"/>
              <a:ext cx="42863" cy="42863"/>
            </a:xfrm>
            <a:custGeom>
              <a:avLst/>
              <a:gdLst>
                <a:gd name="T0" fmla="*/ 2147483646 w 7"/>
                <a:gd name="T1" fmla="*/ 2147483646 h 10"/>
                <a:gd name="T2" fmla="*/ 2147483646 w 7"/>
                <a:gd name="T3" fmla="*/ 0 h 10"/>
                <a:gd name="T4" fmla="*/ 0 w 7"/>
                <a:gd name="T5" fmla="*/ 2147483646 h 10"/>
                <a:gd name="T6" fmla="*/ 0 w 7"/>
                <a:gd name="T7" fmla="*/ 2147483646 h 10"/>
                <a:gd name="T8" fmla="*/ 2147483646 w 7"/>
                <a:gd name="T9" fmla="*/ 2147483646 h 10"/>
                <a:gd name="T10" fmla="*/ 2147483646 w 7"/>
                <a:gd name="T11" fmla="*/ 2147483646 h 10"/>
                <a:gd name="T12" fmla="*/ 2147483646 w 7"/>
                <a:gd name="T13" fmla="*/ 2147483646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"/>
                <a:gd name="T22" fmla="*/ 0 h 10"/>
                <a:gd name="T23" fmla="*/ 7 w 7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" h="10">
                  <a:moveTo>
                    <a:pt x="7" y="3"/>
                  </a:moveTo>
                  <a:lnTo>
                    <a:pt x="5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3" y="10"/>
                  </a:lnTo>
                  <a:lnTo>
                    <a:pt x="7" y="9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FFFF66"/>
            </a:solidFill>
            <a:ln w="12700" cmpd="sng">
              <a:solidFill>
                <a:srgbClr val="A50021"/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>
                <a:solidFill>
                  <a:srgbClr val="FFFF00"/>
                </a:solidFill>
              </a:endParaRPr>
            </a:p>
          </p:txBody>
        </p:sp>
        <p:sp>
          <p:nvSpPr>
            <p:cNvPr id="7219" name="Freeform 191"/>
            <p:cNvSpPr>
              <a:spLocks/>
            </p:cNvSpPr>
            <p:nvPr/>
          </p:nvSpPr>
          <p:spPr bwMode="auto">
            <a:xfrm>
              <a:off x="3146103" y="1312863"/>
              <a:ext cx="704850" cy="1411287"/>
            </a:xfrm>
            <a:custGeom>
              <a:avLst/>
              <a:gdLst>
                <a:gd name="T0" fmla="*/ 2147483647 w 445"/>
                <a:gd name="T1" fmla="*/ 2147483647 h 857"/>
                <a:gd name="T2" fmla="*/ 2147483647 w 445"/>
                <a:gd name="T3" fmla="*/ 2147483647 h 857"/>
                <a:gd name="T4" fmla="*/ 2147483647 w 445"/>
                <a:gd name="T5" fmla="*/ 2147483647 h 857"/>
                <a:gd name="T6" fmla="*/ 2147483647 w 445"/>
                <a:gd name="T7" fmla="*/ 2147483647 h 857"/>
                <a:gd name="T8" fmla="*/ 2147483647 w 445"/>
                <a:gd name="T9" fmla="*/ 2147483647 h 857"/>
                <a:gd name="T10" fmla="*/ 2147483647 w 445"/>
                <a:gd name="T11" fmla="*/ 2147483647 h 857"/>
                <a:gd name="T12" fmla="*/ 2147483647 w 445"/>
                <a:gd name="T13" fmla="*/ 2147483647 h 857"/>
                <a:gd name="T14" fmla="*/ 2147483647 w 445"/>
                <a:gd name="T15" fmla="*/ 2147483647 h 857"/>
                <a:gd name="T16" fmla="*/ 2147483647 w 445"/>
                <a:gd name="T17" fmla="*/ 2147483647 h 857"/>
                <a:gd name="T18" fmla="*/ 2147483647 w 445"/>
                <a:gd name="T19" fmla="*/ 2147483647 h 857"/>
                <a:gd name="T20" fmla="*/ 2147483647 w 445"/>
                <a:gd name="T21" fmla="*/ 2147483647 h 857"/>
                <a:gd name="T22" fmla="*/ 2147483647 w 445"/>
                <a:gd name="T23" fmla="*/ 2147483647 h 857"/>
                <a:gd name="T24" fmla="*/ 2147483647 w 445"/>
                <a:gd name="T25" fmla="*/ 2147483647 h 857"/>
                <a:gd name="T26" fmla="*/ 2147483647 w 445"/>
                <a:gd name="T27" fmla="*/ 2147483647 h 857"/>
                <a:gd name="T28" fmla="*/ 2147483647 w 445"/>
                <a:gd name="T29" fmla="*/ 2147483647 h 857"/>
                <a:gd name="T30" fmla="*/ 2147483647 w 445"/>
                <a:gd name="T31" fmla="*/ 2147483647 h 857"/>
                <a:gd name="T32" fmla="*/ 2147483647 w 445"/>
                <a:gd name="T33" fmla="*/ 2147483647 h 857"/>
                <a:gd name="T34" fmla="*/ 2147483647 w 445"/>
                <a:gd name="T35" fmla="*/ 2147483647 h 857"/>
                <a:gd name="T36" fmla="*/ 2147483647 w 445"/>
                <a:gd name="T37" fmla="*/ 2147483647 h 857"/>
                <a:gd name="T38" fmla="*/ 2147483647 w 445"/>
                <a:gd name="T39" fmla="*/ 2147483647 h 857"/>
                <a:gd name="T40" fmla="*/ 2147483647 w 445"/>
                <a:gd name="T41" fmla="*/ 2147483647 h 857"/>
                <a:gd name="T42" fmla="*/ 2147483647 w 445"/>
                <a:gd name="T43" fmla="*/ 2147483647 h 857"/>
                <a:gd name="T44" fmla="*/ 2147483647 w 445"/>
                <a:gd name="T45" fmla="*/ 2147483647 h 857"/>
                <a:gd name="T46" fmla="*/ 2147483647 w 445"/>
                <a:gd name="T47" fmla="*/ 2147483647 h 857"/>
                <a:gd name="T48" fmla="*/ 2147483647 w 445"/>
                <a:gd name="T49" fmla="*/ 2147483647 h 857"/>
                <a:gd name="T50" fmla="*/ 2147483647 w 445"/>
                <a:gd name="T51" fmla="*/ 2147483647 h 857"/>
                <a:gd name="T52" fmla="*/ 2147483647 w 445"/>
                <a:gd name="T53" fmla="*/ 2147483647 h 857"/>
                <a:gd name="T54" fmla="*/ 2147483647 w 445"/>
                <a:gd name="T55" fmla="*/ 2147483647 h 857"/>
                <a:gd name="T56" fmla="*/ 2147483647 w 445"/>
                <a:gd name="T57" fmla="*/ 2147483647 h 857"/>
                <a:gd name="T58" fmla="*/ 2147483647 w 445"/>
                <a:gd name="T59" fmla="*/ 2147483647 h 857"/>
                <a:gd name="T60" fmla="*/ 2147483647 w 445"/>
                <a:gd name="T61" fmla="*/ 2147483647 h 857"/>
                <a:gd name="T62" fmla="*/ 2147483647 w 445"/>
                <a:gd name="T63" fmla="*/ 2147483647 h 857"/>
                <a:gd name="T64" fmla="*/ 2147483647 w 445"/>
                <a:gd name="T65" fmla="*/ 2147483647 h 857"/>
                <a:gd name="T66" fmla="*/ 2147483647 w 445"/>
                <a:gd name="T67" fmla="*/ 2147483647 h 857"/>
                <a:gd name="T68" fmla="*/ 2147483647 w 445"/>
                <a:gd name="T69" fmla="*/ 2147483647 h 857"/>
                <a:gd name="T70" fmla="*/ 2147483647 w 445"/>
                <a:gd name="T71" fmla="*/ 2147483647 h 857"/>
                <a:gd name="T72" fmla="*/ 2147483647 w 445"/>
                <a:gd name="T73" fmla="*/ 2147483647 h 857"/>
                <a:gd name="T74" fmla="*/ 2147483647 w 445"/>
                <a:gd name="T75" fmla="*/ 2147483647 h 857"/>
                <a:gd name="T76" fmla="*/ 2147483647 w 445"/>
                <a:gd name="T77" fmla="*/ 2147483647 h 857"/>
                <a:gd name="T78" fmla="*/ 2147483647 w 445"/>
                <a:gd name="T79" fmla="*/ 2147483647 h 857"/>
                <a:gd name="T80" fmla="*/ 2147483647 w 445"/>
                <a:gd name="T81" fmla="*/ 2147483647 h 857"/>
                <a:gd name="T82" fmla="*/ 2147483647 w 445"/>
                <a:gd name="T83" fmla="*/ 2147483647 h 857"/>
                <a:gd name="T84" fmla="*/ 2147483647 w 445"/>
                <a:gd name="T85" fmla="*/ 2147483647 h 857"/>
                <a:gd name="T86" fmla="*/ 2147483647 w 445"/>
                <a:gd name="T87" fmla="*/ 2147483647 h 857"/>
                <a:gd name="T88" fmla="*/ 2147483647 w 445"/>
                <a:gd name="T89" fmla="*/ 2147483647 h 857"/>
                <a:gd name="T90" fmla="*/ 2147483647 w 445"/>
                <a:gd name="T91" fmla="*/ 2147483647 h 857"/>
                <a:gd name="T92" fmla="*/ 2147483647 w 445"/>
                <a:gd name="T93" fmla="*/ 2147483647 h 857"/>
                <a:gd name="T94" fmla="*/ 2147483647 w 445"/>
                <a:gd name="T95" fmla="*/ 2147483647 h 857"/>
                <a:gd name="T96" fmla="*/ 2147483647 w 445"/>
                <a:gd name="T97" fmla="*/ 2147483647 h 857"/>
                <a:gd name="T98" fmla="*/ 2147483647 w 445"/>
                <a:gd name="T99" fmla="*/ 2147483647 h 857"/>
                <a:gd name="T100" fmla="*/ 2147483647 w 445"/>
                <a:gd name="T101" fmla="*/ 2147483647 h 857"/>
                <a:gd name="T102" fmla="*/ 2147483647 w 445"/>
                <a:gd name="T103" fmla="*/ 2147483647 h 857"/>
                <a:gd name="T104" fmla="*/ 0 w 445"/>
                <a:gd name="T105" fmla="*/ 2147483647 h 857"/>
                <a:gd name="T106" fmla="*/ 2147483647 w 445"/>
                <a:gd name="T107" fmla="*/ 2147483647 h 857"/>
                <a:gd name="T108" fmla="*/ 2147483647 w 445"/>
                <a:gd name="T109" fmla="*/ 2147483647 h 857"/>
                <a:gd name="T110" fmla="*/ 2147483647 w 445"/>
                <a:gd name="T111" fmla="*/ 2147483647 h 857"/>
                <a:gd name="T112" fmla="*/ 2147483647 w 445"/>
                <a:gd name="T113" fmla="*/ 2147483647 h 857"/>
                <a:gd name="T114" fmla="*/ 2147483647 w 445"/>
                <a:gd name="T115" fmla="*/ 0 h 857"/>
                <a:gd name="T116" fmla="*/ 2147483647 w 445"/>
                <a:gd name="T117" fmla="*/ 2147483647 h 85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45"/>
                <a:gd name="T178" fmla="*/ 0 h 857"/>
                <a:gd name="T179" fmla="*/ 445 w 445"/>
                <a:gd name="T180" fmla="*/ 857 h 85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45" h="857">
                  <a:moveTo>
                    <a:pt x="256" y="74"/>
                  </a:moveTo>
                  <a:lnTo>
                    <a:pt x="246" y="87"/>
                  </a:lnTo>
                  <a:lnTo>
                    <a:pt x="245" y="112"/>
                  </a:lnTo>
                  <a:lnTo>
                    <a:pt x="255" y="140"/>
                  </a:lnTo>
                  <a:lnTo>
                    <a:pt x="273" y="146"/>
                  </a:lnTo>
                  <a:lnTo>
                    <a:pt x="289" y="158"/>
                  </a:lnTo>
                  <a:lnTo>
                    <a:pt x="305" y="174"/>
                  </a:lnTo>
                  <a:lnTo>
                    <a:pt x="303" y="209"/>
                  </a:lnTo>
                  <a:lnTo>
                    <a:pt x="298" y="236"/>
                  </a:lnTo>
                  <a:lnTo>
                    <a:pt x="307" y="266"/>
                  </a:lnTo>
                  <a:lnTo>
                    <a:pt x="317" y="286"/>
                  </a:lnTo>
                  <a:lnTo>
                    <a:pt x="329" y="300"/>
                  </a:lnTo>
                  <a:lnTo>
                    <a:pt x="341" y="319"/>
                  </a:lnTo>
                  <a:lnTo>
                    <a:pt x="340" y="347"/>
                  </a:lnTo>
                  <a:lnTo>
                    <a:pt x="341" y="371"/>
                  </a:lnTo>
                  <a:lnTo>
                    <a:pt x="346" y="396"/>
                  </a:lnTo>
                  <a:lnTo>
                    <a:pt x="360" y="409"/>
                  </a:lnTo>
                  <a:lnTo>
                    <a:pt x="369" y="431"/>
                  </a:lnTo>
                  <a:lnTo>
                    <a:pt x="388" y="448"/>
                  </a:lnTo>
                  <a:lnTo>
                    <a:pt x="390" y="473"/>
                  </a:lnTo>
                  <a:lnTo>
                    <a:pt x="385" y="495"/>
                  </a:lnTo>
                  <a:lnTo>
                    <a:pt x="399" y="513"/>
                  </a:lnTo>
                  <a:lnTo>
                    <a:pt x="416" y="520"/>
                  </a:lnTo>
                  <a:lnTo>
                    <a:pt x="428" y="534"/>
                  </a:lnTo>
                  <a:lnTo>
                    <a:pt x="440" y="540"/>
                  </a:lnTo>
                  <a:lnTo>
                    <a:pt x="445" y="566"/>
                  </a:lnTo>
                  <a:lnTo>
                    <a:pt x="440" y="594"/>
                  </a:lnTo>
                  <a:lnTo>
                    <a:pt x="426" y="627"/>
                  </a:lnTo>
                  <a:lnTo>
                    <a:pt x="418" y="646"/>
                  </a:lnTo>
                  <a:lnTo>
                    <a:pt x="409" y="664"/>
                  </a:lnTo>
                  <a:lnTo>
                    <a:pt x="399" y="685"/>
                  </a:lnTo>
                  <a:lnTo>
                    <a:pt x="388" y="702"/>
                  </a:lnTo>
                  <a:lnTo>
                    <a:pt x="360" y="744"/>
                  </a:lnTo>
                  <a:lnTo>
                    <a:pt x="349" y="760"/>
                  </a:lnTo>
                  <a:lnTo>
                    <a:pt x="337" y="769"/>
                  </a:lnTo>
                  <a:lnTo>
                    <a:pt x="335" y="773"/>
                  </a:lnTo>
                  <a:lnTo>
                    <a:pt x="332" y="776"/>
                  </a:lnTo>
                  <a:lnTo>
                    <a:pt x="327" y="775"/>
                  </a:lnTo>
                  <a:lnTo>
                    <a:pt x="319" y="776"/>
                  </a:lnTo>
                  <a:lnTo>
                    <a:pt x="312" y="773"/>
                  </a:lnTo>
                  <a:lnTo>
                    <a:pt x="304" y="780"/>
                  </a:lnTo>
                  <a:lnTo>
                    <a:pt x="297" y="784"/>
                  </a:lnTo>
                  <a:lnTo>
                    <a:pt x="284" y="787"/>
                  </a:lnTo>
                  <a:lnTo>
                    <a:pt x="280" y="791"/>
                  </a:lnTo>
                  <a:lnTo>
                    <a:pt x="276" y="792"/>
                  </a:lnTo>
                  <a:lnTo>
                    <a:pt x="270" y="791"/>
                  </a:lnTo>
                  <a:lnTo>
                    <a:pt x="267" y="789"/>
                  </a:lnTo>
                  <a:lnTo>
                    <a:pt x="271" y="796"/>
                  </a:lnTo>
                  <a:lnTo>
                    <a:pt x="267" y="799"/>
                  </a:lnTo>
                  <a:lnTo>
                    <a:pt x="257" y="803"/>
                  </a:lnTo>
                  <a:lnTo>
                    <a:pt x="253" y="797"/>
                  </a:lnTo>
                  <a:lnTo>
                    <a:pt x="252" y="803"/>
                  </a:lnTo>
                  <a:lnTo>
                    <a:pt x="249" y="808"/>
                  </a:lnTo>
                  <a:lnTo>
                    <a:pt x="243" y="810"/>
                  </a:lnTo>
                  <a:lnTo>
                    <a:pt x="238" y="813"/>
                  </a:lnTo>
                  <a:lnTo>
                    <a:pt x="232" y="819"/>
                  </a:lnTo>
                  <a:lnTo>
                    <a:pt x="227" y="817"/>
                  </a:lnTo>
                  <a:lnTo>
                    <a:pt x="221" y="819"/>
                  </a:lnTo>
                  <a:lnTo>
                    <a:pt x="216" y="824"/>
                  </a:lnTo>
                  <a:lnTo>
                    <a:pt x="214" y="829"/>
                  </a:lnTo>
                  <a:lnTo>
                    <a:pt x="210" y="833"/>
                  </a:lnTo>
                  <a:lnTo>
                    <a:pt x="208" y="832"/>
                  </a:lnTo>
                  <a:lnTo>
                    <a:pt x="205" y="830"/>
                  </a:lnTo>
                  <a:lnTo>
                    <a:pt x="199" y="833"/>
                  </a:lnTo>
                  <a:lnTo>
                    <a:pt x="194" y="834"/>
                  </a:lnTo>
                  <a:lnTo>
                    <a:pt x="182" y="841"/>
                  </a:lnTo>
                  <a:lnTo>
                    <a:pt x="177" y="845"/>
                  </a:lnTo>
                  <a:lnTo>
                    <a:pt x="173" y="845"/>
                  </a:lnTo>
                  <a:lnTo>
                    <a:pt x="173" y="837"/>
                  </a:lnTo>
                  <a:lnTo>
                    <a:pt x="170" y="836"/>
                  </a:lnTo>
                  <a:lnTo>
                    <a:pt x="168" y="844"/>
                  </a:lnTo>
                  <a:lnTo>
                    <a:pt x="164" y="852"/>
                  </a:lnTo>
                  <a:lnTo>
                    <a:pt x="157" y="857"/>
                  </a:lnTo>
                  <a:lnTo>
                    <a:pt x="153" y="856"/>
                  </a:lnTo>
                  <a:lnTo>
                    <a:pt x="160" y="850"/>
                  </a:lnTo>
                  <a:lnTo>
                    <a:pt x="162" y="845"/>
                  </a:lnTo>
                  <a:lnTo>
                    <a:pt x="156" y="843"/>
                  </a:lnTo>
                  <a:lnTo>
                    <a:pt x="156" y="838"/>
                  </a:lnTo>
                  <a:lnTo>
                    <a:pt x="152" y="832"/>
                  </a:lnTo>
                  <a:lnTo>
                    <a:pt x="147" y="828"/>
                  </a:lnTo>
                  <a:lnTo>
                    <a:pt x="147" y="819"/>
                  </a:lnTo>
                  <a:lnTo>
                    <a:pt x="146" y="815"/>
                  </a:lnTo>
                  <a:lnTo>
                    <a:pt x="136" y="823"/>
                  </a:lnTo>
                  <a:lnTo>
                    <a:pt x="132" y="821"/>
                  </a:lnTo>
                  <a:lnTo>
                    <a:pt x="129" y="820"/>
                  </a:lnTo>
                  <a:lnTo>
                    <a:pt x="130" y="814"/>
                  </a:lnTo>
                  <a:lnTo>
                    <a:pt x="128" y="810"/>
                  </a:lnTo>
                  <a:lnTo>
                    <a:pt x="115" y="809"/>
                  </a:lnTo>
                  <a:lnTo>
                    <a:pt x="107" y="805"/>
                  </a:lnTo>
                  <a:lnTo>
                    <a:pt x="102" y="801"/>
                  </a:lnTo>
                  <a:lnTo>
                    <a:pt x="98" y="798"/>
                  </a:lnTo>
                  <a:lnTo>
                    <a:pt x="94" y="797"/>
                  </a:lnTo>
                  <a:lnTo>
                    <a:pt x="84" y="797"/>
                  </a:lnTo>
                  <a:lnTo>
                    <a:pt x="82" y="792"/>
                  </a:lnTo>
                  <a:lnTo>
                    <a:pt x="86" y="791"/>
                  </a:lnTo>
                  <a:lnTo>
                    <a:pt x="87" y="787"/>
                  </a:lnTo>
                  <a:lnTo>
                    <a:pt x="85" y="787"/>
                  </a:lnTo>
                  <a:lnTo>
                    <a:pt x="81" y="785"/>
                  </a:lnTo>
                  <a:lnTo>
                    <a:pt x="79" y="782"/>
                  </a:lnTo>
                  <a:lnTo>
                    <a:pt x="80" y="779"/>
                  </a:lnTo>
                  <a:lnTo>
                    <a:pt x="79" y="773"/>
                  </a:lnTo>
                  <a:lnTo>
                    <a:pt x="76" y="770"/>
                  </a:lnTo>
                  <a:lnTo>
                    <a:pt x="78" y="763"/>
                  </a:lnTo>
                  <a:lnTo>
                    <a:pt x="80" y="762"/>
                  </a:lnTo>
                  <a:lnTo>
                    <a:pt x="83" y="752"/>
                  </a:lnTo>
                  <a:lnTo>
                    <a:pt x="83" y="745"/>
                  </a:lnTo>
                  <a:lnTo>
                    <a:pt x="83" y="741"/>
                  </a:lnTo>
                  <a:lnTo>
                    <a:pt x="80" y="736"/>
                  </a:lnTo>
                  <a:lnTo>
                    <a:pt x="81" y="731"/>
                  </a:lnTo>
                  <a:lnTo>
                    <a:pt x="80" y="726"/>
                  </a:lnTo>
                  <a:lnTo>
                    <a:pt x="82" y="723"/>
                  </a:lnTo>
                  <a:lnTo>
                    <a:pt x="86" y="722"/>
                  </a:lnTo>
                  <a:lnTo>
                    <a:pt x="90" y="726"/>
                  </a:lnTo>
                  <a:lnTo>
                    <a:pt x="89" y="724"/>
                  </a:lnTo>
                  <a:lnTo>
                    <a:pt x="85" y="721"/>
                  </a:lnTo>
                  <a:lnTo>
                    <a:pt x="81" y="715"/>
                  </a:lnTo>
                  <a:lnTo>
                    <a:pt x="79" y="708"/>
                  </a:lnTo>
                  <a:lnTo>
                    <a:pt x="78" y="704"/>
                  </a:lnTo>
                  <a:lnTo>
                    <a:pt x="76" y="696"/>
                  </a:lnTo>
                  <a:lnTo>
                    <a:pt x="71" y="690"/>
                  </a:lnTo>
                  <a:lnTo>
                    <a:pt x="67" y="684"/>
                  </a:lnTo>
                  <a:lnTo>
                    <a:pt x="67" y="674"/>
                  </a:lnTo>
                  <a:lnTo>
                    <a:pt x="68" y="665"/>
                  </a:lnTo>
                  <a:lnTo>
                    <a:pt x="64" y="657"/>
                  </a:lnTo>
                  <a:lnTo>
                    <a:pt x="61" y="653"/>
                  </a:lnTo>
                  <a:lnTo>
                    <a:pt x="59" y="648"/>
                  </a:lnTo>
                  <a:lnTo>
                    <a:pt x="56" y="633"/>
                  </a:lnTo>
                  <a:lnTo>
                    <a:pt x="58" y="620"/>
                  </a:lnTo>
                  <a:lnTo>
                    <a:pt x="61" y="615"/>
                  </a:lnTo>
                  <a:lnTo>
                    <a:pt x="63" y="613"/>
                  </a:lnTo>
                  <a:lnTo>
                    <a:pt x="68" y="612"/>
                  </a:lnTo>
                  <a:lnTo>
                    <a:pt x="69" y="606"/>
                  </a:lnTo>
                  <a:lnTo>
                    <a:pt x="69" y="603"/>
                  </a:lnTo>
                  <a:lnTo>
                    <a:pt x="68" y="603"/>
                  </a:lnTo>
                  <a:lnTo>
                    <a:pt x="79" y="600"/>
                  </a:lnTo>
                  <a:lnTo>
                    <a:pt x="83" y="598"/>
                  </a:lnTo>
                  <a:lnTo>
                    <a:pt x="76" y="593"/>
                  </a:lnTo>
                  <a:lnTo>
                    <a:pt x="79" y="583"/>
                  </a:lnTo>
                  <a:lnTo>
                    <a:pt x="86" y="584"/>
                  </a:lnTo>
                  <a:lnTo>
                    <a:pt x="93" y="582"/>
                  </a:lnTo>
                  <a:lnTo>
                    <a:pt x="99" y="581"/>
                  </a:lnTo>
                  <a:lnTo>
                    <a:pt x="103" y="574"/>
                  </a:lnTo>
                  <a:lnTo>
                    <a:pt x="105" y="572"/>
                  </a:lnTo>
                  <a:lnTo>
                    <a:pt x="109" y="563"/>
                  </a:lnTo>
                  <a:lnTo>
                    <a:pt x="116" y="558"/>
                  </a:lnTo>
                  <a:lnTo>
                    <a:pt x="123" y="541"/>
                  </a:lnTo>
                  <a:lnTo>
                    <a:pt x="127" y="531"/>
                  </a:lnTo>
                  <a:lnTo>
                    <a:pt x="137" y="514"/>
                  </a:lnTo>
                  <a:lnTo>
                    <a:pt x="142" y="506"/>
                  </a:lnTo>
                  <a:lnTo>
                    <a:pt x="150" y="495"/>
                  </a:lnTo>
                  <a:lnTo>
                    <a:pt x="161" y="475"/>
                  </a:lnTo>
                  <a:lnTo>
                    <a:pt x="168" y="465"/>
                  </a:lnTo>
                  <a:lnTo>
                    <a:pt x="169" y="452"/>
                  </a:lnTo>
                  <a:lnTo>
                    <a:pt x="171" y="443"/>
                  </a:lnTo>
                  <a:lnTo>
                    <a:pt x="176" y="440"/>
                  </a:lnTo>
                  <a:lnTo>
                    <a:pt x="181" y="436"/>
                  </a:lnTo>
                  <a:lnTo>
                    <a:pt x="188" y="434"/>
                  </a:lnTo>
                  <a:lnTo>
                    <a:pt x="195" y="438"/>
                  </a:lnTo>
                  <a:lnTo>
                    <a:pt x="192" y="432"/>
                  </a:lnTo>
                  <a:lnTo>
                    <a:pt x="194" y="426"/>
                  </a:lnTo>
                  <a:lnTo>
                    <a:pt x="199" y="426"/>
                  </a:lnTo>
                  <a:lnTo>
                    <a:pt x="194" y="420"/>
                  </a:lnTo>
                  <a:lnTo>
                    <a:pt x="191" y="415"/>
                  </a:lnTo>
                  <a:lnTo>
                    <a:pt x="190" y="412"/>
                  </a:lnTo>
                  <a:lnTo>
                    <a:pt x="190" y="407"/>
                  </a:lnTo>
                  <a:lnTo>
                    <a:pt x="189" y="402"/>
                  </a:lnTo>
                  <a:lnTo>
                    <a:pt x="189" y="396"/>
                  </a:lnTo>
                  <a:lnTo>
                    <a:pt x="188" y="393"/>
                  </a:lnTo>
                  <a:lnTo>
                    <a:pt x="185" y="388"/>
                  </a:lnTo>
                  <a:lnTo>
                    <a:pt x="180" y="383"/>
                  </a:lnTo>
                  <a:lnTo>
                    <a:pt x="178" y="381"/>
                  </a:lnTo>
                  <a:lnTo>
                    <a:pt x="172" y="375"/>
                  </a:lnTo>
                  <a:lnTo>
                    <a:pt x="168" y="374"/>
                  </a:lnTo>
                  <a:lnTo>
                    <a:pt x="161" y="370"/>
                  </a:lnTo>
                  <a:lnTo>
                    <a:pt x="156" y="360"/>
                  </a:lnTo>
                  <a:lnTo>
                    <a:pt x="152" y="364"/>
                  </a:lnTo>
                  <a:lnTo>
                    <a:pt x="148" y="363"/>
                  </a:lnTo>
                  <a:lnTo>
                    <a:pt x="146" y="359"/>
                  </a:lnTo>
                  <a:lnTo>
                    <a:pt x="143" y="358"/>
                  </a:lnTo>
                  <a:lnTo>
                    <a:pt x="140" y="356"/>
                  </a:lnTo>
                  <a:lnTo>
                    <a:pt x="137" y="354"/>
                  </a:lnTo>
                  <a:lnTo>
                    <a:pt x="133" y="347"/>
                  </a:lnTo>
                  <a:lnTo>
                    <a:pt x="126" y="334"/>
                  </a:lnTo>
                  <a:lnTo>
                    <a:pt x="122" y="323"/>
                  </a:lnTo>
                  <a:lnTo>
                    <a:pt x="123" y="312"/>
                  </a:lnTo>
                  <a:lnTo>
                    <a:pt x="127" y="303"/>
                  </a:lnTo>
                  <a:lnTo>
                    <a:pt x="127" y="297"/>
                  </a:lnTo>
                  <a:lnTo>
                    <a:pt x="126" y="290"/>
                  </a:lnTo>
                  <a:lnTo>
                    <a:pt x="122" y="283"/>
                  </a:lnTo>
                  <a:lnTo>
                    <a:pt x="116" y="275"/>
                  </a:lnTo>
                  <a:lnTo>
                    <a:pt x="111" y="265"/>
                  </a:lnTo>
                  <a:lnTo>
                    <a:pt x="108" y="255"/>
                  </a:lnTo>
                  <a:lnTo>
                    <a:pt x="109" y="248"/>
                  </a:lnTo>
                  <a:lnTo>
                    <a:pt x="110" y="243"/>
                  </a:lnTo>
                  <a:lnTo>
                    <a:pt x="108" y="235"/>
                  </a:lnTo>
                  <a:lnTo>
                    <a:pt x="104" y="231"/>
                  </a:lnTo>
                  <a:lnTo>
                    <a:pt x="102" y="223"/>
                  </a:lnTo>
                  <a:lnTo>
                    <a:pt x="100" y="211"/>
                  </a:lnTo>
                  <a:lnTo>
                    <a:pt x="100" y="202"/>
                  </a:lnTo>
                  <a:lnTo>
                    <a:pt x="103" y="194"/>
                  </a:lnTo>
                  <a:lnTo>
                    <a:pt x="100" y="191"/>
                  </a:lnTo>
                  <a:lnTo>
                    <a:pt x="94" y="182"/>
                  </a:lnTo>
                  <a:lnTo>
                    <a:pt x="87" y="172"/>
                  </a:lnTo>
                  <a:lnTo>
                    <a:pt x="79" y="161"/>
                  </a:lnTo>
                  <a:lnTo>
                    <a:pt x="67" y="153"/>
                  </a:lnTo>
                  <a:lnTo>
                    <a:pt x="47" y="150"/>
                  </a:lnTo>
                  <a:lnTo>
                    <a:pt x="37" y="141"/>
                  </a:lnTo>
                  <a:lnTo>
                    <a:pt x="28" y="135"/>
                  </a:lnTo>
                  <a:lnTo>
                    <a:pt x="13" y="120"/>
                  </a:lnTo>
                  <a:lnTo>
                    <a:pt x="7" y="116"/>
                  </a:lnTo>
                  <a:lnTo>
                    <a:pt x="3" y="112"/>
                  </a:lnTo>
                  <a:lnTo>
                    <a:pt x="0" y="109"/>
                  </a:lnTo>
                  <a:lnTo>
                    <a:pt x="10" y="105"/>
                  </a:lnTo>
                  <a:lnTo>
                    <a:pt x="19" y="86"/>
                  </a:lnTo>
                  <a:lnTo>
                    <a:pt x="34" y="94"/>
                  </a:lnTo>
                  <a:lnTo>
                    <a:pt x="47" y="108"/>
                  </a:lnTo>
                  <a:lnTo>
                    <a:pt x="56" y="125"/>
                  </a:lnTo>
                  <a:lnTo>
                    <a:pt x="66" y="129"/>
                  </a:lnTo>
                  <a:lnTo>
                    <a:pt x="83" y="133"/>
                  </a:lnTo>
                  <a:lnTo>
                    <a:pt x="93" y="129"/>
                  </a:lnTo>
                  <a:lnTo>
                    <a:pt x="106" y="114"/>
                  </a:lnTo>
                  <a:lnTo>
                    <a:pt x="117" y="124"/>
                  </a:lnTo>
                  <a:lnTo>
                    <a:pt x="134" y="124"/>
                  </a:lnTo>
                  <a:lnTo>
                    <a:pt x="144" y="109"/>
                  </a:lnTo>
                  <a:lnTo>
                    <a:pt x="156" y="97"/>
                  </a:lnTo>
                  <a:lnTo>
                    <a:pt x="152" y="71"/>
                  </a:lnTo>
                  <a:lnTo>
                    <a:pt x="153" y="40"/>
                  </a:lnTo>
                  <a:lnTo>
                    <a:pt x="160" y="24"/>
                  </a:lnTo>
                  <a:lnTo>
                    <a:pt x="173" y="17"/>
                  </a:lnTo>
                  <a:lnTo>
                    <a:pt x="181" y="15"/>
                  </a:lnTo>
                  <a:lnTo>
                    <a:pt x="191" y="8"/>
                  </a:lnTo>
                  <a:lnTo>
                    <a:pt x="203" y="0"/>
                  </a:lnTo>
                  <a:lnTo>
                    <a:pt x="213" y="0"/>
                  </a:lnTo>
                  <a:lnTo>
                    <a:pt x="227" y="13"/>
                  </a:lnTo>
                  <a:lnTo>
                    <a:pt x="237" y="15"/>
                  </a:lnTo>
                  <a:lnTo>
                    <a:pt x="248" y="22"/>
                  </a:lnTo>
                  <a:lnTo>
                    <a:pt x="257" y="43"/>
                  </a:lnTo>
                  <a:lnTo>
                    <a:pt x="249" y="58"/>
                  </a:lnTo>
                  <a:lnTo>
                    <a:pt x="256" y="74"/>
                  </a:lnTo>
                  <a:close/>
                </a:path>
              </a:pathLst>
            </a:custGeom>
            <a:solidFill>
              <a:srgbClr val="FFFF66"/>
            </a:solidFill>
            <a:ln w="12700" cap="flat" cmpd="sng">
              <a:solidFill>
                <a:srgbClr val="A50021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35"/>
            <p:cNvSpPr>
              <a:spLocks/>
            </p:cNvSpPr>
            <p:nvPr/>
          </p:nvSpPr>
          <p:spPr bwMode="auto">
            <a:xfrm>
              <a:off x="3279453" y="3149600"/>
              <a:ext cx="441325" cy="352425"/>
            </a:xfrm>
            <a:custGeom>
              <a:avLst/>
              <a:gdLst>
                <a:gd name="T0" fmla="*/ 2147483646 w 278"/>
                <a:gd name="T1" fmla="*/ 2147483646 h 215"/>
                <a:gd name="T2" fmla="*/ 2147483646 w 278"/>
                <a:gd name="T3" fmla="*/ 2147483646 h 215"/>
                <a:gd name="T4" fmla="*/ 2147483646 w 278"/>
                <a:gd name="T5" fmla="*/ 2147483646 h 215"/>
                <a:gd name="T6" fmla="*/ 2147483646 w 278"/>
                <a:gd name="T7" fmla="*/ 2147483646 h 215"/>
                <a:gd name="T8" fmla="*/ 0 w 278"/>
                <a:gd name="T9" fmla="*/ 2147483646 h 215"/>
                <a:gd name="T10" fmla="*/ 2147483646 w 278"/>
                <a:gd name="T11" fmla="*/ 2147483646 h 215"/>
                <a:gd name="T12" fmla="*/ 2147483646 w 278"/>
                <a:gd name="T13" fmla="*/ 2147483646 h 215"/>
                <a:gd name="T14" fmla="*/ 2147483646 w 278"/>
                <a:gd name="T15" fmla="*/ 2147483646 h 215"/>
                <a:gd name="T16" fmla="*/ 2147483646 w 278"/>
                <a:gd name="T17" fmla="*/ 2147483646 h 215"/>
                <a:gd name="T18" fmla="*/ 2147483646 w 278"/>
                <a:gd name="T19" fmla="*/ 2147483646 h 215"/>
                <a:gd name="T20" fmla="*/ 2147483646 w 278"/>
                <a:gd name="T21" fmla="*/ 2147483646 h 215"/>
                <a:gd name="T22" fmla="*/ 2147483646 w 278"/>
                <a:gd name="T23" fmla="*/ 2147483646 h 215"/>
                <a:gd name="T24" fmla="*/ 2147483646 w 278"/>
                <a:gd name="T25" fmla="*/ 2147483646 h 215"/>
                <a:gd name="T26" fmla="*/ 2147483646 w 278"/>
                <a:gd name="T27" fmla="*/ 2147483646 h 215"/>
                <a:gd name="T28" fmla="*/ 2147483646 w 278"/>
                <a:gd name="T29" fmla="*/ 2147483646 h 215"/>
                <a:gd name="T30" fmla="*/ 2147483646 w 278"/>
                <a:gd name="T31" fmla="*/ 2147483646 h 215"/>
                <a:gd name="T32" fmla="*/ 2147483646 w 278"/>
                <a:gd name="T33" fmla="*/ 2147483646 h 215"/>
                <a:gd name="T34" fmla="*/ 2147483646 w 278"/>
                <a:gd name="T35" fmla="*/ 2147483646 h 215"/>
                <a:gd name="T36" fmla="*/ 2147483646 w 278"/>
                <a:gd name="T37" fmla="*/ 2147483646 h 215"/>
                <a:gd name="T38" fmla="*/ 2147483646 w 278"/>
                <a:gd name="T39" fmla="*/ 0 h 215"/>
                <a:gd name="T40" fmla="*/ 2147483646 w 278"/>
                <a:gd name="T41" fmla="*/ 2147483646 h 215"/>
                <a:gd name="T42" fmla="*/ 2147483646 w 278"/>
                <a:gd name="T43" fmla="*/ 2147483646 h 215"/>
                <a:gd name="T44" fmla="*/ 2147483646 w 278"/>
                <a:gd name="T45" fmla="*/ 2147483646 h 215"/>
                <a:gd name="T46" fmla="*/ 2147483646 w 278"/>
                <a:gd name="T47" fmla="*/ 2147483646 h 215"/>
                <a:gd name="T48" fmla="*/ 2147483646 w 278"/>
                <a:gd name="T49" fmla="*/ 2147483646 h 215"/>
                <a:gd name="T50" fmla="*/ 2147483646 w 278"/>
                <a:gd name="T51" fmla="*/ 2147483646 h 215"/>
                <a:gd name="T52" fmla="*/ 2147483646 w 278"/>
                <a:gd name="T53" fmla="*/ 2147483646 h 215"/>
                <a:gd name="T54" fmla="*/ 2147483646 w 278"/>
                <a:gd name="T55" fmla="*/ 2147483646 h 215"/>
                <a:gd name="T56" fmla="*/ 2147483646 w 278"/>
                <a:gd name="T57" fmla="*/ 2147483646 h 215"/>
                <a:gd name="T58" fmla="*/ 2147483646 w 278"/>
                <a:gd name="T59" fmla="*/ 2147483646 h 215"/>
                <a:gd name="T60" fmla="*/ 2147483646 w 278"/>
                <a:gd name="T61" fmla="*/ 2147483646 h 215"/>
                <a:gd name="T62" fmla="*/ 2147483646 w 278"/>
                <a:gd name="T63" fmla="*/ 2147483646 h 215"/>
                <a:gd name="T64" fmla="*/ 2147483646 w 278"/>
                <a:gd name="T65" fmla="*/ 2147483646 h 215"/>
                <a:gd name="T66" fmla="*/ 2147483646 w 278"/>
                <a:gd name="T67" fmla="*/ 2147483646 h 215"/>
                <a:gd name="T68" fmla="*/ 2147483646 w 278"/>
                <a:gd name="T69" fmla="*/ 2147483646 h 215"/>
                <a:gd name="T70" fmla="*/ 2147483646 w 278"/>
                <a:gd name="T71" fmla="*/ 2147483646 h 215"/>
                <a:gd name="T72" fmla="*/ 2147483646 w 278"/>
                <a:gd name="T73" fmla="*/ 2147483646 h 215"/>
                <a:gd name="T74" fmla="*/ 2147483646 w 278"/>
                <a:gd name="T75" fmla="*/ 2147483646 h 215"/>
                <a:gd name="T76" fmla="*/ 2147483646 w 278"/>
                <a:gd name="T77" fmla="*/ 2147483646 h 215"/>
                <a:gd name="T78" fmla="*/ 2147483646 w 278"/>
                <a:gd name="T79" fmla="*/ 2147483646 h 215"/>
                <a:gd name="T80" fmla="*/ 2147483646 w 278"/>
                <a:gd name="T81" fmla="*/ 2147483646 h 215"/>
                <a:gd name="T82" fmla="*/ 2147483646 w 278"/>
                <a:gd name="T83" fmla="*/ 2147483646 h 215"/>
                <a:gd name="T84" fmla="*/ 2147483646 w 278"/>
                <a:gd name="T85" fmla="*/ 2147483646 h 215"/>
                <a:gd name="T86" fmla="*/ 2147483646 w 278"/>
                <a:gd name="T87" fmla="*/ 2147483646 h 215"/>
                <a:gd name="T88" fmla="*/ 2147483646 w 278"/>
                <a:gd name="T89" fmla="*/ 2147483646 h 215"/>
                <a:gd name="T90" fmla="*/ 2147483646 w 278"/>
                <a:gd name="T91" fmla="*/ 2147483646 h 215"/>
                <a:gd name="T92" fmla="*/ 2147483646 w 278"/>
                <a:gd name="T93" fmla="*/ 2147483646 h 215"/>
                <a:gd name="T94" fmla="*/ 2147483646 w 278"/>
                <a:gd name="T95" fmla="*/ 2147483646 h 215"/>
                <a:gd name="T96" fmla="*/ 2147483646 w 278"/>
                <a:gd name="T97" fmla="*/ 2147483646 h 215"/>
                <a:gd name="T98" fmla="*/ 2147483646 w 278"/>
                <a:gd name="T99" fmla="*/ 2147483646 h 215"/>
                <a:gd name="T100" fmla="*/ 2147483646 w 278"/>
                <a:gd name="T101" fmla="*/ 2147483646 h 215"/>
                <a:gd name="T102" fmla="*/ 2147483646 w 278"/>
                <a:gd name="T103" fmla="*/ 2147483646 h 215"/>
                <a:gd name="T104" fmla="*/ 2147483646 w 278"/>
                <a:gd name="T105" fmla="*/ 2147483646 h 215"/>
                <a:gd name="T106" fmla="*/ 2147483646 w 278"/>
                <a:gd name="T107" fmla="*/ 2147483646 h 215"/>
                <a:gd name="T108" fmla="*/ 2147483646 w 278"/>
                <a:gd name="T109" fmla="*/ 2147483646 h 215"/>
                <a:gd name="T110" fmla="*/ 2147483646 w 278"/>
                <a:gd name="T111" fmla="*/ 2147483646 h 215"/>
                <a:gd name="T112" fmla="*/ 2147483646 w 278"/>
                <a:gd name="T113" fmla="*/ 2147483646 h 215"/>
                <a:gd name="T114" fmla="*/ 2147483646 w 278"/>
                <a:gd name="T115" fmla="*/ 2147483646 h 215"/>
                <a:gd name="T116" fmla="*/ 2147483646 w 278"/>
                <a:gd name="T117" fmla="*/ 2147483646 h 215"/>
                <a:gd name="T118" fmla="*/ 2147483646 w 278"/>
                <a:gd name="T119" fmla="*/ 2147483646 h 215"/>
                <a:gd name="T120" fmla="*/ 2147483646 w 278"/>
                <a:gd name="T121" fmla="*/ 2147483646 h 215"/>
                <a:gd name="T122" fmla="*/ 2147483646 w 278"/>
                <a:gd name="T123" fmla="*/ 2147483646 h 21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8"/>
                <a:gd name="T187" fmla="*/ 0 h 215"/>
                <a:gd name="T188" fmla="*/ 278 w 278"/>
                <a:gd name="T189" fmla="*/ 215 h 21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8" h="215">
                  <a:moveTo>
                    <a:pt x="16" y="106"/>
                  </a:moveTo>
                  <a:lnTo>
                    <a:pt x="14" y="99"/>
                  </a:lnTo>
                  <a:lnTo>
                    <a:pt x="13" y="99"/>
                  </a:lnTo>
                  <a:lnTo>
                    <a:pt x="13" y="93"/>
                  </a:lnTo>
                  <a:lnTo>
                    <a:pt x="11" y="86"/>
                  </a:lnTo>
                  <a:lnTo>
                    <a:pt x="9" y="76"/>
                  </a:lnTo>
                  <a:lnTo>
                    <a:pt x="6" y="68"/>
                  </a:lnTo>
                  <a:lnTo>
                    <a:pt x="3" y="61"/>
                  </a:lnTo>
                  <a:lnTo>
                    <a:pt x="2" y="56"/>
                  </a:lnTo>
                  <a:lnTo>
                    <a:pt x="0" y="48"/>
                  </a:lnTo>
                  <a:lnTo>
                    <a:pt x="4" y="50"/>
                  </a:lnTo>
                  <a:lnTo>
                    <a:pt x="11" y="51"/>
                  </a:lnTo>
                  <a:lnTo>
                    <a:pt x="16" y="47"/>
                  </a:lnTo>
                  <a:lnTo>
                    <a:pt x="18" y="40"/>
                  </a:lnTo>
                  <a:lnTo>
                    <a:pt x="22" y="34"/>
                  </a:lnTo>
                  <a:lnTo>
                    <a:pt x="28" y="32"/>
                  </a:lnTo>
                  <a:lnTo>
                    <a:pt x="33" y="27"/>
                  </a:lnTo>
                  <a:lnTo>
                    <a:pt x="40" y="24"/>
                  </a:lnTo>
                  <a:lnTo>
                    <a:pt x="46" y="21"/>
                  </a:lnTo>
                  <a:lnTo>
                    <a:pt x="52" y="18"/>
                  </a:lnTo>
                  <a:lnTo>
                    <a:pt x="58" y="17"/>
                  </a:lnTo>
                  <a:lnTo>
                    <a:pt x="65" y="16"/>
                  </a:lnTo>
                  <a:lnTo>
                    <a:pt x="72" y="17"/>
                  </a:lnTo>
                  <a:lnTo>
                    <a:pt x="79" y="19"/>
                  </a:lnTo>
                  <a:lnTo>
                    <a:pt x="85" y="18"/>
                  </a:lnTo>
                  <a:lnTo>
                    <a:pt x="91" y="15"/>
                  </a:lnTo>
                  <a:lnTo>
                    <a:pt x="97" y="16"/>
                  </a:lnTo>
                  <a:lnTo>
                    <a:pt x="104" y="13"/>
                  </a:lnTo>
                  <a:lnTo>
                    <a:pt x="111" y="12"/>
                  </a:lnTo>
                  <a:lnTo>
                    <a:pt x="117" y="14"/>
                  </a:lnTo>
                  <a:lnTo>
                    <a:pt x="123" y="12"/>
                  </a:lnTo>
                  <a:lnTo>
                    <a:pt x="130" y="14"/>
                  </a:lnTo>
                  <a:lnTo>
                    <a:pt x="137" y="16"/>
                  </a:lnTo>
                  <a:lnTo>
                    <a:pt x="143" y="18"/>
                  </a:lnTo>
                  <a:lnTo>
                    <a:pt x="150" y="19"/>
                  </a:lnTo>
                  <a:lnTo>
                    <a:pt x="156" y="17"/>
                  </a:lnTo>
                  <a:lnTo>
                    <a:pt x="162" y="14"/>
                  </a:lnTo>
                  <a:lnTo>
                    <a:pt x="167" y="9"/>
                  </a:lnTo>
                  <a:lnTo>
                    <a:pt x="170" y="3"/>
                  </a:lnTo>
                  <a:lnTo>
                    <a:pt x="177" y="0"/>
                  </a:lnTo>
                  <a:lnTo>
                    <a:pt x="182" y="4"/>
                  </a:lnTo>
                  <a:lnTo>
                    <a:pt x="185" y="10"/>
                  </a:lnTo>
                  <a:lnTo>
                    <a:pt x="189" y="16"/>
                  </a:lnTo>
                  <a:lnTo>
                    <a:pt x="193" y="22"/>
                  </a:lnTo>
                  <a:lnTo>
                    <a:pt x="199" y="23"/>
                  </a:lnTo>
                  <a:lnTo>
                    <a:pt x="206" y="22"/>
                  </a:lnTo>
                  <a:lnTo>
                    <a:pt x="213" y="20"/>
                  </a:lnTo>
                  <a:lnTo>
                    <a:pt x="219" y="23"/>
                  </a:lnTo>
                  <a:lnTo>
                    <a:pt x="225" y="27"/>
                  </a:lnTo>
                  <a:lnTo>
                    <a:pt x="231" y="30"/>
                  </a:lnTo>
                  <a:lnTo>
                    <a:pt x="237" y="32"/>
                  </a:lnTo>
                  <a:lnTo>
                    <a:pt x="255" y="48"/>
                  </a:lnTo>
                  <a:lnTo>
                    <a:pt x="262" y="50"/>
                  </a:lnTo>
                  <a:lnTo>
                    <a:pt x="268" y="52"/>
                  </a:lnTo>
                  <a:lnTo>
                    <a:pt x="271" y="52"/>
                  </a:lnTo>
                  <a:lnTo>
                    <a:pt x="271" y="54"/>
                  </a:lnTo>
                  <a:lnTo>
                    <a:pt x="272" y="55"/>
                  </a:lnTo>
                  <a:lnTo>
                    <a:pt x="268" y="61"/>
                  </a:lnTo>
                  <a:lnTo>
                    <a:pt x="263" y="65"/>
                  </a:lnTo>
                  <a:lnTo>
                    <a:pt x="263" y="72"/>
                  </a:lnTo>
                  <a:lnTo>
                    <a:pt x="264" y="79"/>
                  </a:lnTo>
                  <a:lnTo>
                    <a:pt x="272" y="77"/>
                  </a:lnTo>
                  <a:lnTo>
                    <a:pt x="278" y="79"/>
                  </a:lnTo>
                  <a:lnTo>
                    <a:pt x="273" y="96"/>
                  </a:lnTo>
                  <a:lnTo>
                    <a:pt x="269" y="97"/>
                  </a:lnTo>
                  <a:lnTo>
                    <a:pt x="263" y="98"/>
                  </a:lnTo>
                  <a:lnTo>
                    <a:pt x="257" y="102"/>
                  </a:lnTo>
                  <a:lnTo>
                    <a:pt x="253" y="108"/>
                  </a:lnTo>
                  <a:lnTo>
                    <a:pt x="246" y="110"/>
                  </a:lnTo>
                  <a:lnTo>
                    <a:pt x="241" y="115"/>
                  </a:lnTo>
                  <a:lnTo>
                    <a:pt x="240" y="122"/>
                  </a:lnTo>
                  <a:lnTo>
                    <a:pt x="242" y="128"/>
                  </a:lnTo>
                  <a:lnTo>
                    <a:pt x="241" y="135"/>
                  </a:lnTo>
                  <a:lnTo>
                    <a:pt x="242" y="143"/>
                  </a:lnTo>
                  <a:lnTo>
                    <a:pt x="239" y="149"/>
                  </a:lnTo>
                  <a:lnTo>
                    <a:pt x="237" y="156"/>
                  </a:lnTo>
                  <a:lnTo>
                    <a:pt x="236" y="163"/>
                  </a:lnTo>
                  <a:lnTo>
                    <a:pt x="240" y="169"/>
                  </a:lnTo>
                  <a:lnTo>
                    <a:pt x="245" y="173"/>
                  </a:lnTo>
                  <a:lnTo>
                    <a:pt x="248" y="180"/>
                  </a:lnTo>
                  <a:lnTo>
                    <a:pt x="241" y="184"/>
                  </a:lnTo>
                  <a:lnTo>
                    <a:pt x="235" y="181"/>
                  </a:lnTo>
                  <a:lnTo>
                    <a:pt x="230" y="176"/>
                  </a:lnTo>
                  <a:lnTo>
                    <a:pt x="223" y="175"/>
                  </a:lnTo>
                  <a:lnTo>
                    <a:pt x="217" y="180"/>
                  </a:lnTo>
                  <a:lnTo>
                    <a:pt x="213" y="185"/>
                  </a:lnTo>
                  <a:lnTo>
                    <a:pt x="206" y="186"/>
                  </a:lnTo>
                  <a:lnTo>
                    <a:pt x="201" y="190"/>
                  </a:lnTo>
                  <a:lnTo>
                    <a:pt x="201" y="191"/>
                  </a:lnTo>
                  <a:lnTo>
                    <a:pt x="205" y="202"/>
                  </a:lnTo>
                  <a:lnTo>
                    <a:pt x="198" y="204"/>
                  </a:lnTo>
                  <a:lnTo>
                    <a:pt x="191" y="202"/>
                  </a:lnTo>
                  <a:lnTo>
                    <a:pt x="187" y="207"/>
                  </a:lnTo>
                  <a:lnTo>
                    <a:pt x="181" y="211"/>
                  </a:lnTo>
                  <a:lnTo>
                    <a:pt x="167" y="210"/>
                  </a:lnTo>
                  <a:lnTo>
                    <a:pt x="161" y="213"/>
                  </a:lnTo>
                  <a:lnTo>
                    <a:pt x="154" y="215"/>
                  </a:lnTo>
                  <a:lnTo>
                    <a:pt x="147" y="214"/>
                  </a:lnTo>
                  <a:lnTo>
                    <a:pt x="140" y="214"/>
                  </a:lnTo>
                  <a:lnTo>
                    <a:pt x="136" y="213"/>
                  </a:lnTo>
                  <a:lnTo>
                    <a:pt x="134" y="210"/>
                  </a:lnTo>
                  <a:lnTo>
                    <a:pt x="131" y="195"/>
                  </a:lnTo>
                  <a:lnTo>
                    <a:pt x="126" y="185"/>
                  </a:lnTo>
                  <a:lnTo>
                    <a:pt x="109" y="176"/>
                  </a:lnTo>
                  <a:lnTo>
                    <a:pt x="95" y="170"/>
                  </a:lnTo>
                  <a:lnTo>
                    <a:pt x="92" y="171"/>
                  </a:lnTo>
                  <a:lnTo>
                    <a:pt x="92" y="169"/>
                  </a:lnTo>
                  <a:lnTo>
                    <a:pt x="90" y="162"/>
                  </a:lnTo>
                  <a:lnTo>
                    <a:pt x="90" y="155"/>
                  </a:lnTo>
                  <a:lnTo>
                    <a:pt x="92" y="148"/>
                  </a:lnTo>
                  <a:lnTo>
                    <a:pt x="93" y="141"/>
                  </a:lnTo>
                  <a:lnTo>
                    <a:pt x="90" y="135"/>
                  </a:lnTo>
                  <a:lnTo>
                    <a:pt x="82" y="123"/>
                  </a:lnTo>
                  <a:lnTo>
                    <a:pt x="76" y="119"/>
                  </a:lnTo>
                  <a:lnTo>
                    <a:pt x="69" y="121"/>
                  </a:lnTo>
                  <a:lnTo>
                    <a:pt x="63" y="122"/>
                  </a:lnTo>
                  <a:lnTo>
                    <a:pt x="55" y="122"/>
                  </a:lnTo>
                  <a:lnTo>
                    <a:pt x="48" y="122"/>
                  </a:lnTo>
                  <a:lnTo>
                    <a:pt x="42" y="120"/>
                  </a:lnTo>
                  <a:lnTo>
                    <a:pt x="36" y="116"/>
                  </a:lnTo>
                  <a:lnTo>
                    <a:pt x="29" y="115"/>
                  </a:lnTo>
                  <a:lnTo>
                    <a:pt x="24" y="110"/>
                  </a:lnTo>
                  <a:lnTo>
                    <a:pt x="17" y="111"/>
                  </a:lnTo>
                  <a:lnTo>
                    <a:pt x="16" y="111"/>
                  </a:lnTo>
                  <a:lnTo>
                    <a:pt x="16" y="106"/>
                  </a:lnTo>
                  <a:close/>
                </a:path>
              </a:pathLst>
            </a:custGeom>
            <a:solidFill>
              <a:srgbClr val="FFFF66"/>
            </a:solidFill>
            <a:ln w="12700" cap="flat" cmpd="sng">
              <a:solidFill>
                <a:srgbClr val="A50021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51" name="Freeform 149"/>
            <p:cNvSpPr>
              <a:spLocks noEditPoints="1"/>
            </p:cNvSpPr>
            <p:nvPr/>
          </p:nvSpPr>
          <p:spPr bwMode="auto">
            <a:xfrm>
              <a:off x="3322316" y="2703513"/>
              <a:ext cx="425450" cy="290512"/>
            </a:xfrm>
            <a:custGeom>
              <a:avLst/>
              <a:gdLst>
                <a:gd name="T0" fmla="*/ 2147483646 w 268"/>
                <a:gd name="T1" fmla="*/ 2147483646 h 176"/>
                <a:gd name="T2" fmla="*/ 2147483646 w 268"/>
                <a:gd name="T3" fmla="*/ 2147483646 h 176"/>
                <a:gd name="T4" fmla="*/ 2147483646 w 268"/>
                <a:gd name="T5" fmla="*/ 2147483646 h 176"/>
                <a:gd name="T6" fmla="*/ 2147483646 w 268"/>
                <a:gd name="T7" fmla="*/ 2147483646 h 176"/>
                <a:gd name="T8" fmla="*/ 2147483646 w 268"/>
                <a:gd name="T9" fmla="*/ 2147483646 h 176"/>
                <a:gd name="T10" fmla="*/ 2147483646 w 268"/>
                <a:gd name="T11" fmla="*/ 2147483646 h 176"/>
                <a:gd name="T12" fmla="*/ 2147483646 w 268"/>
                <a:gd name="T13" fmla="*/ 2147483646 h 176"/>
                <a:gd name="T14" fmla="*/ 2147483646 w 268"/>
                <a:gd name="T15" fmla="*/ 2147483646 h 176"/>
                <a:gd name="T16" fmla="*/ 2147483646 w 268"/>
                <a:gd name="T17" fmla="*/ 2147483646 h 176"/>
                <a:gd name="T18" fmla="*/ 2147483646 w 268"/>
                <a:gd name="T19" fmla="*/ 2147483646 h 176"/>
                <a:gd name="T20" fmla="*/ 2147483646 w 268"/>
                <a:gd name="T21" fmla="*/ 2147483646 h 176"/>
                <a:gd name="T22" fmla="*/ 2147483646 w 268"/>
                <a:gd name="T23" fmla="*/ 2147483646 h 176"/>
                <a:gd name="T24" fmla="*/ 2147483646 w 268"/>
                <a:gd name="T25" fmla="*/ 2147483646 h 176"/>
                <a:gd name="T26" fmla="*/ 2147483646 w 268"/>
                <a:gd name="T27" fmla="*/ 2147483646 h 176"/>
                <a:gd name="T28" fmla="*/ 2147483646 w 268"/>
                <a:gd name="T29" fmla="*/ 2147483646 h 176"/>
                <a:gd name="T30" fmla="*/ 2147483646 w 268"/>
                <a:gd name="T31" fmla="*/ 2147483646 h 176"/>
                <a:gd name="T32" fmla="*/ 2147483646 w 268"/>
                <a:gd name="T33" fmla="*/ 2147483646 h 176"/>
                <a:gd name="T34" fmla="*/ 2147483646 w 268"/>
                <a:gd name="T35" fmla="*/ 2147483646 h 176"/>
                <a:gd name="T36" fmla="*/ 2147483646 w 268"/>
                <a:gd name="T37" fmla="*/ 2147483646 h 176"/>
                <a:gd name="T38" fmla="*/ 2147483646 w 268"/>
                <a:gd name="T39" fmla="*/ 2147483646 h 176"/>
                <a:gd name="T40" fmla="*/ 2147483646 w 268"/>
                <a:gd name="T41" fmla="*/ 2147483646 h 176"/>
                <a:gd name="T42" fmla="*/ 2147483646 w 268"/>
                <a:gd name="T43" fmla="*/ 2147483646 h 176"/>
                <a:gd name="T44" fmla="*/ 2147483646 w 268"/>
                <a:gd name="T45" fmla="*/ 2147483646 h 176"/>
                <a:gd name="T46" fmla="*/ 2147483646 w 268"/>
                <a:gd name="T47" fmla="*/ 2147483646 h 176"/>
                <a:gd name="T48" fmla="*/ 2147483646 w 268"/>
                <a:gd name="T49" fmla="*/ 2147483646 h 176"/>
                <a:gd name="T50" fmla="*/ 2147483646 w 268"/>
                <a:gd name="T51" fmla="*/ 2147483646 h 176"/>
                <a:gd name="T52" fmla="*/ 2147483646 w 268"/>
                <a:gd name="T53" fmla="*/ 2147483646 h 176"/>
                <a:gd name="T54" fmla="*/ 2147483646 w 268"/>
                <a:gd name="T55" fmla="*/ 0 h 176"/>
                <a:gd name="T56" fmla="*/ 2147483646 w 268"/>
                <a:gd name="T57" fmla="*/ 2147483646 h 176"/>
                <a:gd name="T58" fmla="*/ 2147483646 w 268"/>
                <a:gd name="T59" fmla="*/ 2147483646 h 176"/>
                <a:gd name="T60" fmla="*/ 2147483646 w 268"/>
                <a:gd name="T61" fmla="*/ 2147483646 h 176"/>
                <a:gd name="T62" fmla="*/ 2147483646 w 268"/>
                <a:gd name="T63" fmla="*/ 2147483646 h 176"/>
                <a:gd name="T64" fmla="*/ 2147483646 w 268"/>
                <a:gd name="T65" fmla="*/ 2147483646 h 176"/>
                <a:gd name="T66" fmla="*/ 2147483646 w 268"/>
                <a:gd name="T67" fmla="*/ 2147483646 h 176"/>
                <a:gd name="T68" fmla="*/ 2147483646 w 268"/>
                <a:gd name="T69" fmla="*/ 2147483646 h 176"/>
                <a:gd name="T70" fmla="*/ 2147483646 w 268"/>
                <a:gd name="T71" fmla="*/ 2147483646 h 176"/>
                <a:gd name="T72" fmla="*/ 2147483646 w 268"/>
                <a:gd name="T73" fmla="*/ 2147483646 h 176"/>
                <a:gd name="T74" fmla="*/ 2147483646 w 268"/>
                <a:gd name="T75" fmla="*/ 2147483646 h 176"/>
                <a:gd name="T76" fmla="*/ 2147483646 w 268"/>
                <a:gd name="T77" fmla="*/ 2147483646 h 176"/>
                <a:gd name="T78" fmla="*/ 2147483646 w 268"/>
                <a:gd name="T79" fmla="*/ 2147483646 h 176"/>
                <a:gd name="T80" fmla="*/ 2147483646 w 268"/>
                <a:gd name="T81" fmla="*/ 2147483646 h 176"/>
                <a:gd name="T82" fmla="*/ 2147483646 w 268"/>
                <a:gd name="T83" fmla="*/ 2147483646 h 176"/>
                <a:gd name="T84" fmla="*/ 2147483646 w 268"/>
                <a:gd name="T85" fmla="*/ 2147483646 h 176"/>
                <a:gd name="T86" fmla="*/ 2147483646 w 268"/>
                <a:gd name="T87" fmla="*/ 2147483646 h 176"/>
                <a:gd name="T88" fmla="*/ 2147483646 w 268"/>
                <a:gd name="T89" fmla="*/ 2147483646 h 176"/>
                <a:gd name="T90" fmla="*/ 2147483646 w 268"/>
                <a:gd name="T91" fmla="*/ 2147483646 h 176"/>
                <a:gd name="T92" fmla="*/ 2147483646 w 268"/>
                <a:gd name="T93" fmla="*/ 2147483646 h 176"/>
                <a:gd name="T94" fmla="*/ 2147483646 w 268"/>
                <a:gd name="T95" fmla="*/ 2147483646 h 176"/>
                <a:gd name="T96" fmla="*/ 2147483646 w 268"/>
                <a:gd name="T97" fmla="*/ 2147483646 h 176"/>
                <a:gd name="T98" fmla="*/ 2147483646 w 268"/>
                <a:gd name="T99" fmla="*/ 2147483646 h 176"/>
                <a:gd name="T100" fmla="*/ 2147483646 w 268"/>
                <a:gd name="T101" fmla="*/ 2147483646 h 176"/>
                <a:gd name="T102" fmla="*/ 2147483646 w 268"/>
                <a:gd name="T103" fmla="*/ 2147483646 h 1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68"/>
                <a:gd name="T157" fmla="*/ 0 h 176"/>
                <a:gd name="T158" fmla="*/ 268 w 268"/>
                <a:gd name="T159" fmla="*/ 176 h 1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68" h="176">
                  <a:moveTo>
                    <a:pt x="256" y="164"/>
                  </a:moveTo>
                  <a:lnTo>
                    <a:pt x="258" y="169"/>
                  </a:lnTo>
                  <a:lnTo>
                    <a:pt x="250" y="169"/>
                  </a:lnTo>
                  <a:lnTo>
                    <a:pt x="244" y="168"/>
                  </a:lnTo>
                  <a:lnTo>
                    <a:pt x="238" y="169"/>
                  </a:lnTo>
                  <a:lnTo>
                    <a:pt x="232" y="172"/>
                  </a:lnTo>
                  <a:lnTo>
                    <a:pt x="226" y="176"/>
                  </a:lnTo>
                  <a:lnTo>
                    <a:pt x="220" y="176"/>
                  </a:lnTo>
                  <a:lnTo>
                    <a:pt x="200" y="164"/>
                  </a:lnTo>
                  <a:lnTo>
                    <a:pt x="199" y="162"/>
                  </a:lnTo>
                  <a:lnTo>
                    <a:pt x="195" y="157"/>
                  </a:lnTo>
                  <a:lnTo>
                    <a:pt x="189" y="155"/>
                  </a:lnTo>
                  <a:lnTo>
                    <a:pt x="182" y="154"/>
                  </a:lnTo>
                  <a:lnTo>
                    <a:pt x="177" y="151"/>
                  </a:lnTo>
                  <a:lnTo>
                    <a:pt x="171" y="148"/>
                  </a:lnTo>
                  <a:lnTo>
                    <a:pt x="164" y="147"/>
                  </a:lnTo>
                  <a:lnTo>
                    <a:pt x="157" y="147"/>
                  </a:lnTo>
                  <a:lnTo>
                    <a:pt x="151" y="149"/>
                  </a:lnTo>
                  <a:lnTo>
                    <a:pt x="144" y="151"/>
                  </a:lnTo>
                  <a:lnTo>
                    <a:pt x="137" y="153"/>
                  </a:lnTo>
                  <a:lnTo>
                    <a:pt x="132" y="157"/>
                  </a:lnTo>
                  <a:lnTo>
                    <a:pt x="128" y="162"/>
                  </a:lnTo>
                  <a:lnTo>
                    <a:pt x="115" y="165"/>
                  </a:lnTo>
                  <a:lnTo>
                    <a:pt x="113" y="157"/>
                  </a:lnTo>
                  <a:lnTo>
                    <a:pt x="114" y="147"/>
                  </a:lnTo>
                  <a:lnTo>
                    <a:pt x="114" y="137"/>
                  </a:lnTo>
                  <a:lnTo>
                    <a:pt x="114" y="127"/>
                  </a:lnTo>
                  <a:lnTo>
                    <a:pt x="115" y="118"/>
                  </a:lnTo>
                  <a:lnTo>
                    <a:pt x="114" y="114"/>
                  </a:lnTo>
                  <a:lnTo>
                    <a:pt x="109" y="113"/>
                  </a:lnTo>
                  <a:lnTo>
                    <a:pt x="103" y="114"/>
                  </a:lnTo>
                  <a:lnTo>
                    <a:pt x="101" y="120"/>
                  </a:lnTo>
                  <a:lnTo>
                    <a:pt x="95" y="125"/>
                  </a:lnTo>
                  <a:lnTo>
                    <a:pt x="90" y="118"/>
                  </a:lnTo>
                  <a:lnTo>
                    <a:pt x="86" y="119"/>
                  </a:lnTo>
                  <a:lnTo>
                    <a:pt x="80" y="118"/>
                  </a:lnTo>
                  <a:lnTo>
                    <a:pt x="75" y="110"/>
                  </a:lnTo>
                  <a:lnTo>
                    <a:pt x="70" y="104"/>
                  </a:lnTo>
                  <a:lnTo>
                    <a:pt x="68" y="96"/>
                  </a:lnTo>
                  <a:lnTo>
                    <a:pt x="70" y="88"/>
                  </a:lnTo>
                  <a:lnTo>
                    <a:pt x="73" y="88"/>
                  </a:lnTo>
                  <a:lnTo>
                    <a:pt x="77" y="86"/>
                  </a:lnTo>
                  <a:lnTo>
                    <a:pt x="76" y="83"/>
                  </a:lnTo>
                  <a:lnTo>
                    <a:pt x="65" y="83"/>
                  </a:lnTo>
                  <a:lnTo>
                    <a:pt x="65" y="81"/>
                  </a:lnTo>
                  <a:lnTo>
                    <a:pt x="65" y="73"/>
                  </a:lnTo>
                  <a:lnTo>
                    <a:pt x="67" y="71"/>
                  </a:lnTo>
                  <a:lnTo>
                    <a:pt x="65" y="67"/>
                  </a:lnTo>
                  <a:lnTo>
                    <a:pt x="62" y="67"/>
                  </a:lnTo>
                  <a:lnTo>
                    <a:pt x="62" y="61"/>
                  </a:lnTo>
                  <a:lnTo>
                    <a:pt x="62" y="57"/>
                  </a:lnTo>
                  <a:lnTo>
                    <a:pt x="62" y="50"/>
                  </a:lnTo>
                  <a:lnTo>
                    <a:pt x="65" y="47"/>
                  </a:lnTo>
                  <a:lnTo>
                    <a:pt x="74" y="44"/>
                  </a:lnTo>
                  <a:lnTo>
                    <a:pt x="80" y="40"/>
                  </a:lnTo>
                  <a:lnTo>
                    <a:pt x="85" y="39"/>
                  </a:lnTo>
                  <a:lnTo>
                    <a:pt x="85" y="35"/>
                  </a:lnTo>
                  <a:lnTo>
                    <a:pt x="87" y="32"/>
                  </a:lnTo>
                  <a:lnTo>
                    <a:pt x="93" y="29"/>
                  </a:lnTo>
                  <a:lnTo>
                    <a:pt x="98" y="24"/>
                  </a:lnTo>
                  <a:lnTo>
                    <a:pt x="113" y="23"/>
                  </a:lnTo>
                  <a:lnTo>
                    <a:pt x="114" y="15"/>
                  </a:lnTo>
                  <a:lnTo>
                    <a:pt x="117" y="17"/>
                  </a:lnTo>
                  <a:lnTo>
                    <a:pt x="122" y="19"/>
                  </a:lnTo>
                  <a:lnTo>
                    <a:pt x="131" y="16"/>
                  </a:lnTo>
                  <a:lnTo>
                    <a:pt x="137" y="14"/>
                  </a:lnTo>
                  <a:lnTo>
                    <a:pt x="141" y="11"/>
                  </a:lnTo>
                  <a:lnTo>
                    <a:pt x="139" y="6"/>
                  </a:lnTo>
                  <a:lnTo>
                    <a:pt x="143" y="6"/>
                  </a:lnTo>
                  <a:lnTo>
                    <a:pt x="146" y="6"/>
                  </a:lnTo>
                  <a:lnTo>
                    <a:pt x="147" y="1"/>
                  </a:lnTo>
                  <a:lnTo>
                    <a:pt x="154" y="6"/>
                  </a:lnTo>
                  <a:lnTo>
                    <a:pt x="156" y="5"/>
                  </a:lnTo>
                  <a:lnTo>
                    <a:pt x="159" y="5"/>
                  </a:lnTo>
                  <a:lnTo>
                    <a:pt x="160" y="3"/>
                  </a:lnTo>
                  <a:lnTo>
                    <a:pt x="166" y="3"/>
                  </a:lnTo>
                  <a:lnTo>
                    <a:pt x="176" y="6"/>
                  </a:lnTo>
                  <a:lnTo>
                    <a:pt x="185" y="5"/>
                  </a:lnTo>
                  <a:lnTo>
                    <a:pt x="191" y="5"/>
                  </a:lnTo>
                  <a:lnTo>
                    <a:pt x="195" y="9"/>
                  </a:lnTo>
                  <a:lnTo>
                    <a:pt x="204" y="11"/>
                  </a:lnTo>
                  <a:lnTo>
                    <a:pt x="227" y="7"/>
                  </a:lnTo>
                  <a:lnTo>
                    <a:pt x="238" y="6"/>
                  </a:lnTo>
                  <a:lnTo>
                    <a:pt x="246" y="0"/>
                  </a:lnTo>
                  <a:lnTo>
                    <a:pt x="248" y="1"/>
                  </a:lnTo>
                  <a:lnTo>
                    <a:pt x="257" y="6"/>
                  </a:lnTo>
                  <a:lnTo>
                    <a:pt x="262" y="12"/>
                  </a:lnTo>
                  <a:lnTo>
                    <a:pt x="264" y="23"/>
                  </a:lnTo>
                  <a:lnTo>
                    <a:pt x="253" y="46"/>
                  </a:lnTo>
                  <a:lnTo>
                    <a:pt x="247" y="50"/>
                  </a:lnTo>
                  <a:lnTo>
                    <a:pt x="225" y="60"/>
                  </a:lnTo>
                  <a:lnTo>
                    <a:pt x="220" y="65"/>
                  </a:lnTo>
                  <a:lnTo>
                    <a:pt x="221" y="71"/>
                  </a:lnTo>
                  <a:lnTo>
                    <a:pt x="232" y="87"/>
                  </a:lnTo>
                  <a:lnTo>
                    <a:pt x="238" y="105"/>
                  </a:lnTo>
                  <a:lnTo>
                    <a:pt x="245" y="106"/>
                  </a:lnTo>
                  <a:lnTo>
                    <a:pt x="249" y="118"/>
                  </a:lnTo>
                  <a:lnTo>
                    <a:pt x="264" y="130"/>
                  </a:lnTo>
                  <a:lnTo>
                    <a:pt x="265" y="136"/>
                  </a:lnTo>
                  <a:lnTo>
                    <a:pt x="268" y="142"/>
                  </a:lnTo>
                  <a:lnTo>
                    <a:pt x="262" y="145"/>
                  </a:lnTo>
                  <a:lnTo>
                    <a:pt x="256" y="164"/>
                  </a:lnTo>
                  <a:close/>
                  <a:moveTo>
                    <a:pt x="47" y="102"/>
                  </a:moveTo>
                  <a:lnTo>
                    <a:pt x="50" y="104"/>
                  </a:lnTo>
                  <a:lnTo>
                    <a:pt x="52" y="107"/>
                  </a:lnTo>
                  <a:lnTo>
                    <a:pt x="57" y="110"/>
                  </a:lnTo>
                  <a:lnTo>
                    <a:pt x="58" y="113"/>
                  </a:lnTo>
                  <a:lnTo>
                    <a:pt x="52" y="115"/>
                  </a:lnTo>
                  <a:lnTo>
                    <a:pt x="49" y="120"/>
                  </a:lnTo>
                  <a:lnTo>
                    <a:pt x="41" y="125"/>
                  </a:lnTo>
                  <a:lnTo>
                    <a:pt x="39" y="131"/>
                  </a:lnTo>
                  <a:lnTo>
                    <a:pt x="35" y="133"/>
                  </a:lnTo>
                  <a:lnTo>
                    <a:pt x="31" y="133"/>
                  </a:lnTo>
                  <a:lnTo>
                    <a:pt x="26" y="132"/>
                  </a:lnTo>
                  <a:lnTo>
                    <a:pt x="22" y="131"/>
                  </a:lnTo>
                  <a:lnTo>
                    <a:pt x="21" y="134"/>
                  </a:lnTo>
                  <a:lnTo>
                    <a:pt x="20" y="140"/>
                  </a:lnTo>
                  <a:lnTo>
                    <a:pt x="15" y="151"/>
                  </a:lnTo>
                  <a:lnTo>
                    <a:pt x="10" y="160"/>
                  </a:lnTo>
                  <a:lnTo>
                    <a:pt x="10" y="154"/>
                  </a:lnTo>
                  <a:lnTo>
                    <a:pt x="14" y="147"/>
                  </a:lnTo>
                  <a:lnTo>
                    <a:pt x="12" y="141"/>
                  </a:lnTo>
                  <a:lnTo>
                    <a:pt x="8" y="139"/>
                  </a:lnTo>
                  <a:lnTo>
                    <a:pt x="2" y="133"/>
                  </a:lnTo>
                  <a:lnTo>
                    <a:pt x="1" y="129"/>
                  </a:lnTo>
                  <a:lnTo>
                    <a:pt x="2" y="127"/>
                  </a:lnTo>
                  <a:lnTo>
                    <a:pt x="1" y="122"/>
                  </a:lnTo>
                  <a:lnTo>
                    <a:pt x="0" y="115"/>
                  </a:lnTo>
                  <a:lnTo>
                    <a:pt x="8" y="117"/>
                  </a:lnTo>
                  <a:lnTo>
                    <a:pt x="11" y="114"/>
                  </a:lnTo>
                  <a:lnTo>
                    <a:pt x="16" y="114"/>
                  </a:lnTo>
                  <a:lnTo>
                    <a:pt x="20" y="106"/>
                  </a:lnTo>
                  <a:lnTo>
                    <a:pt x="30" y="105"/>
                  </a:lnTo>
                  <a:lnTo>
                    <a:pt x="42" y="101"/>
                  </a:lnTo>
                  <a:lnTo>
                    <a:pt x="47" y="102"/>
                  </a:lnTo>
                  <a:close/>
                  <a:moveTo>
                    <a:pt x="21" y="71"/>
                  </a:moveTo>
                  <a:lnTo>
                    <a:pt x="22" y="69"/>
                  </a:lnTo>
                  <a:lnTo>
                    <a:pt x="24" y="66"/>
                  </a:lnTo>
                  <a:lnTo>
                    <a:pt x="28" y="66"/>
                  </a:lnTo>
                  <a:lnTo>
                    <a:pt x="33" y="69"/>
                  </a:lnTo>
                  <a:lnTo>
                    <a:pt x="37" y="71"/>
                  </a:lnTo>
                  <a:lnTo>
                    <a:pt x="42" y="74"/>
                  </a:lnTo>
                  <a:lnTo>
                    <a:pt x="43" y="81"/>
                  </a:lnTo>
                  <a:lnTo>
                    <a:pt x="36" y="83"/>
                  </a:lnTo>
                  <a:lnTo>
                    <a:pt x="30" y="88"/>
                  </a:lnTo>
                  <a:lnTo>
                    <a:pt x="27" y="95"/>
                  </a:lnTo>
                  <a:lnTo>
                    <a:pt x="21" y="96"/>
                  </a:lnTo>
                  <a:lnTo>
                    <a:pt x="18" y="89"/>
                  </a:lnTo>
                  <a:lnTo>
                    <a:pt x="14" y="83"/>
                  </a:lnTo>
                  <a:lnTo>
                    <a:pt x="7" y="84"/>
                  </a:lnTo>
                  <a:lnTo>
                    <a:pt x="4" y="82"/>
                  </a:lnTo>
                  <a:lnTo>
                    <a:pt x="7" y="79"/>
                  </a:lnTo>
                  <a:lnTo>
                    <a:pt x="12" y="78"/>
                  </a:lnTo>
                  <a:lnTo>
                    <a:pt x="17" y="77"/>
                  </a:lnTo>
                  <a:lnTo>
                    <a:pt x="19" y="77"/>
                  </a:lnTo>
                  <a:lnTo>
                    <a:pt x="21" y="71"/>
                  </a:lnTo>
                  <a:close/>
                </a:path>
              </a:pathLst>
            </a:custGeom>
            <a:solidFill>
              <a:srgbClr val="FFFF66"/>
            </a:solidFill>
            <a:ln w="12700" cap="flat" cmpd="sng">
              <a:solidFill>
                <a:srgbClr val="A50021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52" name="Freeform 107"/>
            <p:cNvSpPr>
              <a:spLocks/>
            </p:cNvSpPr>
            <p:nvPr/>
          </p:nvSpPr>
          <p:spPr bwMode="auto">
            <a:xfrm>
              <a:off x="3279453" y="2941638"/>
              <a:ext cx="541338" cy="301625"/>
            </a:xfrm>
            <a:custGeom>
              <a:avLst/>
              <a:gdLst>
                <a:gd name="T0" fmla="*/ 2147483646 w 339"/>
                <a:gd name="T1" fmla="*/ 2147483646 h 183"/>
                <a:gd name="T2" fmla="*/ 2147483646 w 339"/>
                <a:gd name="T3" fmla="*/ 2147483646 h 183"/>
                <a:gd name="T4" fmla="*/ 2147483646 w 339"/>
                <a:gd name="T5" fmla="*/ 2147483646 h 183"/>
                <a:gd name="T6" fmla="*/ 2147483646 w 339"/>
                <a:gd name="T7" fmla="*/ 2147483646 h 183"/>
                <a:gd name="T8" fmla="*/ 2147483646 w 339"/>
                <a:gd name="T9" fmla="*/ 2147483646 h 183"/>
                <a:gd name="T10" fmla="*/ 2147483646 w 339"/>
                <a:gd name="T11" fmla="*/ 2147483646 h 183"/>
                <a:gd name="T12" fmla="*/ 2147483646 w 339"/>
                <a:gd name="T13" fmla="*/ 2147483646 h 183"/>
                <a:gd name="T14" fmla="*/ 2147483646 w 339"/>
                <a:gd name="T15" fmla="*/ 2147483646 h 183"/>
                <a:gd name="T16" fmla="*/ 2147483646 w 339"/>
                <a:gd name="T17" fmla="*/ 2147483646 h 183"/>
                <a:gd name="T18" fmla="*/ 2147483646 w 339"/>
                <a:gd name="T19" fmla="*/ 2147483646 h 183"/>
                <a:gd name="T20" fmla="*/ 2147483646 w 339"/>
                <a:gd name="T21" fmla="*/ 2147483646 h 183"/>
                <a:gd name="T22" fmla="*/ 2147483646 w 339"/>
                <a:gd name="T23" fmla="*/ 2147483646 h 183"/>
                <a:gd name="T24" fmla="*/ 2147483646 w 339"/>
                <a:gd name="T25" fmla="*/ 2147483646 h 183"/>
                <a:gd name="T26" fmla="*/ 2147483646 w 339"/>
                <a:gd name="T27" fmla="*/ 2147483646 h 183"/>
                <a:gd name="T28" fmla="*/ 2147483646 w 339"/>
                <a:gd name="T29" fmla="*/ 2147483646 h 183"/>
                <a:gd name="T30" fmla="*/ 2147483646 w 339"/>
                <a:gd name="T31" fmla="*/ 2147483646 h 183"/>
                <a:gd name="T32" fmla="*/ 2147483646 w 339"/>
                <a:gd name="T33" fmla="*/ 2147483646 h 183"/>
                <a:gd name="T34" fmla="*/ 2147483646 w 339"/>
                <a:gd name="T35" fmla="*/ 2147483646 h 183"/>
                <a:gd name="T36" fmla="*/ 2147483646 w 339"/>
                <a:gd name="T37" fmla="*/ 2147483646 h 183"/>
                <a:gd name="T38" fmla="*/ 2147483646 w 339"/>
                <a:gd name="T39" fmla="*/ 2147483646 h 183"/>
                <a:gd name="T40" fmla="*/ 0 w 339"/>
                <a:gd name="T41" fmla="*/ 2147483646 h 183"/>
                <a:gd name="T42" fmla="*/ 0 w 339"/>
                <a:gd name="T43" fmla="*/ 2147483646 h 183"/>
                <a:gd name="T44" fmla="*/ 2147483646 w 339"/>
                <a:gd name="T45" fmla="*/ 2147483646 h 183"/>
                <a:gd name="T46" fmla="*/ 2147483646 w 339"/>
                <a:gd name="T47" fmla="*/ 2147483646 h 183"/>
                <a:gd name="T48" fmla="*/ 2147483646 w 339"/>
                <a:gd name="T49" fmla="*/ 2147483646 h 183"/>
                <a:gd name="T50" fmla="*/ 2147483646 w 339"/>
                <a:gd name="T51" fmla="*/ 2147483646 h 183"/>
                <a:gd name="T52" fmla="*/ 2147483646 w 339"/>
                <a:gd name="T53" fmla="*/ 2147483646 h 183"/>
                <a:gd name="T54" fmla="*/ 2147483646 w 339"/>
                <a:gd name="T55" fmla="*/ 2147483646 h 183"/>
                <a:gd name="T56" fmla="*/ 2147483646 w 339"/>
                <a:gd name="T57" fmla="*/ 2147483646 h 183"/>
                <a:gd name="T58" fmla="*/ 2147483646 w 339"/>
                <a:gd name="T59" fmla="*/ 2147483646 h 183"/>
                <a:gd name="T60" fmla="*/ 2147483646 w 339"/>
                <a:gd name="T61" fmla="*/ 2147483646 h 183"/>
                <a:gd name="T62" fmla="*/ 2147483646 w 339"/>
                <a:gd name="T63" fmla="*/ 2147483646 h 183"/>
                <a:gd name="T64" fmla="*/ 2147483646 w 339"/>
                <a:gd name="T65" fmla="*/ 2147483646 h 183"/>
                <a:gd name="T66" fmla="*/ 2147483646 w 339"/>
                <a:gd name="T67" fmla="*/ 2147483646 h 183"/>
                <a:gd name="T68" fmla="*/ 2147483646 w 339"/>
                <a:gd name="T69" fmla="*/ 0 h 183"/>
                <a:gd name="T70" fmla="*/ 2147483646 w 339"/>
                <a:gd name="T71" fmla="*/ 2147483646 h 183"/>
                <a:gd name="T72" fmla="*/ 2147483646 w 339"/>
                <a:gd name="T73" fmla="*/ 2147483646 h 183"/>
                <a:gd name="T74" fmla="*/ 2147483646 w 339"/>
                <a:gd name="T75" fmla="*/ 2147483646 h 183"/>
                <a:gd name="T76" fmla="*/ 2147483646 w 339"/>
                <a:gd name="T77" fmla="*/ 2147483646 h 183"/>
                <a:gd name="T78" fmla="*/ 2147483646 w 339"/>
                <a:gd name="T79" fmla="*/ 2147483646 h 183"/>
                <a:gd name="T80" fmla="*/ 2147483646 w 339"/>
                <a:gd name="T81" fmla="*/ 2147483646 h 183"/>
                <a:gd name="T82" fmla="*/ 2147483646 w 339"/>
                <a:gd name="T83" fmla="*/ 2147483646 h 183"/>
                <a:gd name="T84" fmla="*/ 2147483646 w 339"/>
                <a:gd name="T85" fmla="*/ 2147483646 h 183"/>
                <a:gd name="T86" fmla="*/ 2147483646 w 339"/>
                <a:gd name="T87" fmla="*/ 2147483646 h 18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39"/>
                <a:gd name="T133" fmla="*/ 0 h 183"/>
                <a:gd name="T134" fmla="*/ 339 w 339"/>
                <a:gd name="T135" fmla="*/ 183 h 18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39" h="183">
                  <a:moveTo>
                    <a:pt x="339" y="129"/>
                  </a:moveTo>
                  <a:lnTo>
                    <a:pt x="337" y="129"/>
                  </a:lnTo>
                  <a:lnTo>
                    <a:pt x="330" y="131"/>
                  </a:lnTo>
                  <a:lnTo>
                    <a:pt x="325" y="136"/>
                  </a:lnTo>
                  <a:lnTo>
                    <a:pt x="321" y="142"/>
                  </a:lnTo>
                  <a:lnTo>
                    <a:pt x="318" y="147"/>
                  </a:lnTo>
                  <a:lnTo>
                    <a:pt x="316" y="155"/>
                  </a:lnTo>
                  <a:lnTo>
                    <a:pt x="314" y="160"/>
                  </a:lnTo>
                  <a:lnTo>
                    <a:pt x="311" y="167"/>
                  </a:lnTo>
                  <a:lnTo>
                    <a:pt x="304" y="169"/>
                  </a:lnTo>
                  <a:lnTo>
                    <a:pt x="297" y="167"/>
                  </a:lnTo>
                  <a:lnTo>
                    <a:pt x="290" y="166"/>
                  </a:lnTo>
                  <a:lnTo>
                    <a:pt x="285" y="171"/>
                  </a:lnTo>
                  <a:lnTo>
                    <a:pt x="285" y="178"/>
                  </a:lnTo>
                  <a:lnTo>
                    <a:pt x="280" y="183"/>
                  </a:lnTo>
                  <a:lnTo>
                    <a:pt x="273" y="182"/>
                  </a:lnTo>
                  <a:lnTo>
                    <a:pt x="267" y="180"/>
                  </a:lnTo>
                  <a:lnTo>
                    <a:pt x="260" y="178"/>
                  </a:lnTo>
                  <a:lnTo>
                    <a:pt x="242" y="162"/>
                  </a:lnTo>
                  <a:lnTo>
                    <a:pt x="236" y="160"/>
                  </a:lnTo>
                  <a:lnTo>
                    <a:pt x="230" y="157"/>
                  </a:lnTo>
                  <a:lnTo>
                    <a:pt x="224" y="153"/>
                  </a:lnTo>
                  <a:lnTo>
                    <a:pt x="218" y="150"/>
                  </a:lnTo>
                  <a:lnTo>
                    <a:pt x="211" y="152"/>
                  </a:lnTo>
                  <a:lnTo>
                    <a:pt x="204" y="153"/>
                  </a:lnTo>
                  <a:lnTo>
                    <a:pt x="198" y="152"/>
                  </a:lnTo>
                  <a:lnTo>
                    <a:pt x="194" y="146"/>
                  </a:lnTo>
                  <a:lnTo>
                    <a:pt x="190" y="140"/>
                  </a:lnTo>
                  <a:lnTo>
                    <a:pt x="187" y="134"/>
                  </a:lnTo>
                  <a:lnTo>
                    <a:pt x="182" y="130"/>
                  </a:lnTo>
                  <a:lnTo>
                    <a:pt x="175" y="133"/>
                  </a:lnTo>
                  <a:lnTo>
                    <a:pt x="172" y="139"/>
                  </a:lnTo>
                  <a:lnTo>
                    <a:pt x="167" y="144"/>
                  </a:lnTo>
                  <a:lnTo>
                    <a:pt x="161" y="147"/>
                  </a:lnTo>
                  <a:lnTo>
                    <a:pt x="155" y="149"/>
                  </a:lnTo>
                  <a:lnTo>
                    <a:pt x="148" y="148"/>
                  </a:lnTo>
                  <a:lnTo>
                    <a:pt x="142" y="146"/>
                  </a:lnTo>
                  <a:lnTo>
                    <a:pt x="135" y="144"/>
                  </a:lnTo>
                  <a:lnTo>
                    <a:pt x="128" y="142"/>
                  </a:lnTo>
                  <a:lnTo>
                    <a:pt x="122" y="144"/>
                  </a:lnTo>
                  <a:lnTo>
                    <a:pt x="116" y="142"/>
                  </a:lnTo>
                  <a:lnTo>
                    <a:pt x="109" y="143"/>
                  </a:lnTo>
                  <a:lnTo>
                    <a:pt x="102" y="146"/>
                  </a:lnTo>
                  <a:lnTo>
                    <a:pt x="96" y="145"/>
                  </a:lnTo>
                  <a:lnTo>
                    <a:pt x="90" y="148"/>
                  </a:lnTo>
                  <a:lnTo>
                    <a:pt x="84" y="149"/>
                  </a:lnTo>
                  <a:lnTo>
                    <a:pt x="77" y="147"/>
                  </a:lnTo>
                  <a:lnTo>
                    <a:pt x="70" y="146"/>
                  </a:lnTo>
                  <a:lnTo>
                    <a:pt x="63" y="147"/>
                  </a:lnTo>
                  <a:lnTo>
                    <a:pt x="57" y="148"/>
                  </a:lnTo>
                  <a:lnTo>
                    <a:pt x="51" y="151"/>
                  </a:lnTo>
                  <a:lnTo>
                    <a:pt x="45" y="154"/>
                  </a:lnTo>
                  <a:lnTo>
                    <a:pt x="38" y="157"/>
                  </a:lnTo>
                  <a:lnTo>
                    <a:pt x="33" y="162"/>
                  </a:lnTo>
                  <a:lnTo>
                    <a:pt x="27" y="164"/>
                  </a:lnTo>
                  <a:lnTo>
                    <a:pt x="23" y="170"/>
                  </a:lnTo>
                  <a:lnTo>
                    <a:pt x="21" y="177"/>
                  </a:lnTo>
                  <a:lnTo>
                    <a:pt x="16" y="181"/>
                  </a:lnTo>
                  <a:lnTo>
                    <a:pt x="9" y="180"/>
                  </a:lnTo>
                  <a:lnTo>
                    <a:pt x="5" y="178"/>
                  </a:lnTo>
                  <a:lnTo>
                    <a:pt x="3" y="168"/>
                  </a:lnTo>
                  <a:lnTo>
                    <a:pt x="0" y="159"/>
                  </a:lnTo>
                  <a:lnTo>
                    <a:pt x="0" y="155"/>
                  </a:lnTo>
                  <a:lnTo>
                    <a:pt x="0" y="148"/>
                  </a:lnTo>
                  <a:lnTo>
                    <a:pt x="0" y="137"/>
                  </a:lnTo>
                  <a:lnTo>
                    <a:pt x="0" y="117"/>
                  </a:lnTo>
                  <a:lnTo>
                    <a:pt x="3" y="109"/>
                  </a:lnTo>
                  <a:lnTo>
                    <a:pt x="5" y="103"/>
                  </a:lnTo>
                  <a:lnTo>
                    <a:pt x="11" y="93"/>
                  </a:lnTo>
                  <a:lnTo>
                    <a:pt x="13" y="82"/>
                  </a:lnTo>
                  <a:lnTo>
                    <a:pt x="13" y="70"/>
                  </a:lnTo>
                  <a:lnTo>
                    <a:pt x="17" y="57"/>
                  </a:lnTo>
                  <a:lnTo>
                    <a:pt x="24" y="47"/>
                  </a:lnTo>
                  <a:lnTo>
                    <a:pt x="31" y="41"/>
                  </a:lnTo>
                  <a:lnTo>
                    <a:pt x="40" y="38"/>
                  </a:lnTo>
                  <a:lnTo>
                    <a:pt x="49" y="33"/>
                  </a:lnTo>
                  <a:lnTo>
                    <a:pt x="58" y="29"/>
                  </a:lnTo>
                  <a:lnTo>
                    <a:pt x="59" y="32"/>
                  </a:lnTo>
                  <a:lnTo>
                    <a:pt x="65" y="39"/>
                  </a:lnTo>
                  <a:lnTo>
                    <a:pt x="73" y="47"/>
                  </a:lnTo>
                  <a:lnTo>
                    <a:pt x="82" y="54"/>
                  </a:lnTo>
                  <a:lnTo>
                    <a:pt x="85" y="63"/>
                  </a:lnTo>
                  <a:lnTo>
                    <a:pt x="88" y="68"/>
                  </a:lnTo>
                  <a:lnTo>
                    <a:pt x="88" y="64"/>
                  </a:lnTo>
                  <a:lnTo>
                    <a:pt x="88" y="59"/>
                  </a:lnTo>
                  <a:lnTo>
                    <a:pt x="94" y="72"/>
                  </a:lnTo>
                  <a:lnTo>
                    <a:pt x="99" y="78"/>
                  </a:lnTo>
                  <a:lnTo>
                    <a:pt x="114" y="84"/>
                  </a:lnTo>
                  <a:lnTo>
                    <a:pt x="118" y="83"/>
                  </a:lnTo>
                  <a:lnTo>
                    <a:pt x="130" y="76"/>
                  </a:lnTo>
                  <a:lnTo>
                    <a:pt x="131" y="80"/>
                  </a:lnTo>
                  <a:lnTo>
                    <a:pt x="135" y="86"/>
                  </a:lnTo>
                  <a:lnTo>
                    <a:pt x="135" y="73"/>
                  </a:lnTo>
                  <a:lnTo>
                    <a:pt x="139" y="66"/>
                  </a:lnTo>
                  <a:lnTo>
                    <a:pt x="141" y="60"/>
                  </a:lnTo>
                  <a:lnTo>
                    <a:pt x="140" y="48"/>
                  </a:lnTo>
                  <a:lnTo>
                    <a:pt x="136" y="19"/>
                  </a:lnTo>
                  <a:lnTo>
                    <a:pt x="137" y="18"/>
                  </a:lnTo>
                  <a:lnTo>
                    <a:pt x="150" y="15"/>
                  </a:lnTo>
                  <a:lnTo>
                    <a:pt x="154" y="10"/>
                  </a:lnTo>
                  <a:lnTo>
                    <a:pt x="159" y="6"/>
                  </a:lnTo>
                  <a:lnTo>
                    <a:pt x="166" y="4"/>
                  </a:lnTo>
                  <a:lnTo>
                    <a:pt x="173" y="2"/>
                  </a:lnTo>
                  <a:lnTo>
                    <a:pt x="179" y="0"/>
                  </a:lnTo>
                  <a:lnTo>
                    <a:pt x="186" y="0"/>
                  </a:lnTo>
                  <a:lnTo>
                    <a:pt x="193" y="1"/>
                  </a:lnTo>
                  <a:lnTo>
                    <a:pt x="199" y="4"/>
                  </a:lnTo>
                  <a:lnTo>
                    <a:pt x="204" y="7"/>
                  </a:lnTo>
                  <a:lnTo>
                    <a:pt x="211" y="8"/>
                  </a:lnTo>
                  <a:lnTo>
                    <a:pt x="217" y="10"/>
                  </a:lnTo>
                  <a:lnTo>
                    <a:pt x="221" y="15"/>
                  </a:lnTo>
                  <a:lnTo>
                    <a:pt x="222" y="17"/>
                  </a:lnTo>
                  <a:lnTo>
                    <a:pt x="242" y="29"/>
                  </a:lnTo>
                  <a:lnTo>
                    <a:pt x="248" y="29"/>
                  </a:lnTo>
                  <a:lnTo>
                    <a:pt x="254" y="25"/>
                  </a:lnTo>
                  <a:lnTo>
                    <a:pt x="260" y="22"/>
                  </a:lnTo>
                  <a:lnTo>
                    <a:pt x="266" y="21"/>
                  </a:lnTo>
                  <a:lnTo>
                    <a:pt x="272" y="22"/>
                  </a:lnTo>
                  <a:lnTo>
                    <a:pt x="279" y="22"/>
                  </a:lnTo>
                  <a:lnTo>
                    <a:pt x="280" y="22"/>
                  </a:lnTo>
                  <a:lnTo>
                    <a:pt x="286" y="27"/>
                  </a:lnTo>
                  <a:lnTo>
                    <a:pt x="290" y="32"/>
                  </a:lnTo>
                  <a:lnTo>
                    <a:pt x="296" y="35"/>
                  </a:lnTo>
                  <a:lnTo>
                    <a:pt x="300" y="40"/>
                  </a:lnTo>
                  <a:lnTo>
                    <a:pt x="302" y="46"/>
                  </a:lnTo>
                  <a:lnTo>
                    <a:pt x="302" y="59"/>
                  </a:lnTo>
                  <a:lnTo>
                    <a:pt x="300" y="72"/>
                  </a:lnTo>
                  <a:lnTo>
                    <a:pt x="307" y="73"/>
                  </a:lnTo>
                  <a:lnTo>
                    <a:pt x="313" y="76"/>
                  </a:lnTo>
                  <a:lnTo>
                    <a:pt x="314" y="82"/>
                  </a:lnTo>
                  <a:lnTo>
                    <a:pt x="328" y="97"/>
                  </a:lnTo>
                  <a:lnTo>
                    <a:pt x="331" y="104"/>
                  </a:lnTo>
                  <a:lnTo>
                    <a:pt x="335" y="109"/>
                  </a:lnTo>
                  <a:lnTo>
                    <a:pt x="339" y="129"/>
                  </a:lnTo>
                  <a:close/>
                </a:path>
              </a:pathLst>
            </a:custGeom>
            <a:solidFill>
              <a:srgbClr val="FFFF66"/>
            </a:solidFill>
            <a:ln w="12700" cap="flat" cmpd="sng">
              <a:solidFill>
                <a:srgbClr val="A50021"/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3185791" y="1093788"/>
              <a:ext cx="1809750" cy="3467100"/>
              <a:chOff x="3185791" y="1093788"/>
              <a:chExt cx="1809750" cy="3467100"/>
            </a:xfrm>
            <a:solidFill>
              <a:srgbClr val="FF3300"/>
            </a:solidFill>
            <a:effectLst>
              <a:innerShdw blurRad="114300">
                <a:prstClr val="black"/>
              </a:innerShdw>
            </a:effectLst>
          </p:grpSpPr>
          <p:sp>
            <p:nvSpPr>
              <p:cNvPr id="7173" name="Freeform 190"/>
              <p:cNvSpPr>
                <a:spLocks/>
              </p:cNvSpPr>
              <p:nvPr/>
            </p:nvSpPr>
            <p:spPr bwMode="auto">
              <a:xfrm>
                <a:off x="3495353" y="1093788"/>
                <a:ext cx="1500188" cy="3348037"/>
              </a:xfrm>
              <a:custGeom>
                <a:avLst/>
                <a:gdLst>
                  <a:gd name="T0" fmla="*/ 2147483647 w 944"/>
                  <a:gd name="T1" fmla="*/ 2147483647 h 2033"/>
                  <a:gd name="T2" fmla="*/ 2147483647 w 944"/>
                  <a:gd name="T3" fmla="*/ 2147483647 h 2033"/>
                  <a:gd name="T4" fmla="*/ 2147483647 w 944"/>
                  <a:gd name="T5" fmla="*/ 2147483647 h 2033"/>
                  <a:gd name="T6" fmla="*/ 2147483647 w 944"/>
                  <a:gd name="T7" fmla="*/ 2147483647 h 2033"/>
                  <a:gd name="T8" fmla="*/ 2147483647 w 944"/>
                  <a:gd name="T9" fmla="*/ 2147483647 h 2033"/>
                  <a:gd name="T10" fmla="*/ 2147483647 w 944"/>
                  <a:gd name="T11" fmla="*/ 2147483647 h 2033"/>
                  <a:gd name="T12" fmla="*/ 2147483647 w 944"/>
                  <a:gd name="T13" fmla="*/ 2147483647 h 2033"/>
                  <a:gd name="T14" fmla="*/ 2147483647 w 944"/>
                  <a:gd name="T15" fmla="*/ 2147483647 h 2033"/>
                  <a:gd name="T16" fmla="*/ 2147483647 w 944"/>
                  <a:gd name="T17" fmla="*/ 2147483647 h 2033"/>
                  <a:gd name="T18" fmla="*/ 2147483647 w 944"/>
                  <a:gd name="T19" fmla="*/ 2147483647 h 2033"/>
                  <a:gd name="T20" fmla="*/ 2147483647 w 944"/>
                  <a:gd name="T21" fmla="*/ 2147483647 h 2033"/>
                  <a:gd name="T22" fmla="*/ 2147483647 w 944"/>
                  <a:gd name="T23" fmla="*/ 2147483647 h 2033"/>
                  <a:gd name="T24" fmla="*/ 2147483647 w 944"/>
                  <a:gd name="T25" fmla="*/ 2147483647 h 2033"/>
                  <a:gd name="T26" fmla="*/ 2147483647 w 944"/>
                  <a:gd name="T27" fmla="*/ 2147483647 h 2033"/>
                  <a:gd name="T28" fmla="*/ 2147483647 w 944"/>
                  <a:gd name="T29" fmla="*/ 2147483647 h 2033"/>
                  <a:gd name="T30" fmla="*/ 2147483647 w 944"/>
                  <a:gd name="T31" fmla="*/ 2147483647 h 2033"/>
                  <a:gd name="T32" fmla="*/ 2147483647 w 944"/>
                  <a:gd name="T33" fmla="*/ 2147483647 h 2033"/>
                  <a:gd name="T34" fmla="*/ 2147483647 w 944"/>
                  <a:gd name="T35" fmla="*/ 2147483647 h 2033"/>
                  <a:gd name="T36" fmla="*/ 2147483647 w 944"/>
                  <a:gd name="T37" fmla="*/ 2147483647 h 2033"/>
                  <a:gd name="T38" fmla="*/ 2147483647 w 944"/>
                  <a:gd name="T39" fmla="*/ 2147483647 h 2033"/>
                  <a:gd name="T40" fmla="*/ 2147483647 w 944"/>
                  <a:gd name="T41" fmla="*/ 2147483647 h 2033"/>
                  <a:gd name="T42" fmla="*/ 2147483647 w 944"/>
                  <a:gd name="T43" fmla="*/ 2147483647 h 2033"/>
                  <a:gd name="T44" fmla="*/ 2147483647 w 944"/>
                  <a:gd name="T45" fmla="*/ 2147483647 h 2033"/>
                  <a:gd name="T46" fmla="*/ 2147483647 w 944"/>
                  <a:gd name="T47" fmla="*/ 2147483647 h 2033"/>
                  <a:gd name="T48" fmla="*/ 2147483647 w 944"/>
                  <a:gd name="T49" fmla="*/ 2147483647 h 2033"/>
                  <a:gd name="T50" fmla="*/ 2147483647 w 944"/>
                  <a:gd name="T51" fmla="*/ 2147483647 h 2033"/>
                  <a:gd name="T52" fmla="*/ 2147483647 w 944"/>
                  <a:gd name="T53" fmla="*/ 2147483647 h 2033"/>
                  <a:gd name="T54" fmla="*/ 2147483647 w 944"/>
                  <a:gd name="T55" fmla="*/ 2147483647 h 2033"/>
                  <a:gd name="T56" fmla="*/ 2147483647 w 944"/>
                  <a:gd name="T57" fmla="*/ 2147483647 h 2033"/>
                  <a:gd name="T58" fmla="*/ 2147483647 w 944"/>
                  <a:gd name="T59" fmla="*/ 2147483647 h 2033"/>
                  <a:gd name="T60" fmla="*/ 2147483647 w 944"/>
                  <a:gd name="T61" fmla="*/ 2147483647 h 2033"/>
                  <a:gd name="T62" fmla="*/ 2147483647 w 944"/>
                  <a:gd name="T63" fmla="*/ 2147483647 h 2033"/>
                  <a:gd name="T64" fmla="*/ 2147483647 w 944"/>
                  <a:gd name="T65" fmla="*/ 2147483647 h 2033"/>
                  <a:gd name="T66" fmla="*/ 2147483647 w 944"/>
                  <a:gd name="T67" fmla="*/ 2147483647 h 2033"/>
                  <a:gd name="T68" fmla="*/ 2147483647 w 944"/>
                  <a:gd name="T69" fmla="*/ 2147483647 h 2033"/>
                  <a:gd name="T70" fmla="*/ 2147483647 w 944"/>
                  <a:gd name="T71" fmla="*/ 2147483647 h 2033"/>
                  <a:gd name="T72" fmla="*/ 2147483647 w 944"/>
                  <a:gd name="T73" fmla="*/ 2147483647 h 2033"/>
                  <a:gd name="T74" fmla="*/ 2147483647 w 944"/>
                  <a:gd name="T75" fmla="*/ 2147483647 h 2033"/>
                  <a:gd name="T76" fmla="*/ 2147483647 w 944"/>
                  <a:gd name="T77" fmla="*/ 2147483647 h 2033"/>
                  <a:gd name="T78" fmla="*/ 2147483647 w 944"/>
                  <a:gd name="T79" fmla="*/ 2147483647 h 2033"/>
                  <a:gd name="T80" fmla="*/ 2147483647 w 944"/>
                  <a:gd name="T81" fmla="*/ 2147483647 h 2033"/>
                  <a:gd name="T82" fmla="*/ 2147483647 w 944"/>
                  <a:gd name="T83" fmla="*/ 2147483647 h 2033"/>
                  <a:gd name="T84" fmla="*/ 2147483647 w 944"/>
                  <a:gd name="T85" fmla="*/ 2147483647 h 2033"/>
                  <a:gd name="T86" fmla="*/ 2147483647 w 944"/>
                  <a:gd name="T87" fmla="*/ 2147483647 h 2033"/>
                  <a:gd name="T88" fmla="*/ 2147483647 w 944"/>
                  <a:gd name="T89" fmla="*/ 2147483647 h 2033"/>
                  <a:gd name="T90" fmla="*/ 2147483647 w 944"/>
                  <a:gd name="T91" fmla="*/ 2147483647 h 2033"/>
                  <a:gd name="T92" fmla="*/ 2147483647 w 944"/>
                  <a:gd name="T93" fmla="*/ 2147483647 h 2033"/>
                  <a:gd name="T94" fmla="*/ 2147483647 w 944"/>
                  <a:gd name="T95" fmla="*/ 2147483647 h 2033"/>
                  <a:gd name="T96" fmla="*/ 2147483647 w 944"/>
                  <a:gd name="T97" fmla="*/ 2147483647 h 2033"/>
                  <a:gd name="T98" fmla="*/ 2147483647 w 944"/>
                  <a:gd name="T99" fmla="*/ 2147483647 h 2033"/>
                  <a:gd name="T100" fmla="*/ 2147483647 w 944"/>
                  <a:gd name="T101" fmla="*/ 2147483647 h 2033"/>
                  <a:gd name="T102" fmla="*/ 2147483647 w 944"/>
                  <a:gd name="T103" fmla="*/ 2147483647 h 2033"/>
                  <a:gd name="T104" fmla="*/ 2147483647 w 944"/>
                  <a:gd name="T105" fmla="*/ 2147483647 h 2033"/>
                  <a:gd name="T106" fmla="*/ 2147483647 w 944"/>
                  <a:gd name="T107" fmla="*/ 2147483647 h 2033"/>
                  <a:gd name="T108" fmla="*/ 2147483647 w 944"/>
                  <a:gd name="T109" fmla="*/ 2147483647 h 2033"/>
                  <a:gd name="T110" fmla="*/ 2147483647 w 944"/>
                  <a:gd name="T111" fmla="*/ 2147483647 h 2033"/>
                  <a:gd name="T112" fmla="*/ 2147483647 w 944"/>
                  <a:gd name="T113" fmla="*/ 2147483647 h 2033"/>
                  <a:gd name="T114" fmla="*/ 2147483647 w 944"/>
                  <a:gd name="T115" fmla="*/ 2147483647 h 2033"/>
                  <a:gd name="T116" fmla="*/ 2147483647 w 944"/>
                  <a:gd name="T117" fmla="*/ 2147483647 h 2033"/>
                  <a:gd name="T118" fmla="*/ 2147483647 w 944"/>
                  <a:gd name="T119" fmla="*/ 2147483647 h 2033"/>
                  <a:gd name="T120" fmla="*/ 2147483647 w 944"/>
                  <a:gd name="T121" fmla="*/ 2147483647 h 2033"/>
                  <a:gd name="T122" fmla="*/ 2147483647 w 944"/>
                  <a:gd name="T123" fmla="*/ 2147483647 h 2033"/>
                  <a:gd name="T124" fmla="*/ 2147483647 w 944"/>
                  <a:gd name="T125" fmla="*/ 2147483647 h 2033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44"/>
                  <a:gd name="T190" fmla="*/ 0 h 2033"/>
                  <a:gd name="T191" fmla="*/ 944 w 944"/>
                  <a:gd name="T192" fmla="*/ 2033 h 2033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44" h="2033">
                    <a:moveTo>
                      <a:pt x="475" y="1507"/>
                    </a:moveTo>
                    <a:lnTo>
                      <a:pt x="460" y="1508"/>
                    </a:lnTo>
                    <a:lnTo>
                      <a:pt x="454" y="1514"/>
                    </a:lnTo>
                    <a:lnTo>
                      <a:pt x="454" y="1522"/>
                    </a:lnTo>
                    <a:lnTo>
                      <a:pt x="451" y="1528"/>
                    </a:lnTo>
                    <a:lnTo>
                      <a:pt x="446" y="1534"/>
                    </a:lnTo>
                    <a:lnTo>
                      <a:pt x="438" y="1533"/>
                    </a:lnTo>
                    <a:lnTo>
                      <a:pt x="432" y="1530"/>
                    </a:lnTo>
                    <a:lnTo>
                      <a:pt x="423" y="1511"/>
                    </a:lnTo>
                    <a:lnTo>
                      <a:pt x="422" y="1504"/>
                    </a:lnTo>
                    <a:lnTo>
                      <a:pt x="417" y="1498"/>
                    </a:lnTo>
                    <a:lnTo>
                      <a:pt x="410" y="1495"/>
                    </a:lnTo>
                    <a:lnTo>
                      <a:pt x="410" y="1488"/>
                    </a:lnTo>
                    <a:lnTo>
                      <a:pt x="404" y="1484"/>
                    </a:lnTo>
                    <a:lnTo>
                      <a:pt x="405" y="1477"/>
                    </a:lnTo>
                    <a:lnTo>
                      <a:pt x="402" y="1470"/>
                    </a:lnTo>
                    <a:lnTo>
                      <a:pt x="395" y="1467"/>
                    </a:lnTo>
                    <a:lnTo>
                      <a:pt x="389" y="1463"/>
                    </a:lnTo>
                    <a:lnTo>
                      <a:pt x="386" y="1456"/>
                    </a:lnTo>
                    <a:lnTo>
                      <a:pt x="392" y="1452"/>
                    </a:lnTo>
                    <a:lnTo>
                      <a:pt x="392" y="1445"/>
                    </a:lnTo>
                    <a:lnTo>
                      <a:pt x="397" y="1441"/>
                    </a:lnTo>
                    <a:lnTo>
                      <a:pt x="404" y="1440"/>
                    </a:lnTo>
                    <a:lnTo>
                      <a:pt x="417" y="1446"/>
                    </a:lnTo>
                    <a:lnTo>
                      <a:pt x="432" y="1444"/>
                    </a:lnTo>
                    <a:lnTo>
                      <a:pt x="446" y="1427"/>
                    </a:lnTo>
                    <a:lnTo>
                      <a:pt x="448" y="1420"/>
                    </a:lnTo>
                    <a:lnTo>
                      <a:pt x="453" y="1415"/>
                    </a:lnTo>
                    <a:lnTo>
                      <a:pt x="449" y="1403"/>
                    </a:lnTo>
                    <a:lnTo>
                      <a:pt x="440" y="1404"/>
                    </a:lnTo>
                    <a:lnTo>
                      <a:pt x="435" y="1400"/>
                    </a:lnTo>
                    <a:lnTo>
                      <a:pt x="435" y="1393"/>
                    </a:lnTo>
                    <a:lnTo>
                      <a:pt x="428" y="1392"/>
                    </a:lnTo>
                    <a:lnTo>
                      <a:pt x="422" y="1389"/>
                    </a:lnTo>
                    <a:lnTo>
                      <a:pt x="415" y="1391"/>
                    </a:lnTo>
                    <a:lnTo>
                      <a:pt x="402" y="1397"/>
                    </a:lnTo>
                    <a:lnTo>
                      <a:pt x="397" y="1391"/>
                    </a:lnTo>
                    <a:lnTo>
                      <a:pt x="396" y="1384"/>
                    </a:lnTo>
                    <a:lnTo>
                      <a:pt x="394" y="1378"/>
                    </a:lnTo>
                    <a:lnTo>
                      <a:pt x="388" y="1373"/>
                    </a:lnTo>
                    <a:lnTo>
                      <a:pt x="381" y="1372"/>
                    </a:lnTo>
                    <a:lnTo>
                      <a:pt x="374" y="1369"/>
                    </a:lnTo>
                    <a:lnTo>
                      <a:pt x="369" y="1364"/>
                    </a:lnTo>
                    <a:lnTo>
                      <a:pt x="352" y="1342"/>
                    </a:lnTo>
                    <a:lnTo>
                      <a:pt x="348" y="1336"/>
                    </a:lnTo>
                    <a:lnTo>
                      <a:pt x="337" y="1328"/>
                    </a:lnTo>
                    <a:lnTo>
                      <a:pt x="333" y="1322"/>
                    </a:lnTo>
                    <a:lnTo>
                      <a:pt x="333" y="1315"/>
                    </a:lnTo>
                    <a:lnTo>
                      <a:pt x="338" y="1310"/>
                    </a:lnTo>
                    <a:lnTo>
                      <a:pt x="337" y="1296"/>
                    </a:lnTo>
                    <a:lnTo>
                      <a:pt x="334" y="1290"/>
                    </a:lnTo>
                    <a:lnTo>
                      <a:pt x="328" y="1286"/>
                    </a:lnTo>
                    <a:lnTo>
                      <a:pt x="327" y="1279"/>
                    </a:lnTo>
                    <a:lnTo>
                      <a:pt x="327" y="1272"/>
                    </a:lnTo>
                    <a:lnTo>
                      <a:pt x="324" y="1263"/>
                    </a:lnTo>
                    <a:lnTo>
                      <a:pt x="317" y="1263"/>
                    </a:lnTo>
                    <a:lnTo>
                      <a:pt x="301" y="1250"/>
                    </a:lnTo>
                    <a:lnTo>
                      <a:pt x="295" y="1248"/>
                    </a:lnTo>
                    <a:lnTo>
                      <a:pt x="288" y="1249"/>
                    </a:lnTo>
                    <a:lnTo>
                      <a:pt x="281" y="1250"/>
                    </a:lnTo>
                    <a:lnTo>
                      <a:pt x="275" y="1253"/>
                    </a:lnTo>
                    <a:lnTo>
                      <a:pt x="271" y="1258"/>
                    </a:lnTo>
                    <a:lnTo>
                      <a:pt x="265" y="1260"/>
                    </a:lnTo>
                    <a:lnTo>
                      <a:pt x="260" y="1266"/>
                    </a:lnTo>
                    <a:lnTo>
                      <a:pt x="255" y="1269"/>
                    </a:lnTo>
                    <a:lnTo>
                      <a:pt x="252" y="1252"/>
                    </a:lnTo>
                    <a:lnTo>
                      <a:pt x="249" y="1251"/>
                    </a:lnTo>
                    <a:lnTo>
                      <a:pt x="241" y="1247"/>
                    </a:lnTo>
                    <a:lnTo>
                      <a:pt x="222" y="1252"/>
                    </a:lnTo>
                    <a:lnTo>
                      <a:pt x="216" y="1247"/>
                    </a:lnTo>
                    <a:lnTo>
                      <a:pt x="210" y="1245"/>
                    </a:lnTo>
                    <a:lnTo>
                      <a:pt x="196" y="1250"/>
                    </a:lnTo>
                    <a:lnTo>
                      <a:pt x="194" y="1244"/>
                    </a:lnTo>
                    <a:lnTo>
                      <a:pt x="190" y="1224"/>
                    </a:lnTo>
                    <a:lnTo>
                      <a:pt x="186" y="1219"/>
                    </a:lnTo>
                    <a:lnTo>
                      <a:pt x="183" y="1212"/>
                    </a:lnTo>
                    <a:lnTo>
                      <a:pt x="169" y="1197"/>
                    </a:lnTo>
                    <a:lnTo>
                      <a:pt x="168" y="1191"/>
                    </a:lnTo>
                    <a:lnTo>
                      <a:pt x="162" y="1188"/>
                    </a:lnTo>
                    <a:lnTo>
                      <a:pt x="155" y="1187"/>
                    </a:lnTo>
                    <a:lnTo>
                      <a:pt x="157" y="1174"/>
                    </a:lnTo>
                    <a:lnTo>
                      <a:pt x="157" y="1161"/>
                    </a:lnTo>
                    <a:lnTo>
                      <a:pt x="155" y="1155"/>
                    </a:lnTo>
                    <a:lnTo>
                      <a:pt x="151" y="1150"/>
                    </a:lnTo>
                    <a:lnTo>
                      <a:pt x="145" y="1147"/>
                    </a:lnTo>
                    <a:lnTo>
                      <a:pt x="141" y="1142"/>
                    </a:lnTo>
                    <a:lnTo>
                      <a:pt x="135" y="1137"/>
                    </a:lnTo>
                    <a:lnTo>
                      <a:pt x="133" y="1132"/>
                    </a:lnTo>
                    <a:lnTo>
                      <a:pt x="135" y="1126"/>
                    </a:lnTo>
                    <a:lnTo>
                      <a:pt x="139" y="1113"/>
                    </a:lnTo>
                    <a:lnTo>
                      <a:pt x="145" y="1110"/>
                    </a:lnTo>
                    <a:lnTo>
                      <a:pt x="142" y="1104"/>
                    </a:lnTo>
                    <a:lnTo>
                      <a:pt x="141" y="1098"/>
                    </a:lnTo>
                    <a:lnTo>
                      <a:pt x="126" y="1086"/>
                    </a:lnTo>
                    <a:lnTo>
                      <a:pt x="122" y="1074"/>
                    </a:lnTo>
                    <a:lnTo>
                      <a:pt x="115" y="1073"/>
                    </a:lnTo>
                    <a:lnTo>
                      <a:pt x="109" y="1055"/>
                    </a:lnTo>
                    <a:lnTo>
                      <a:pt x="98" y="1039"/>
                    </a:lnTo>
                    <a:lnTo>
                      <a:pt x="97" y="1033"/>
                    </a:lnTo>
                    <a:lnTo>
                      <a:pt x="102" y="1028"/>
                    </a:lnTo>
                    <a:lnTo>
                      <a:pt x="124" y="1018"/>
                    </a:lnTo>
                    <a:lnTo>
                      <a:pt x="130" y="1014"/>
                    </a:lnTo>
                    <a:lnTo>
                      <a:pt x="141" y="991"/>
                    </a:lnTo>
                    <a:lnTo>
                      <a:pt x="139" y="980"/>
                    </a:lnTo>
                    <a:lnTo>
                      <a:pt x="134" y="974"/>
                    </a:lnTo>
                    <a:lnTo>
                      <a:pt x="125" y="969"/>
                    </a:lnTo>
                    <a:lnTo>
                      <a:pt x="123" y="968"/>
                    </a:lnTo>
                    <a:lnTo>
                      <a:pt x="123" y="963"/>
                    </a:lnTo>
                    <a:lnTo>
                      <a:pt x="119" y="952"/>
                    </a:lnTo>
                    <a:lnTo>
                      <a:pt x="120" y="945"/>
                    </a:lnTo>
                    <a:lnTo>
                      <a:pt x="126" y="946"/>
                    </a:lnTo>
                    <a:lnTo>
                      <a:pt x="132" y="950"/>
                    </a:lnTo>
                    <a:lnTo>
                      <a:pt x="135" y="946"/>
                    </a:lnTo>
                    <a:lnTo>
                      <a:pt x="137" y="939"/>
                    </a:lnTo>
                    <a:lnTo>
                      <a:pt x="141" y="935"/>
                    </a:lnTo>
                    <a:lnTo>
                      <a:pt x="148" y="938"/>
                    </a:lnTo>
                    <a:lnTo>
                      <a:pt x="157" y="930"/>
                    </a:lnTo>
                    <a:lnTo>
                      <a:pt x="161" y="919"/>
                    </a:lnTo>
                    <a:lnTo>
                      <a:pt x="175" y="917"/>
                    </a:lnTo>
                    <a:lnTo>
                      <a:pt x="182" y="918"/>
                    </a:lnTo>
                    <a:lnTo>
                      <a:pt x="196" y="918"/>
                    </a:lnTo>
                    <a:lnTo>
                      <a:pt x="202" y="917"/>
                    </a:lnTo>
                    <a:lnTo>
                      <a:pt x="206" y="913"/>
                    </a:lnTo>
                    <a:lnTo>
                      <a:pt x="204" y="909"/>
                    </a:lnTo>
                    <a:lnTo>
                      <a:pt x="194" y="908"/>
                    </a:lnTo>
                    <a:lnTo>
                      <a:pt x="193" y="901"/>
                    </a:lnTo>
                    <a:lnTo>
                      <a:pt x="184" y="898"/>
                    </a:lnTo>
                    <a:lnTo>
                      <a:pt x="177" y="897"/>
                    </a:lnTo>
                    <a:lnTo>
                      <a:pt x="156" y="904"/>
                    </a:lnTo>
                    <a:lnTo>
                      <a:pt x="136" y="894"/>
                    </a:lnTo>
                    <a:lnTo>
                      <a:pt x="132" y="895"/>
                    </a:lnTo>
                    <a:lnTo>
                      <a:pt x="127" y="889"/>
                    </a:lnTo>
                    <a:lnTo>
                      <a:pt x="125" y="878"/>
                    </a:lnTo>
                    <a:lnTo>
                      <a:pt x="128" y="879"/>
                    </a:lnTo>
                    <a:lnTo>
                      <a:pt x="132" y="884"/>
                    </a:lnTo>
                    <a:lnTo>
                      <a:pt x="131" y="866"/>
                    </a:lnTo>
                    <a:lnTo>
                      <a:pt x="129" y="862"/>
                    </a:lnTo>
                    <a:lnTo>
                      <a:pt x="117" y="872"/>
                    </a:lnTo>
                    <a:lnTo>
                      <a:pt x="111" y="882"/>
                    </a:lnTo>
                    <a:lnTo>
                      <a:pt x="97" y="883"/>
                    </a:lnTo>
                    <a:lnTo>
                      <a:pt x="92" y="883"/>
                    </a:lnTo>
                    <a:lnTo>
                      <a:pt x="104" y="874"/>
                    </a:lnTo>
                    <a:lnTo>
                      <a:pt x="115" y="858"/>
                    </a:lnTo>
                    <a:lnTo>
                      <a:pt x="143" y="816"/>
                    </a:lnTo>
                    <a:lnTo>
                      <a:pt x="154" y="799"/>
                    </a:lnTo>
                    <a:lnTo>
                      <a:pt x="164" y="778"/>
                    </a:lnTo>
                    <a:lnTo>
                      <a:pt x="173" y="760"/>
                    </a:lnTo>
                    <a:lnTo>
                      <a:pt x="181" y="741"/>
                    </a:lnTo>
                    <a:lnTo>
                      <a:pt x="195" y="708"/>
                    </a:lnTo>
                    <a:lnTo>
                      <a:pt x="200" y="680"/>
                    </a:lnTo>
                    <a:lnTo>
                      <a:pt x="195" y="654"/>
                    </a:lnTo>
                    <a:lnTo>
                      <a:pt x="183" y="648"/>
                    </a:lnTo>
                    <a:lnTo>
                      <a:pt x="171" y="634"/>
                    </a:lnTo>
                    <a:lnTo>
                      <a:pt x="154" y="627"/>
                    </a:lnTo>
                    <a:lnTo>
                      <a:pt x="140" y="609"/>
                    </a:lnTo>
                    <a:lnTo>
                      <a:pt x="145" y="587"/>
                    </a:lnTo>
                    <a:lnTo>
                      <a:pt x="143" y="562"/>
                    </a:lnTo>
                    <a:lnTo>
                      <a:pt x="124" y="545"/>
                    </a:lnTo>
                    <a:lnTo>
                      <a:pt x="115" y="523"/>
                    </a:lnTo>
                    <a:lnTo>
                      <a:pt x="101" y="510"/>
                    </a:lnTo>
                    <a:lnTo>
                      <a:pt x="96" y="485"/>
                    </a:lnTo>
                    <a:lnTo>
                      <a:pt x="95" y="461"/>
                    </a:lnTo>
                    <a:lnTo>
                      <a:pt x="96" y="433"/>
                    </a:lnTo>
                    <a:lnTo>
                      <a:pt x="84" y="414"/>
                    </a:lnTo>
                    <a:lnTo>
                      <a:pt x="72" y="400"/>
                    </a:lnTo>
                    <a:lnTo>
                      <a:pt x="62" y="380"/>
                    </a:lnTo>
                    <a:lnTo>
                      <a:pt x="53" y="350"/>
                    </a:lnTo>
                    <a:lnTo>
                      <a:pt x="58" y="323"/>
                    </a:lnTo>
                    <a:lnTo>
                      <a:pt x="60" y="288"/>
                    </a:lnTo>
                    <a:lnTo>
                      <a:pt x="44" y="272"/>
                    </a:lnTo>
                    <a:lnTo>
                      <a:pt x="28" y="260"/>
                    </a:lnTo>
                    <a:lnTo>
                      <a:pt x="10" y="254"/>
                    </a:lnTo>
                    <a:lnTo>
                      <a:pt x="0" y="226"/>
                    </a:lnTo>
                    <a:lnTo>
                      <a:pt x="1" y="201"/>
                    </a:lnTo>
                    <a:lnTo>
                      <a:pt x="11" y="188"/>
                    </a:lnTo>
                    <a:lnTo>
                      <a:pt x="16" y="170"/>
                    </a:lnTo>
                    <a:lnTo>
                      <a:pt x="31" y="157"/>
                    </a:lnTo>
                    <a:lnTo>
                      <a:pt x="34" y="140"/>
                    </a:lnTo>
                    <a:lnTo>
                      <a:pt x="42" y="139"/>
                    </a:lnTo>
                    <a:lnTo>
                      <a:pt x="51" y="139"/>
                    </a:lnTo>
                    <a:lnTo>
                      <a:pt x="54" y="121"/>
                    </a:lnTo>
                    <a:lnTo>
                      <a:pt x="52" y="120"/>
                    </a:lnTo>
                    <a:lnTo>
                      <a:pt x="59" y="121"/>
                    </a:lnTo>
                    <a:lnTo>
                      <a:pt x="64" y="122"/>
                    </a:lnTo>
                    <a:lnTo>
                      <a:pt x="68" y="123"/>
                    </a:lnTo>
                    <a:lnTo>
                      <a:pt x="71" y="126"/>
                    </a:lnTo>
                    <a:lnTo>
                      <a:pt x="76" y="125"/>
                    </a:lnTo>
                    <a:lnTo>
                      <a:pt x="78" y="121"/>
                    </a:lnTo>
                    <a:lnTo>
                      <a:pt x="75" y="115"/>
                    </a:lnTo>
                    <a:lnTo>
                      <a:pt x="75" y="111"/>
                    </a:lnTo>
                    <a:lnTo>
                      <a:pt x="79" y="114"/>
                    </a:lnTo>
                    <a:lnTo>
                      <a:pt x="83" y="112"/>
                    </a:lnTo>
                    <a:lnTo>
                      <a:pt x="81" y="104"/>
                    </a:lnTo>
                    <a:lnTo>
                      <a:pt x="77" y="100"/>
                    </a:lnTo>
                    <a:lnTo>
                      <a:pt x="80" y="101"/>
                    </a:lnTo>
                    <a:lnTo>
                      <a:pt x="87" y="101"/>
                    </a:lnTo>
                    <a:lnTo>
                      <a:pt x="95" y="104"/>
                    </a:lnTo>
                    <a:lnTo>
                      <a:pt x="97" y="106"/>
                    </a:lnTo>
                    <a:lnTo>
                      <a:pt x="101" y="108"/>
                    </a:lnTo>
                    <a:lnTo>
                      <a:pt x="105" y="107"/>
                    </a:lnTo>
                    <a:lnTo>
                      <a:pt x="109" y="107"/>
                    </a:lnTo>
                    <a:lnTo>
                      <a:pt x="110" y="108"/>
                    </a:lnTo>
                    <a:lnTo>
                      <a:pt x="113" y="107"/>
                    </a:lnTo>
                    <a:lnTo>
                      <a:pt x="116" y="108"/>
                    </a:lnTo>
                    <a:lnTo>
                      <a:pt x="116" y="113"/>
                    </a:lnTo>
                    <a:lnTo>
                      <a:pt x="113" y="122"/>
                    </a:lnTo>
                    <a:lnTo>
                      <a:pt x="109" y="122"/>
                    </a:lnTo>
                    <a:lnTo>
                      <a:pt x="103" y="123"/>
                    </a:lnTo>
                    <a:lnTo>
                      <a:pt x="99" y="121"/>
                    </a:lnTo>
                    <a:lnTo>
                      <a:pt x="96" y="122"/>
                    </a:lnTo>
                    <a:lnTo>
                      <a:pt x="92" y="120"/>
                    </a:lnTo>
                    <a:lnTo>
                      <a:pt x="89" y="114"/>
                    </a:lnTo>
                    <a:lnTo>
                      <a:pt x="88" y="123"/>
                    </a:lnTo>
                    <a:lnTo>
                      <a:pt x="89" y="130"/>
                    </a:lnTo>
                    <a:lnTo>
                      <a:pt x="97" y="127"/>
                    </a:lnTo>
                    <a:lnTo>
                      <a:pt x="100" y="130"/>
                    </a:lnTo>
                    <a:lnTo>
                      <a:pt x="101" y="133"/>
                    </a:lnTo>
                    <a:lnTo>
                      <a:pt x="101" y="137"/>
                    </a:lnTo>
                    <a:lnTo>
                      <a:pt x="105" y="134"/>
                    </a:lnTo>
                    <a:lnTo>
                      <a:pt x="108" y="132"/>
                    </a:lnTo>
                    <a:lnTo>
                      <a:pt x="112" y="131"/>
                    </a:lnTo>
                    <a:lnTo>
                      <a:pt x="113" y="132"/>
                    </a:lnTo>
                    <a:lnTo>
                      <a:pt x="114" y="137"/>
                    </a:lnTo>
                    <a:lnTo>
                      <a:pt x="116" y="134"/>
                    </a:lnTo>
                    <a:lnTo>
                      <a:pt x="119" y="132"/>
                    </a:lnTo>
                    <a:lnTo>
                      <a:pt x="119" y="143"/>
                    </a:lnTo>
                    <a:lnTo>
                      <a:pt x="123" y="138"/>
                    </a:lnTo>
                    <a:lnTo>
                      <a:pt x="127" y="132"/>
                    </a:lnTo>
                    <a:lnTo>
                      <a:pt x="129" y="133"/>
                    </a:lnTo>
                    <a:lnTo>
                      <a:pt x="129" y="140"/>
                    </a:lnTo>
                    <a:lnTo>
                      <a:pt x="132" y="141"/>
                    </a:lnTo>
                    <a:lnTo>
                      <a:pt x="134" y="144"/>
                    </a:lnTo>
                    <a:lnTo>
                      <a:pt x="135" y="145"/>
                    </a:lnTo>
                    <a:lnTo>
                      <a:pt x="138" y="141"/>
                    </a:lnTo>
                    <a:lnTo>
                      <a:pt x="143" y="140"/>
                    </a:lnTo>
                    <a:lnTo>
                      <a:pt x="147" y="138"/>
                    </a:lnTo>
                    <a:lnTo>
                      <a:pt x="148" y="134"/>
                    </a:lnTo>
                    <a:lnTo>
                      <a:pt x="157" y="136"/>
                    </a:lnTo>
                    <a:lnTo>
                      <a:pt x="163" y="135"/>
                    </a:lnTo>
                    <a:lnTo>
                      <a:pt x="170" y="135"/>
                    </a:lnTo>
                    <a:lnTo>
                      <a:pt x="177" y="134"/>
                    </a:lnTo>
                    <a:lnTo>
                      <a:pt x="182" y="135"/>
                    </a:lnTo>
                    <a:lnTo>
                      <a:pt x="187" y="136"/>
                    </a:lnTo>
                    <a:lnTo>
                      <a:pt x="190" y="135"/>
                    </a:lnTo>
                    <a:lnTo>
                      <a:pt x="191" y="132"/>
                    </a:lnTo>
                    <a:lnTo>
                      <a:pt x="189" y="130"/>
                    </a:lnTo>
                    <a:lnTo>
                      <a:pt x="207" y="128"/>
                    </a:lnTo>
                    <a:lnTo>
                      <a:pt x="248" y="137"/>
                    </a:lnTo>
                    <a:lnTo>
                      <a:pt x="286" y="153"/>
                    </a:lnTo>
                    <a:lnTo>
                      <a:pt x="309" y="172"/>
                    </a:lnTo>
                    <a:lnTo>
                      <a:pt x="325" y="169"/>
                    </a:lnTo>
                    <a:lnTo>
                      <a:pt x="361" y="178"/>
                    </a:lnTo>
                    <a:lnTo>
                      <a:pt x="398" y="193"/>
                    </a:lnTo>
                    <a:lnTo>
                      <a:pt x="421" y="221"/>
                    </a:lnTo>
                    <a:lnTo>
                      <a:pt x="436" y="259"/>
                    </a:lnTo>
                    <a:lnTo>
                      <a:pt x="425" y="293"/>
                    </a:lnTo>
                    <a:lnTo>
                      <a:pt x="398" y="325"/>
                    </a:lnTo>
                    <a:lnTo>
                      <a:pt x="363" y="344"/>
                    </a:lnTo>
                    <a:lnTo>
                      <a:pt x="324" y="343"/>
                    </a:lnTo>
                    <a:lnTo>
                      <a:pt x="290" y="347"/>
                    </a:lnTo>
                    <a:lnTo>
                      <a:pt x="259" y="349"/>
                    </a:lnTo>
                    <a:lnTo>
                      <a:pt x="221" y="339"/>
                    </a:lnTo>
                    <a:lnTo>
                      <a:pt x="179" y="336"/>
                    </a:lnTo>
                    <a:lnTo>
                      <a:pt x="143" y="317"/>
                    </a:lnTo>
                    <a:lnTo>
                      <a:pt x="137" y="328"/>
                    </a:lnTo>
                    <a:lnTo>
                      <a:pt x="172" y="352"/>
                    </a:lnTo>
                    <a:lnTo>
                      <a:pt x="191" y="364"/>
                    </a:lnTo>
                    <a:lnTo>
                      <a:pt x="199" y="364"/>
                    </a:lnTo>
                    <a:lnTo>
                      <a:pt x="205" y="375"/>
                    </a:lnTo>
                    <a:lnTo>
                      <a:pt x="222" y="377"/>
                    </a:lnTo>
                    <a:lnTo>
                      <a:pt x="247" y="389"/>
                    </a:lnTo>
                    <a:lnTo>
                      <a:pt x="255" y="401"/>
                    </a:lnTo>
                    <a:lnTo>
                      <a:pt x="263" y="434"/>
                    </a:lnTo>
                    <a:lnTo>
                      <a:pt x="254" y="440"/>
                    </a:lnTo>
                    <a:lnTo>
                      <a:pt x="254" y="445"/>
                    </a:lnTo>
                    <a:lnTo>
                      <a:pt x="280" y="477"/>
                    </a:lnTo>
                    <a:lnTo>
                      <a:pt x="291" y="506"/>
                    </a:lnTo>
                    <a:lnTo>
                      <a:pt x="300" y="514"/>
                    </a:lnTo>
                    <a:lnTo>
                      <a:pt x="314" y="516"/>
                    </a:lnTo>
                    <a:lnTo>
                      <a:pt x="322" y="509"/>
                    </a:lnTo>
                    <a:lnTo>
                      <a:pt x="349" y="528"/>
                    </a:lnTo>
                    <a:lnTo>
                      <a:pt x="399" y="532"/>
                    </a:lnTo>
                    <a:lnTo>
                      <a:pt x="407" y="517"/>
                    </a:lnTo>
                    <a:lnTo>
                      <a:pt x="419" y="517"/>
                    </a:lnTo>
                    <a:lnTo>
                      <a:pt x="397" y="478"/>
                    </a:lnTo>
                    <a:lnTo>
                      <a:pt x="377" y="492"/>
                    </a:lnTo>
                    <a:lnTo>
                      <a:pt x="335" y="462"/>
                    </a:lnTo>
                    <a:lnTo>
                      <a:pt x="341" y="456"/>
                    </a:lnTo>
                    <a:lnTo>
                      <a:pt x="344" y="441"/>
                    </a:lnTo>
                    <a:lnTo>
                      <a:pt x="341" y="431"/>
                    </a:lnTo>
                    <a:lnTo>
                      <a:pt x="364" y="433"/>
                    </a:lnTo>
                    <a:lnTo>
                      <a:pt x="377" y="437"/>
                    </a:lnTo>
                    <a:lnTo>
                      <a:pt x="379" y="444"/>
                    </a:lnTo>
                    <a:lnTo>
                      <a:pt x="401" y="443"/>
                    </a:lnTo>
                    <a:lnTo>
                      <a:pt x="450" y="448"/>
                    </a:lnTo>
                    <a:lnTo>
                      <a:pt x="479" y="438"/>
                    </a:lnTo>
                    <a:lnTo>
                      <a:pt x="485" y="429"/>
                    </a:lnTo>
                    <a:lnTo>
                      <a:pt x="451" y="400"/>
                    </a:lnTo>
                    <a:lnTo>
                      <a:pt x="436" y="386"/>
                    </a:lnTo>
                    <a:lnTo>
                      <a:pt x="425" y="366"/>
                    </a:lnTo>
                    <a:lnTo>
                      <a:pt x="441" y="343"/>
                    </a:lnTo>
                    <a:lnTo>
                      <a:pt x="444" y="327"/>
                    </a:lnTo>
                    <a:lnTo>
                      <a:pt x="464" y="307"/>
                    </a:lnTo>
                    <a:lnTo>
                      <a:pt x="474" y="273"/>
                    </a:lnTo>
                    <a:lnTo>
                      <a:pt x="479" y="265"/>
                    </a:lnTo>
                    <a:lnTo>
                      <a:pt x="507" y="263"/>
                    </a:lnTo>
                    <a:lnTo>
                      <a:pt x="524" y="266"/>
                    </a:lnTo>
                    <a:lnTo>
                      <a:pt x="527" y="281"/>
                    </a:lnTo>
                    <a:lnTo>
                      <a:pt x="537" y="269"/>
                    </a:lnTo>
                    <a:lnTo>
                      <a:pt x="551" y="286"/>
                    </a:lnTo>
                    <a:lnTo>
                      <a:pt x="553" y="279"/>
                    </a:lnTo>
                    <a:lnTo>
                      <a:pt x="540" y="258"/>
                    </a:lnTo>
                    <a:lnTo>
                      <a:pt x="544" y="236"/>
                    </a:lnTo>
                    <a:lnTo>
                      <a:pt x="521" y="194"/>
                    </a:lnTo>
                    <a:lnTo>
                      <a:pt x="501" y="195"/>
                    </a:lnTo>
                    <a:lnTo>
                      <a:pt x="494" y="176"/>
                    </a:lnTo>
                    <a:lnTo>
                      <a:pt x="495" y="153"/>
                    </a:lnTo>
                    <a:lnTo>
                      <a:pt x="475" y="109"/>
                    </a:lnTo>
                    <a:lnTo>
                      <a:pt x="441" y="95"/>
                    </a:lnTo>
                    <a:lnTo>
                      <a:pt x="435" y="89"/>
                    </a:lnTo>
                    <a:lnTo>
                      <a:pt x="464" y="90"/>
                    </a:lnTo>
                    <a:lnTo>
                      <a:pt x="476" y="86"/>
                    </a:lnTo>
                    <a:lnTo>
                      <a:pt x="509" y="71"/>
                    </a:lnTo>
                    <a:lnTo>
                      <a:pt x="525" y="78"/>
                    </a:lnTo>
                    <a:lnTo>
                      <a:pt x="556" y="99"/>
                    </a:lnTo>
                    <a:lnTo>
                      <a:pt x="561" y="107"/>
                    </a:lnTo>
                    <a:lnTo>
                      <a:pt x="531" y="134"/>
                    </a:lnTo>
                    <a:lnTo>
                      <a:pt x="525" y="156"/>
                    </a:lnTo>
                    <a:lnTo>
                      <a:pt x="545" y="171"/>
                    </a:lnTo>
                    <a:lnTo>
                      <a:pt x="562" y="176"/>
                    </a:lnTo>
                    <a:lnTo>
                      <a:pt x="571" y="185"/>
                    </a:lnTo>
                    <a:lnTo>
                      <a:pt x="587" y="186"/>
                    </a:lnTo>
                    <a:lnTo>
                      <a:pt x="608" y="176"/>
                    </a:lnTo>
                    <a:lnTo>
                      <a:pt x="623" y="153"/>
                    </a:lnTo>
                    <a:lnTo>
                      <a:pt x="610" y="108"/>
                    </a:lnTo>
                    <a:lnTo>
                      <a:pt x="631" y="88"/>
                    </a:lnTo>
                    <a:lnTo>
                      <a:pt x="625" y="78"/>
                    </a:lnTo>
                    <a:lnTo>
                      <a:pt x="650" y="37"/>
                    </a:lnTo>
                    <a:lnTo>
                      <a:pt x="662" y="0"/>
                    </a:lnTo>
                    <a:lnTo>
                      <a:pt x="944" y="0"/>
                    </a:lnTo>
                    <a:lnTo>
                      <a:pt x="944" y="507"/>
                    </a:lnTo>
                    <a:lnTo>
                      <a:pt x="944" y="1016"/>
                    </a:lnTo>
                    <a:lnTo>
                      <a:pt x="944" y="1524"/>
                    </a:lnTo>
                    <a:lnTo>
                      <a:pt x="944" y="2032"/>
                    </a:lnTo>
                    <a:lnTo>
                      <a:pt x="931" y="2033"/>
                    </a:lnTo>
                    <a:lnTo>
                      <a:pt x="907" y="2027"/>
                    </a:lnTo>
                    <a:lnTo>
                      <a:pt x="880" y="2022"/>
                    </a:lnTo>
                    <a:lnTo>
                      <a:pt x="857" y="2000"/>
                    </a:lnTo>
                    <a:lnTo>
                      <a:pt x="839" y="2006"/>
                    </a:lnTo>
                    <a:lnTo>
                      <a:pt x="833" y="1996"/>
                    </a:lnTo>
                    <a:lnTo>
                      <a:pt x="842" y="1989"/>
                    </a:lnTo>
                    <a:lnTo>
                      <a:pt x="840" y="1983"/>
                    </a:lnTo>
                    <a:lnTo>
                      <a:pt x="842" y="1977"/>
                    </a:lnTo>
                    <a:lnTo>
                      <a:pt x="844" y="1976"/>
                    </a:lnTo>
                    <a:lnTo>
                      <a:pt x="869" y="1974"/>
                    </a:lnTo>
                    <a:lnTo>
                      <a:pt x="879" y="1928"/>
                    </a:lnTo>
                    <a:lnTo>
                      <a:pt x="895" y="1886"/>
                    </a:lnTo>
                    <a:lnTo>
                      <a:pt x="873" y="1879"/>
                    </a:lnTo>
                    <a:lnTo>
                      <a:pt x="853" y="1864"/>
                    </a:lnTo>
                    <a:lnTo>
                      <a:pt x="880" y="1855"/>
                    </a:lnTo>
                    <a:lnTo>
                      <a:pt x="902" y="1818"/>
                    </a:lnTo>
                    <a:lnTo>
                      <a:pt x="931" y="1801"/>
                    </a:lnTo>
                    <a:lnTo>
                      <a:pt x="908" y="1794"/>
                    </a:lnTo>
                    <a:lnTo>
                      <a:pt x="872" y="1814"/>
                    </a:lnTo>
                    <a:lnTo>
                      <a:pt x="868" y="1806"/>
                    </a:lnTo>
                    <a:lnTo>
                      <a:pt x="870" y="1790"/>
                    </a:lnTo>
                    <a:lnTo>
                      <a:pt x="876" y="1784"/>
                    </a:lnTo>
                    <a:lnTo>
                      <a:pt x="883" y="1779"/>
                    </a:lnTo>
                    <a:lnTo>
                      <a:pt x="891" y="1756"/>
                    </a:lnTo>
                    <a:lnTo>
                      <a:pt x="899" y="1757"/>
                    </a:lnTo>
                    <a:lnTo>
                      <a:pt x="907" y="1758"/>
                    </a:lnTo>
                    <a:lnTo>
                      <a:pt x="914" y="1754"/>
                    </a:lnTo>
                    <a:lnTo>
                      <a:pt x="922" y="1752"/>
                    </a:lnTo>
                    <a:lnTo>
                      <a:pt x="930" y="1752"/>
                    </a:lnTo>
                    <a:lnTo>
                      <a:pt x="936" y="1747"/>
                    </a:lnTo>
                    <a:lnTo>
                      <a:pt x="932" y="1706"/>
                    </a:lnTo>
                    <a:lnTo>
                      <a:pt x="924" y="1704"/>
                    </a:lnTo>
                    <a:lnTo>
                      <a:pt x="923" y="1696"/>
                    </a:lnTo>
                    <a:lnTo>
                      <a:pt x="918" y="1690"/>
                    </a:lnTo>
                    <a:lnTo>
                      <a:pt x="911" y="1686"/>
                    </a:lnTo>
                    <a:lnTo>
                      <a:pt x="910" y="1670"/>
                    </a:lnTo>
                    <a:lnTo>
                      <a:pt x="916" y="1666"/>
                    </a:lnTo>
                    <a:lnTo>
                      <a:pt x="923" y="1661"/>
                    </a:lnTo>
                    <a:lnTo>
                      <a:pt x="916" y="1656"/>
                    </a:lnTo>
                    <a:lnTo>
                      <a:pt x="908" y="1658"/>
                    </a:lnTo>
                    <a:lnTo>
                      <a:pt x="901" y="1653"/>
                    </a:lnTo>
                    <a:lnTo>
                      <a:pt x="908" y="1648"/>
                    </a:lnTo>
                    <a:lnTo>
                      <a:pt x="915" y="1644"/>
                    </a:lnTo>
                    <a:lnTo>
                      <a:pt x="917" y="1628"/>
                    </a:lnTo>
                    <a:lnTo>
                      <a:pt x="902" y="1609"/>
                    </a:lnTo>
                    <a:lnTo>
                      <a:pt x="907" y="1603"/>
                    </a:lnTo>
                    <a:lnTo>
                      <a:pt x="899" y="1601"/>
                    </a:lnTo>
                    <a:lnTo>
                      <a:pt x="892" y="1604"/>
                    </a:lnTo>
                    <a:lnTo>
                      <a:pt x="884" y="1606"/>
                    </a:lnTo>
                    <a:lnTo>
                      <a:pt x="869" y="1600"/>
                    </a:lnTo>
                    <a:lnTo>
                      <a:pt x="862" y="1603"/>
                    </a:lnTo>
                    <a:lnTo>
                      <a:pt x="847" y="1599"/>
                    </a:lnTo>
                    <a:lnTo>
                      <a:pt x="841" y="1602"/>
                    </a:lnTo>
                    <a:lnTo>
                      <a:pt x="833" y="1605"/>
                    </a:lnTo>
                    <a:lnTo>
                      <a:pt x="826" y="1601"/>
                    </a:lnTo>
                    <a:lnTo>
                      <a:pt x="818" y="1600"/>
                    </a:lnTo>
                    <a:lnTo>
                      <a:pt x="811" y="1602"/>
                    </a:lnTo>
                    <a:lnTo>
                      <a:pt x="804" y="1597"/>
                    </a:lnTo>
                    <a:lnTo>
                      <a:pt x="796" y="1600"/>
                    </a:lnTo>
                    <a:lnTo>
                      <a:pt x="795" y="1608"/>
                    </a:lnTo>
                    <a:lnTo>
                      <a:pt x="788" y="1611"/>
                    </a:lnTo>
                    <a:lnTo>
                      <a:pt x="775" y="1603"/>
                    </a:lnTo>
                    <a:lnTo>
                      <a:pt x="751" y="1581"/>
                    </a:lnTo>
                    <a:lnTo>
                      <a:pt x="743" y="1582"/>
                    </a:lnTo>
                    <a:lnTo>
                      <a:pt x="719" y="1603"/>
                    </a:lnTo>
                    <a:lnTo>
                      <a:pt x="712" y="1607"/>
                    </a:lnTo>
                    <a:lnTo>
                      <a:pt x="704" y="1606"/>
                    </a:lnTo>
                    <a:lnTo>
                      <a:pt x="698" y="1610"/>
                    </a:lnTo>
                    <a:lnTo>
                      <a:pt x="684" y="1604"/>
                    </a:lnTo>
                    <a:lnTo>
                      <a:pt x="677" y="1604"/>
                    </a:lnTo>
                    <a:lnTo>
                      <a:pt x="670" y="1608"/>
                    </a:lnTo>
                    <a:lnTo>
                      <a:pt x="664" y="1614"/>
                    </a:lnTo>
                    <a:lnTo>
                      <a:pt x="649" y="1608"/>
                    </a:lnTo>
                    <a:lnTo>
                      <a:pt x="644" y="1602"/>
                    </a:lnTo>
                    <a:lnTo>
                      <a:pt x="645" y="1594"/>
                    </a:lnTo>
                    <a:lnTo>
                      <a:pt x="630" y="1571"/>
                    </a:lnTo>
                    <a:lnTo>
                      <a:pt x="624" y="1567"/>
                    </a:lnTo>
                    <a:lnTo>
                      <a:pt x="617" y="1563"/>
                    </a:lnTo>
                    <a:lnTo>
                      <a:pt x="613" y="1557"/>
                    </a:lnTo>
                    <a:lnTo>
                      <a:pt x="605" y="1559"/>
                    </a:lnTo>
                    <a:lnTo>
                      <a:pt x="599" y="1564"/>
                    </a:lnTo>
                    <a:lnTo>
                      <a:pt x="576" y="1564"/>
                    </a:lnTo>
                    <a:lnTo>
                      <a:pt x="569" y="1561"/>
                    </a:lnTo>
                    <a:lnTo>
                      <a:pt x="559" y="1541"/>
                    </a:lnTo>
                    <a:lnTo>
                      <a:pt x="554" y="1535"/>
                    </a:lnTo>
                    <a:lnTo>
                      <a:pt x="561" y="1532"/>
                    </a:lnTo>
                    <a:lnTo>
                      <a:pt x="567" y="1527"/>
                    </a:lnTo>
                    <a:lnTo>
                      <a:pt x="565" y="1519"/>
                    </a:lnTo>
                    <a:lnTo>
                      <a:pt x="545" y="1507"/>
                    </a:lnTo>
                    <a:lnTo>
                      <a:pt x="543" y="1500"/>
                    </a:lnTo>
                    <a:lnTo>
                      <a:pt x="537" y="1494"/>
                    </a:lnTo>
                    <a:lnTo>
                      <a:pt x="523" y="1488"/>
                    </a:lnTo>
                    <a:lnTo>
                      <a:pt x="516" y="1491"/>
                    </a:lnTo>
                    <a:lnTo>
                      <a:pt x="511" y="1495"/>
                    </a:lnTo>
                    <a:lnTo>
                      <a:pt x="503" y="1497"/>
                    </a:lnTo>
                    <a:lnTo>
                      <a:pt x="496" y="1497"/>
                    </a:lnTo>
                    <a:lnTo>
                      <a:pt x="489" y="1501"/>
                    </a:lnTo>
                    <a:lnTo>
                      <a:pt x="483" y="1505"/>
                    </a:lnTo>
                    <a:lnTo>
                      <a:pt x="475" y="1507"/>
                    </a:lnTo>
                    <a:close/>
                  </a:path>
                </a:pathLst>
              </a:custGeom>
              <a:grpFill/>
              <a:ln w="12700" cmpd="sng">
                <a:solidFill>
                  <a:srgbClr val="A5002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" name="Freeform 151"/>
              <p:cNvSpPr>
                <a:spLocks/>
              </p:cNvSpPr>
              <p:nvPr/>
            </p:nvSpPr>
            <p:spPr bwMode="auto">
              <a:xfrm>
                <a:off x="3185791" y="3270250"/>
                <a:ext cx="238125" cy="192088"/>
              </a:xfrm>
              <a:custGeom>
                <a:avLst/>
                <a:gdLst>
                  <a:gd name="T0" fmla="*/ 2147483647 w 151"/>
                  <a:gd name="T1" fmla="*/ 2147483647 h 116"/>
                  <a:gd name="T2" fmla="*/ 2147483647 w 151"/>
                  <a:gd name="T3" fmla="*/ 2147483647 h 116"/>
                  <a:gd name="T4" fmla="*/ 2147483647 w 151"/>
                  <a:gd name="T5" fmla="*/ 2147483647 h 116"/>
                  <a:gd name="T6" fmla="*/ 2147483647 w 151"/>
                  <a:gd name="T7" fmla="*/ 2147483647 h 116"/>
                  <a:gd name="T8" fmla="*/ 2147483647 w 151"/>
                  <a:gd name="T9" fmla="*/ 2147483647 h 116"/>
                  <a:gd name="T10" fmla="*/ 2147483647 w 151"/>
                  <a:gd name="T11" fmla="*/ 2147483647 h 116"/>
                  <a:gd name="T12" fmla="*/ 2147483647 w 151"/>
                  <a:gd name="T13" fmla="*/ 2147483647 h 116"/>
                  <a:gd name="T14" fmla="*/ 2147483647 w 151"/>
                  <a:gd name="T15" fmla="*/ 2147483647 h 116"/>
                  <a:gd name="T16" fmla="*/ 2147483647 w 151"/>
                  <a:gd name="T17" fmla="*/ 2147483647 h 116"/>
                  <a:gd name="T18" fmla="*/ 2147483647 w 151"/>
                  <a:gd name="T19" fmla="*/ 2147483647 h 116"/>
                  <a:gd name="T20" fmla="*/ 0 w 151"/>
                  <a:gd name="T21" fmla="*/ 2147483647 h 116"/>
                  <a:gd name="T22" fmla="*/ 2147483647 w 151"/>
                  <a:gd name="T23" fmla="*/ 2147483647 h 116"/>
                  <a:gd name="T24" fmla="*/ 2147483647 w 151"/>
                  <a:gd name="T25" fmla="*/ 2147483647 h 116"/>
                  <a:gd name="T26" fmla="*/ 2147483647 w 151"/>
                  <a:gd name="T27" fmla="*/ 2147483647 h 116"/>
                  <a:gd name="T28" fmla="*/ 2147483647 w 151"/>
                  <a:gd name="T29" fmla="*/ 2147483647 h 116"/>
                  <a:gd name="T30" fmla="*/ 2147483647 w 151"/>
                  <a:gd name="T31" fmla="*/ 2147483647 h 116"/>
                  <a:gd name="T32" fmla="*/ 2147483647 w 151"/>
                  <a:gd name="T33" fmla="*/ 2147483647 h 116"/>
                  <a:gd name="T34" fmla="*/ 2147483647 w 151"/>
                  <a:gd name="T35" fmla="*/ 2147483647 h 116"/>
                  <a:gd name="T36" fmla="*/ 2147483647 w 151"/>
                  <a:gd name="T37" fmla="*/ 2147483647 h 116"/>
                  <a:gd name="T38" fmla="*/ 2147483647 w 151"/>
                  <a:gd name="T39" fmla="*/ 2147483647 h 116"/>
                  <a:gd name="T40" fmla="*/ 2147483647 w 151"/>
                  <a:gd name="T41" fmla="*/ 2147483647 h 116"/>
                  <a:gd name="T42" fmla="*/ 2147483647 w 151"/>
                  <a:gd name="T43" fmla="*/ 2147483647 h 116"/>
                  <a:gd name="T44" fmla="*/ 2147483647 w 151"/>
                  <a:gd name="T45" fmla="*/ 2147483647 h 116"/>
                  <a:gd name="T46" fmla="*/ 2147483647 w 151"/>
                  <a:gd name="T47" fmla="*/ 2147483647 h 116"/>
                  <a:gd name="T48" fmla="*/ 2147483647 w 151"/>
                  <a:gd name="T49" fmla="*/ 2147483647 h 116"/>
                  <a:gd name="T50" fmla="*/ 2147483647 w 151"/>
                  <a:gd name="T51" fmla="*/ 2147483647 h 116"/>
                  <a:gd name="T52" fmla="*/ 2147483647 w 151"/>
                  <a:gd name="T53" fmla="*/ 2147483647 h 116"/>
                  <a:gd name="T54" fmla="*/ 2147483647 w 151"/>
                  <a:gd name="T55" fmla="*/ 0 h 116"/>
                  <a:gd name="T56" fmla="*/ 2147483647 w 151"/>
                  <a:gd name="T57" fmla="*/ 2147483647 h 116"/>
                  <a:gd name="T58" fmla="*/ 2147483647 w 151"/>
                  <a:gd name="T59" fmla="*/ 2147483647 h 116"/>
                  <a:gd name="T60" fmla="*/ 2147483647 w 151"/>
                  <a:gd name="T61" fmla="*/ 2147483647 h 116"/>
                  <a:gd name="T62" fmla="*/ 2147483647 w 151"/>
                  <a:gd name="T63" fmla="*/ 2147483647 h 116"/>
                  <a:gd name="T64" fmla="*/ 2147483647 w 151"/>
                  <a:gd name="T65" fmla="*/ 2147483647 h 116"/>
                  <a:gd name="T66" fmla="*/ 2147483647 w 151"/>
                  <a:gd name="T67" fmla="*/ 2147483647 h 116"/>
                  <a:gd name="T68" fmla="*/ 2147483647 w 151"/>
                  <a:gd name="T69" fmla="*/ 2147483647 h 116"/>
                  <a:gd name="T70" fmla="*/ 2147483647 w 151"/>
                  <a:gd name="T71" fmla="*/ 2147483647 h 116"/>
                  <a:gd name="T72" fmla="*/ 2147483647 w 151"/>
                  <a:gd name="T73" fmla="*/ 2147483647 h 116"/>
                  <a:gd name="T74" fmla="*/ 2147483647 w 151"/>
                  <a:gd name="T75" fmla="*/ 2147483647 h 116"/>
                  <a:gd name="T76" fmla="*/ 2147483647 w 151"/>
                  <a:gd name="T77" fmla="*/ 2147483647 h 116"/>
                  <a:gd name="T78" fmla="*/ 2147483647 w 151"/>
                  <a:gd name="T79" fmla="*/ 2147483647 h 116"/>
                  <a:gd name="T80" fmla="*/ 2147483647 w 151"/>
                  <a:gd name="T81" fmla="*/ 2147483647 h 116"/>
                  <a:gd name="T82" fmla="*/ 2147483647 w 151"/>
                  <a:gd name="T83" fmla="*/ 2147483647 h 116"/>
                  <a:gd name="T84" fmla="*/ 2147483647 w 151"/>
                  <a:gd name="T85" fmla="*/ 2147483647 h 116"/>
                  <a:gd name="T86" fmla="*/ 2147483647 w 151"/>
                  <a:gd name="T87" fmla="*/ 2147483647 h 116"/>
                  <a:gd name="T88" fmla="*/ 2147483647 w 151"/>
                  <a:gd name="T89" fmla="*/ 2147483647 h 116"/>
                  <a:gd name="T90" fmla="*/ 2147483647 w 151"/>
                  <a:gd name="T91" fmla="*/ 2147483647 h 116"/>
                  <a:gd name="T92" fmla="*/ 2147483647 w 151"/>
                  <a:gd name="T93" fmla="*/ 2147483647 h 116"/>
                  <a:gd name="T94" fmla="*/ 2147483647 w 151"/>
                  <a:gd name="T95" fmla="*/ 2147483647 h 116"/>
                  <a:gd name="T96" fmla="*/ 2147483647 w 151"/>
                  <a:gd name="T97" fmla="*/ 2147483647 h 116"/>
                  <a:gd name="T98" fmla="*/ 2147483647 w 151"/>
                  <a:gd name="T99" fmla="*/ 2147483647 h 116"/>
                  <a:gd name="T100" fmla="*/ 2147483647 w 151"/>
                  <a:gd name="T101" fmla="*/ 2147483647 h 116"/>
                  <a:gd name="T102" fmla="*/ 2147483647 w 151"/>
                  <a:gd name="T103" fmla="*/ 2147483647 h 116"/>
                  <a:gd name="T104" fmla="*/ 2147483647 w 151"/>
                  <a:gd name="T105" fmla="*/ 2147483647 h 116"/>
                  <a:gd name="T106" fmla="*/ 2147483647 w 151"/>
                  <a:gd name="T107" fmla="*/ 2147483647 h 116"/>
                  <a:gd name="T108" fmla="*/ 2147483647 w 151"/>
                  <a:gd name="T109" fmla="*/ 2147483647 h 116"/>
                  <a:gd name="T110" fmla="*/ 2147483647 w 151"/>
                  <a:gd name="T111" fmla="*/ 2147483647 h 116"/>
                  <a:gd name="T112" fmla="*/ 2147483647 w 151"/>
                  <a:gd name="T113" fmla="*/ 2147483647 h 116"/>
                  <a:gd name="T114" fmla="*/ 2147483647 w 151"/>
                  <a:gd name="T115" fmla="*/ 2147483647 h 116"/>
                  <a:gd name="T116" fmla="*/ 2147483647 w 151"/>
                  <a:gd name="T117" fmla="*/ 2147483647 h 11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51"/>
                  <a:gd name="T178" fmla="*/ 0 h 116"/>
                  <a:gd name="T179" fmla="*/ 151 w 151"/>
                  <a:gd name="T180" fmla="*/ 116 h 11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51" h="116">
                    <a:moveTo>
                      <a:pt x="150" y="99"/>
                    </a:moveTo>
                    <a:lnTo>
                      <a:pt x="133" y="103"/>
                    </a:lnTo>
                    <a:lnTo>
                      <a:pt x="111" y="111"/>
                    </a:lnTo>
                    <a:lnTo>
                      <a:pt x="97" y="113"/>
                    </a:lnTo>
                    <a:lnTo>
                      <a:pt x="85" y="114"/>
                    </a:lnTo>
                    <a:lnTo>
                      <a:pt x="69" y="116"/>
                    </a:lnTo>
                    <a:lnTo>
                      <a:pt x="52" y="114"/>
                    </a:lnTo>
                    <a:lnTo>
                      <a:pt x="39" y="113"/>
                    </a:lnTo>
                    <a:lnTo>
                      <a:pt x="27" y="112"/>
                    </a:lnTo>
                    <a:lnTo>
                      <a:pt x="12" y="110"/>
                    </a:lnTo>
                    <a:lnTo>
                      <a:pt x="0" y="107"/>
                    </a:lnTo>
                    <a:lnTo>
                      <a:pt x="1" y="104"/>
                    </a:lnTo>
                    <a:lnTo>
                      <a:pt x="10" y="97"/>
                    </a:lnTo>
                    <a:lnTo>
                      <a:pt x="11" y="92"/>
                    </a:lnTo>
                    <a:lnTo>
                      <a:pt x="12" y="88"/>
                    </a:lnTo>
                    <a:lnTo>
                      <a:pt x="15" y="80"/>
                    </a:lnTo>
                    <a:lnTo>
                      <a:pt x="15" y="69"/>
                    </a:lnTo>
                    <a:lnTo>
                      <a:pt x="18" y="64"/>
                    </a:lnTo>
                    <a:lnTo>
                      <a:pt x="25" y="64"/>
                    </a:lnTo>
                    <a:lnTo>
                      <a:pt x="37" y="62"/>
                    </a:lnTo>
                    <a:lnTo>
                      <a:pt x="43" y="56"/>
                    </a:lnTo>
                    <a:lnTo>
                      <a:pt x="49" y="50"/>
                    </a:lnTo>
                    <a:lnTo>
                      <a:pt x="53" y="43"/>
                    </a:lnTo>
                    <a:lnTo>
                      <a:pt x="60" y="28"/>
                    </a:lnTo>
                    <a:lnTo>
                      <a:pt x="62" y="19"/>
                    </a:lnTo>
                    <a:lnTo>
                      <a:pt x="63" y="12"/>
                    </a:lnTo>
                    <a:lnTo>
                      <a:pt x="63" y="4"/>
                    </a:lnTo>
                    <a:lnTo>
                      <a:pt x="64" y="0"/>
                    </a:lnTo>
                    <a:lnTo>
                      <a:pt x="65" y="12"/>
                    </a:lnTo>
                    <a:lnTo>
                      <a:pt x="62" y="23"/>
                    </a:lnTo>
                    <a:lnTo>
                      <a:pt x="60" y="32"/>
                    </a:lnTo>
                    <a:lnTo>
                      <a:pt x="56" y="40"/>
                    </a:lnTo>
                    <a:lnTo>
                      <a:pt x="51" y="48"/>
                    </a:lnTo>
                    <a:lnTo>
                      <a:pt x="46" y="56"/>
                    </a:lnTo>
                    <a:lnTo>
                      <a:pt x="49" y="63"/>
                    </a:lnTo>
                    <a:lnTo>
                      <a:pt x="54" y="61"/>
                    </a:lnTo>
                    <a:lnTo>
                      <a:pt x="62" y="65"/>
                    </a:lnTo>
                    <a:lnTo>
                      <a:pt x="72" y="63"/>
                    </a:lnTo>
                    <a:lnTo>
                      <a:pt x="73" y="56"/>
                    </a:lnTo>
                    <a:lnTo>
                      <a:pt x="72" y="42"/>
                    </a:lnTo>
                    <a:lnTo>
                      <a:pt x="74" y="39"/>
                    </a:lnTo>
                    <a:lnTo>
                      <a:pt x="75" y="39"/>
                    </a:lnTo>
                    <a:lnTo>
                      <a:pt x="82" y="38"/>
                    </a:lnTo>
                    <a:lnTo>
                      <a:pt x="87" y="43"/>
                    </a:lnTo>
                    <a:lnTo>
                      <a:pt x="94" y="44"/>
                    </a:lnTo>
                    <a:lnTo>
                      <a:pt x="100" y="48"/>
                    </a:lnTo>
                    <a:lnTo>
                      <a:pt x="106" y="50"/>
                    </a:lnTo>
                    <a:lnTo>
                      <a:pt x="113" y="50"/>
                    </a:lnTo>
                    <a:lnTo>
                      <a:pt x="121" y="50"/>
                    </a:lnTo>
                    <a:lnTo>
                      <a:pt x="127" y="49"/>
                    </a:lnTo>
                    <a:lnTo>
                      <a:pt x="134" y="47"/>
                    </a:lnTo>
                    <a:lnTo>
                      <a:pt x="140" y="51"/>
                    </a:lnTo>
                    <a:lnTo>
                      <a:pt x="148" y="63"/>
                    </a:lnTo>
                    <a:lnTo>
                      <a:pt x="151" y="69"/>
                    </a:lnTo>
                    <a:lnTo>
                      <a:pt x="150" y="76"/>
                    </a:lnTo>
                    <a:lnTo>
                      <a:pt x="148" y="83"/>
                    </a:lnTo>
                    <a:lnTo>
                      <a:pt x="148" y="90"/>
                    </a:lnTo>
                    <a:lnTo>
                      <a:pt x="150" y="97"/>
                    </a:lnTo>
                    <a:lnTo>
                      <a:pt x="150" y="99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rgbClr val="A5002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>
                  <a:effectLst>
                    <a:glow rad="76200">
                      <a:srgbClr val="FFFF00"/>
                    </a:glow>
                  </a:effectLst>
                </a:endParaRPr>
              </a:p>
            </p:txBody>
          </p:sp>
          <p:sp>
            <p:nvSpPr>
              <p:cNvPr id="75" name="Полилиния 74"/>
              <p:cNvSpPr/>
              <p:nvPr/>
            </p:nvSpPr>
            <p:spPr>
              <a:xfrm>
                <a:off x="4462141" y="4329113"/>
                <a:ext cx="366712" cy="231775"/>
              </a:xfrm>
              <a:custGeom>
                <a:avLst/>
                <a:gdLst>
                  <a:gd name="connsiteX0" fmla="*/ 97402 w 421010"/>
                  <a:gd name="connsiteY0" fmla="*/ 607 h 265743"/>
                  <a:gd name="connsiteX1" fmla="*/ 74055 w 421010"/>
                  <a:gd name="connsiteY1" fmla="*/ 72592 h 265743"/>
                  <a:gd name="connsiteX2" fmla="*/ 42927 w 421010"/>
                  <a:gd name="connsiteY2" fmla="*/ 88156 h 265743"/>
                  <a:gd name="connsiteX3" fmla="*/ 31254 w 421010"/>
                  <a:gd name="connsiteY3" fmla="*/ 125121 h 265743"/>
                  <a:gd name="connsiteX4" fmla="*/ 9853 w 421010"/>
                  <a:gd name="connsiteY4" fmla="*/ 132903 h 265743"/>
                  <a:gd name="connsiteX5" fmla="*/ 2071 w 421010"/>
                  <a:gd name="connsiteY5" fmla="*/ 156250 h 265743"/>
                  <a:gd name="connsiteX6" fmla="*/ 46818 w 421010"/>
                  <a:gd name="connsiteY6" fmla="*/ 146522 h 265743"/>
                  <a:gd name="connsiteX7" fmla="*/ 68219 w 421010"/>
                  <a:gd name="connsiteY7" fmla="*/ 167923 h 265743"/>
                  <a:gd name="connsiteX8" fmla="*/ 105184 w 421010"/>
                  <a:gd name="connsiteY8" fmla="*/ 162086 h 265743"/>
                  <a:gd name="connsiteX9" fmla="*/ 124639 w 421010"/>
                  <a:gd name="connsiteY9" fmla="*/ 197106 h 265743"/>
                  <a:gd name="connsiteX10" fmla="*/ 128530 w 421010"/>
                  <a:gd name="connsiteY10" fmla="*/ 228235 h 265743"/>
                  <a:gd name="connsiteX11" fmla="*/ 128530 w 421010"/>
                  <a:gd name="connsiteY11" fmla="*/ 247690 h 265743"/>
                  <a:gd name="connsiteX12" fmla="*/ 181060 w 421010"/>
                  <a:gd name="connsiteY12" fmla="*/ 265200 h 265743"/>
                  <a:gd name="connsiteX13" fmla="*/ 223861 w 421010"/>
                  <a:gd name="connsiteY13" fmla="*/ 226289 h 265743"/>
                  <a:gd name="connsiteX14" fmla="*/ 229698 w 421010"/>
                  <a:gd name="connsiteY14" fmla="*/ 181542 h 265743"/>
                  <a:gd name="connsiteX15" fmla="*/ 268609 w 421010"/>
                  <a:gd name="connsiteY15" fmla="*/ 162086 h 265743"/>
                  <a:gd name="connsiteX16" fmla="*/ 299737 w 421010"/>
                  <a:gd name="connsiteY16" fmla="*/ 95938 h 265743"/>
                  <a:gd name="connsiteX17" fmla="*/ 367831 w 421010"/>
                  <a:gd name="connsiteY17" fmla="*/ 97884 h 265743"/>
                  <a:gd name="connsiteX18" fmla="*/ 383395 w 421010"/>
                  <a:gd name="connsiteY18" fmla="*/ 82320 h 265743"/>
                  <a:gd name="connsiteX19" fmla="*/ 418415 w 421010"/>
                  <a:gd name="connsiteY19" fmla="*/ 84265 h 265743"/>
                  <a:gd name="connsiteX20" fmla="*/ 416469 w 421010"/>
                  <a:gd name="connsiteY20" fmla="*/ 74538 h 265743"/>
                  <a:gd name="connsiteX21" fmla="*/ 400905 w 421010"/>
                  <a:gd name="connsiteY21" fmla="*/ 62864 h 265743"/>
                  <a:gd name="connsiteX22" fmla="*/ 400905 w 421010"/>
                  <a:gd name="connsiteY22" fmla="*/ 43409 h 265743"/>
                  <a:gd name="connsiteX23" fmla="*/ 410632 w 421010"/>
                  <a:gd name="connsiteY23" fmla="*/ 25899 h 265743"/>
                  <a:gd name="connsiteX24" fmla="*/ 393123 w 421010"/>
                  <a:gd name="connsiteY24" fmla="*/ 22008 h 265743"/>
                  <a:gd name="connsiteX25" fmla="*/ 369776 w 421010"/>
                  <a:gd name="connsiteY25" fmla="*/ 35627 h 265743"/>
                  <a:gd name="connsiteX26" fmla="*/ 360049 w 421010"/>
                  <a:gd name="connsiteY26" fmla="*/ 57028 h 265743"/>
                  <a:gd name="connsiteX27" fmla="*/ 348375 w 421010"/>
                  <a:gd name="connsiteY27" fmla="*/ 39518 h 265743"/>
                  <a:gd name="connsiteX28" fmla="*/ 330866 w 421010"/>
                  <a:gd name="connsiteY28" fmla="*/ 74538 h 265743"/>
                  <a:gd name="connsiteX29" fmla="*/ 313356 w 421010"/>
                  <a:gd name="connsiteY29" fmla="*/ 68701 h 265743"/>
                  <a:gd name="connsiteX30" fmla="*/ 307519 w 421010"/>
                  <a:gd name="connsiteY30" fmla="*/ 82320 h 265743"/>
                  <a:gd name="connsiteX31" fmla="*/ 272500 w 421010"/>
                  <a:gd name="connsiteY31" fmla="*/ 76483 h 265743"/>
                  <a:gd name="connsiteX32" fmla="*/ 253044 w 421010"/>
                  <a:gd name="connsiteY32" fmla="*/ 93993 h 265743"/>
                  <a:gd name="connsiteX33" fmla="*/ 247208 w 421010"/>
                  <a:gd name="connsiteY33" fmla="*/ 55082 h 265743"/>
                  <a:gd name="connsiteX34" fmla="*/ 225807 w 421010"/>
                  <a:gd name="connsiteY34" fmla="*/ 45355 h 265743"/>
                  <a:gd name="connsiteX35" fmla="*/ 198569 w 421010"/>
                  <a:gd name="connsiteY35" fmla="*/ 55082 h 265743"/>
                  <a:gd name="connsiteX36" fmla="*/ 192733 w 421010"/>
                  <a:gd name="connsiteY36" fmla="*/ 39518 h 265743"/>
                  <a:gd name="connsiteX37" fmla="*/ 179114 w 421010"/>
                  <a:gd name="connsiteY37" fmla="*/ 43409 h 265743"/>
                  <a:gd name="connsiteX38" fmla="*/ 177169 w 421010"/>
                  <a:gd name="connsiteY38" fmla="*/ 22008 h 265743"/>
                  <a:gd name="connsiteX39" fmla="*/ 151877 w 421010"/>
                  <a:gd name="connsiteY39" fmla="*/ 18117 h 265743"/>
                  <a:gd name="connsiteX40" fmla="*/ 153822 w 421010"/>
                  <a:gd name="connsiteY40" fmla="*/ 35627 h 265743"/>
                  <a:gd name="connsiteX41" fmla="*/ 97402 w 421010"/>
                  <a:gd name="connsiteY41" fmla="*/ 607 h 265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421010" h="265743">
                    <a:moveTo>
                      <a:pt x="97402" y="607"/>
                    </a:moveTo>
                    <a:cubicBezTo>
                      <a:pt x="84108" y="6768"/>
                      <a:pt x="83134" y="58001"/>
                      <a:pt x="74055" y="72592"/>
                    </a:cubicBezTo>
                    <a:cubicBezTo>
                      <a:pt x="64976" y="87184"/>
                      <a:pt x="50060" y="79401"/>
                      <a:pt x="42927" y="88156"/>
                    </a:cubicBezTo>
                    <a:cubicBezTo>
                      <a:pt x="35794" y="96911"/>
                      <a:pt x="36766" y="117663"/>
                      <a:pt x="31254" y="125121"/>
                    </a:cubicBezTo>
                    <a:cubicBezTo>
                      <a:pt x="25742" y="132579"/>
                      <a:pt x="14717" y="127715"/>
                      <a:pt x="9853" y="132903"/>
                    </a:cubicBezTo>
                    <a:cubicBezTo>
                      <a:pt x="4989" y="138091"/>
                      <a:pt x="-4090" y="153980"/>
                      <a:pt x="2071" y="156250"/>
                    </a:cubicBezTo>
                    <a:cubicBezTo>
                      <a:pt x="8232" y="158520"/>
                      <a:pt x="35793" y="144577"/>
                      <a:pt x="46818" y="146522"/>
                    </a:cubicBezTo>
                    <a:cubicBezTo>
                      <a:pt x="57843" y="148468"/>
                      <a:pt x="58491" y="165329"/>
                      <a:pt x="68219" y="167923"/>
                    </a:cubicBezTo>
                    <a:cubicBezTo>
                      <a:pt x="77947" y="170517"/>
                      <a:pt x="95781" y="157222"/>
                      <a:pt x="105184" y="162086"/>
                    </a:cubicBezTo>
                    <a:cubicBezTo>
                      <a:pt x="114587" y="166950"/>
                      <a:pt x="120748" y="186081"/>
                      <a:pt x="124639" y="197106"/>
                    </a:cubicBezTo>
                    <a:cubicBezTo>
                      <a:pt x="128530" y="208131"/>
                      <a:pt x="127882" y="219804"/>
                      <a:pt x="128530" y="228235"/>
                    </a:cubicBezTo>
                    <a:cubicBezTo>
                      <a:pt x="129178" y="236666"/>
                      <a:pt x="119775" y="241529"/>
                      <a:pt x="128530" y="247690"/>
                    </a:cubicBezTo>
                    <a:cubicBezTo>
                      <a:pt x="137285" y="253851"/>
                      <a:pt x="165172" y="268767"/>
                      <a:pt x="181060" y="265200"/>
                    </a:cubicBezTo>
                    <a:cubicBezTo>
                      <a:pt x="196948" y="261633"/>
                      <a:pt x="215755" y="240232"/>
                      <a:pt x="223861" y="226289"/>
                    </a:cubicBezTo>
                    <a:cubicBezTo>
                      <a:pt x="231967" y="212346"/>
                      <a:pt x="222240" y="192243"/>
                      <a:pt x="229698" y="181542"/>
                    </a:cubicBezTo>
                    <a:cubicBezTo>
                      <a:pt x="237156" y="170842"/>
                      <a:pt x="256936" y="176353"/>
                      <a:pt x="268609" y="162086"/>
                    </a:cubicBezTo>
                    <a:cubicBezTo>
                      <a:pt x="280282" y="147819"/>
                      <a:pt x="283200" y="106638"/>
                      <a:pt x="299737" y="95938"/>
                    </a:cubicBezTo>
                    <a:cubicBezTo>
                      <a:pt x="316274" y="85238"/>
                      <a:pt x="353888" y="100154"/>
                      <a:pt x="367831" y="97884"/>
                    </a:cubicBezTo>
                    <a:cubicBezTo>
                      <a:pt x="381774" y="95614"/>
                      <a:pt x="374964" y="84590"/>
                      <a:pt x="383395" y="82320"/>
                    </a:cubicBezTo>
                    <a:cubicBezTo>
                      <a:pt x="391826" y="80050"/>
                      <a:pt x="412903" y="85562"/>
                      <a:pt x="418415" y="84265"/>
                    </a:cubicBezTo>
                    <a:cubicBezTo>
                      <a:pt x="423927" y="82968"/>
                      <a:pt x="419387" y="78105"/>
                      <a:pt x="416469" y="74538"/>
                    </a:cubicBezTo>
                    <a:cubicBezTo>
                      <a:pt x="413551" y="70971"/>
                      <a:pt x="403499" y="68052"/>
                      <a:pt x="400905" y="62864"/>
                    </a:cubicBezTo>
                    <a:cubicBezTo>
                      <a:pt x="398311" y="57676"/>
                      <a:pt x="399284" y="49570"/>
                      <a:pt x="400905" y="43409"/>
                    </a:cubicBezTo>
                    <a:cubicBezTo>
                      <a:pt x="402526" y="37248"/>
                      <a:pt x="411929" y="29466"/>
                      <a:pt x="410632" y="25899"/>
                    </a:cubicBezTo>
                    <a:cubicBezTo>
                      <a:pt x="409335" y="22332"/>
                      <a:pt x="399932" y="20387"/>
                      <a:pt x="393123" y="22008"/>
                    </a:cubicBezTo>
                    <a:cubicBezTo>
                      <a:pt x="386314" y="23629"/>
                      <a:pt x="375288" y="29790"/>
                      <a:pt x="369776" y="35627"/>
                    </a:cubicBezTo>
                    <a:cubicBezTo>
                      <a:pt x="364264" y="41464"/>
                      <a:pt x="363616" y="56380"/>
                      <a:pt x="360049" y="57028"/>
                    </a:cubicBezTo>
                    <a:cubicBezTo>
                      <a:pt x="356482" y="57676"/>
                      <a:pt x="353239" y="36600"/>
                      <a:pt x="348375" y="39518"/>
                    </a:cubicBezTo>
                    <a:cubicBezTo>
                      <a:pt x="343511" y="42436"/>
                      <a:pt x="336703" y="69674"/>
                      <a:pt x="330866" y="74538"/>
                    </a:cubicBezTo>
                    <a:cubicBezTo>
                      <a:pt x="325029" y="79402"/>
                      <a:pt x="317247" y="67404"/>
                      <a:pt x="313356" y="68701"/>
                    </a:cubicBezTo>
                    <a:cubicBezTo>
                      <a:pt x="309465" y="69998"/>
                      <a:pt x="314328" y="81023"/>
                      <a:pt x="307519" y="82320"/>
                    </a:cubicBezTo>
                    <a:cubicBezTo>
                      <a:pt x="300710" y="83617"/>
                      <a:pt x="281579" y="74538"/>
                      <a:pt x="272500" y="76483"/>
                    </a:cubicBezTo>
                    <a:cubicBezTo>
                      <a:pt x="263421" y="78429"/>
                      <a:pt x="257259" y="97560"/>
                      <a:pt x="253044" y="93993"/>
                    </a:cubicBezTo>
                    <a:cubicBezTo>
                      <a:pt x="248829" y="90426"/>
                      <a:pt x="251748" y="63188"/>
                      <a:pt x="247208" y="55082"/>
                    </a:cubicBezTo>
                    <a:cubicBezTo>
                      <a:pt x="242669" y="46976"/>
                      <a:pt x="233913" y="45355"/>
                      <a:pt x="225807" y="45355"/>
                    </a:cubicBezTo>
                    <a:cubicBezTo>
                      <a:pt x="217701" y="45355"/>
                      <a:pt x="204081" y="56055"/>
                      <a:pt x="198569" y="55082"/>
                    </a:cubicBezTo>
                    <a:cubicBezTo>
                      <a:pt x="193057" y="54109"/>
                      <a:pt x="195976" y="41464"/>
                      <a:pt x="192733" y="39518"/>
                    </a:cubicBezTo>
                    <a:cubicBezTo>
                      <a:pt x="189490" y="37572"/>
                      <a:pt x="181708" y="46327"/>
                      <a:pt x="179114" y="43409"/>
                    </a:cubicBezTo>
                    <a:cubicBezTo>
                      <a:pt x="176520" y="40491"/>
                      <a:pt x="181708" y="26223"/>
                      <a:pt x="177169" y="22008"/>
                    </a:cubicBezTo>
                    <a:cubicBezTo>
                      <a:pt x="172630" y="17793"/>
                      <a:pt x="155768" y="15847"/>
                      <a:pt x="151877" y="18117"/>
                    </a:cubicBezTo>
                    <a:cubicBezTo>
                      <a:pt x="147986" y="20387"/>
                      <a:pt x="157389" y="34006"/>
                      <a:pt x="153822" y="35627"/>
                    </a:cubicBezTo>
                    <a:cubicBezTo>
                      <a:pt x="150255" y="37248"/>
                      <a:pt x="110696" y="-5554"/>
                      <a:pt x="97402" y="607"/>
                    </a:cubicBezTo>
                    <a:close/>
                  </a:path>
                </a:pathLst>
              </a:custGeom>
              <a:grpFill/>
              <a:ln w="12700">
                <a:solidFill>
                  <a:srgbClr val="A5002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84" name="Прямоугольник 83"/>
          <p:cNvSpPr/>
          <p:nvPr/>
        </p:nvSpPr>
        <p:spPr>
          <a:xfrm>
            <a:off x="1287463" y="625475"/>
            <a:ext cx="6524625" cy="561181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63" name="Rectangle 10"/>
          <p:cNvSpPr txBox="1">
            <a:spLocks noChangeArrowheads="1"/>
          </p:cNvSpPr>
          <p:nvPr/>
        </p:nvSpPr>
        <p:spPr bwMode="auto">
          <a:xfrm>
            <a:off x="1692275" y="371608"/>
            <a:ext cx="7127875" cy="45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3500"/>
              </a:lnSpc>
            </a:pPr>
            <a:r>
              <a:rPr lang="en-US" altLang="en-US" sz="3600" b="1" dirty="0">
                <a:solidFill>
                  <a:schemeClr val="bg1"/>
                </a:solidFill>
                <a:latin typeface="Calibri" pitchFamily="34" charset="0"/>
              </a:rPr>
              <a:t>European </a:t>
            </a:r>
            <a:r>
              <a:rPr lang="en-US" altLang="en-US" sz="3600" b="1" dirty="0" smtClean="0">
                <a:solidFill>
                  <a:schemeClr val="bg1"/>
                </a:solidFill>
                <a:latin typeface="Calibri" pitchFamily="34" charset="0"/>
              </a:rPr>
              <a:t>CNG Demand 2015</a:t>
            </a:r>
            <a:endParaRPr lang="ru-RU" altLang="en-US" sz="3600" b="1" baseline="30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171" name="TextBox 101"/>
          <p:cNvSpPr txBox="1">
            <a:spLocks noChangeArrowheads="1"/>
          </p:cNvSpPr>
          <p:nvPr/>
        </p:nvSpPr>
        <p:spPr bwMode="auto">
          <a:xfrm>
            <a:off x="95740" y="5999153"/>
            <a:ext cx="51074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rgbClr val="990000"/>
                </a:solidFill>
                <a:latin typeface="Calibri" pitchFamily="34" charset="0"/>
              </a:rPr>
              <a:t>Sources</a:t>
            </a:r>
            <a:r>
              <a:rPr lang="ru-RU" altLang="en-US" sz="1400" i="1" dirty="0" smtClean="0">
                <a:solidFill>
                  <a:srgbClr val="990000"/>
                </a:solidFill>
                <a:latin typeface="Calibri" pitchFamily="34" charset="0"/>
              </a:rPr>
              <a:t>: </a:t>
            </a:r>
            <a:r>
              <a:rPr lang="en-US" altLang="en-US" sz="1400" i="1" dirty="0">
                <a:solidFill>
                  <a:srgbClr val="990000"/>
                </a:solidFill>
                <a:latin typeface="Calibri" pitchFamily="34" charset="0"/>
              </a:rPr>
              <a:t>NGVA </a:t>
            </a:r>
            <a:r>
              <a:rPr lang="en-US" altLang="en-US" sz="1400" i="1" dirty="0" smtClean="0">
                <a:solidFill>
                  <a:srgbClr val="990000"/>
                </a:solidFill>
                <a:latin typeface="Calibri" pitchFamily="34" charset="0"/>
              </a:rPr>
              <a:t>Communications Group, Gazprom export, G+ Europe</a:t>
            </a:r>
            <a:endParaRPr lang="en-US" altLang="en-US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9338" y="1196752"/>
            <a:ext cx="16706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990000"/>
                </a:solidFill>
              </a:rPr>
              <a:t>Europe:</a:t>
            </a:r>
          </a:p>
          <a:p>
            <a:pPr algn="r"/>
            <a:r>
              <a:rPr lang="en-US" sz="2400" b="1" dirty="0" smtClean="0">
                <a:solidFill>
                  <a:srgbClr val="990000"/>
                </a:solidFill>
              </a:rPr>
              <a:t>∑ 3.6 </a:t>
            </a:r>
            <a:r>
              <a:rPr lang="en-US" sz="2400" b="1" dirty="0" err="1" smtClean="0">
                <a:solidFill>
                  <a:srgbClr val="990000"/>
                </a:solidFill>
              </a:rPr>
              <a:t>Bcm</a:t>
            </a:r>
            <a:endParaRPr lang="ru-RU" sz="2400" b="1" dirty="0">
              <a:solidFill>
                <a:srgbClr val="99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114151"/>
              </p:ext>
            </p:extLst>
          </p:nvPr>
        </p:nvGraphicFramePr>
        <p:xfrm>
          <a:off x="5169865" y="1185177"/>
          <a:ext cx="3734190" cy="4792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033">
                  <a:extLst>
                    <a:ext uri="{9D8B030D-6E8A-4147-A177-3AD203B41FA5}">
                      <a16:colId xmlns:a16="http://schemas.microsoft.com/office/drawing/2014/main" val="2095355589"/>
                    </a:ext>
                  </a:extLst>
                </a:gridCol>
                <a:gridCol w="1272181">
                  <a:extLst>
                    <a:ext uri="{9D8B030D-6E8A-4147-A177-3AD203B41FA5}">
                      <a16:colId xmlns:a16="http://schemas.microsoft.com/office/drawing/2014/main" val="1134903910"/>
                    </a:ext>
                  </a:extLst>
                </a:gridCol>
                <a:gridCol w="2012976">
                  <a:extLst>
                    <a:ext uri="{9D8B030D-6E8A-4147-A177-3AD203B41FA5}">
                      <a16:colId xmlns:a16="http://schemas.microsoft.com/office/drawing/2014/main" val="3967485513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 smtClean="0">
                          <a:solidFill>
                            <a:srgbClr val="99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Spain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1 </a:t>
                      </a:r>
                      <a:r>
                        <a:rPr lang="ru-RU" sz="1800" b="1" u="none" strike="noStrike" dirty="0">
                          <a:solidFill>
                            <a:srgbClr val="990000"/>
                          </a:solidFill>
                          <a:effectLst/>
                        </a:rPr>
                        <a:t>128,7   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61615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 smtClean="0">
                          <a:solidFill>
                            <a:srgbClr val="99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Italy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900,0   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539447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 smtClean="0">
                          <a:solidFill>
                            <a:srgbClr val="99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Russia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405,0   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422847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 smtClean="0">
                          <a:solidFill>
                            <a:srgbClr val="99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Germany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276,0   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855590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 smtClean="0">
                          <a:solidFill>
                            <a:srgbClr val="99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Norway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196,8   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061624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 smtClean="0">
                          <a:solidFill>
                            <a:srgbClr val="99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Bulgaria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180,0   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518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 smtClean="0">
                          <a:solidFill>
                            <a:srgbClr val="99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Austria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162,0   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609525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 smtClean="0">
                          <a:solidFill>
                            <a:srgbClr val="99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Sweden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140,4   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688767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 smtClean="0">
                          <a:solidFill>
                            <a:srgbClr val="99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France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72,0   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9364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 smtClean="0">
                          <a:solidFill>
                            <a:srgbClr val="99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Czech</a:t>
                      </a:r>
                      <a:r>
                        <a:rPr lang="en-US" sz="1800" b="1" u="none" strike="noStrike" baseline="0" dirty="0" smtClean="0">
                          <a:solidFill>
                            <a:srgbClr val="990000"/>
                          </a:solidFill>
                          <a:effectLst/>
                        </a:rPr>
                        <a:t> Rep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38,0   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69859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 smtClean="0">
                          <a:solidFill>
                            <a:srgbClr val="99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UK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36,0   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675949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 smtClean="0">
                          <a:solidFill>
                            <a:srgbClr val="99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Switzerland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19,3   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3999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 smtClean="0">
                          <a:solidFill>
                            <a:srgbClr val="99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Greece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16,0   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635034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 smtClean="0">
                          <a:solidFill>
                            <a:srgbClr val="99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Portugal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13,9   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61934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 smtClean="0">
                          <a:solidFill>
                            <a:srgbClr val="99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Belarus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12,4   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182454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 smtClean="0">
                          <a:solidFill>
                            <a:srgbClr val="99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Slovakia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12,0   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2843937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 smtClean="0">
                          <a:solidFill>
                            <a:srgbClr val="99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Other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en-US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Less than 10 </a:t>
                      </a:r>
                      <a:r>
                        <a:rPr lang="en-US" sz="1800" b="1" u="none" strike="noStrike" dirty="0" err="1" smtClean="0">
                          <a:solidFill>
                            <a:srgbClr val="990000"/>
                          </a:solidFill>
                          <a:effectLst/>
                        </a:rPr>
                        <a:t>Mcm</a:t>
                      </a:r>
                      <a:r>
                        <a:rPr lang="ru-RU" sz="1800" b="1" u="none" strike="noStrike" dirty="0" smtClean="0">
                          <a:solidFill>
                            <a:srgbClr val="990000"/>
                          </a:solidFill>
                          <a:effectLst/>
                        </a:rPr>
                        <a:t> </a:t>
                      </a:r>
                      <a:endParaRPr lang="ru-RU" sz="1800" b="1" i="0" u="none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375392"/>
                  </a:ext>
                </a:extLst>
              </a:tr>
            </a:tbl>
          </a:graphicData>
        </a:graphic>
      </p:graphicFrame>
      <p:pic>
        <p:nvPicPr>
          <p:cNvPr id="63" name="Рисунок 62"/>
          <p:cNvPicPr>
            <a:picLocks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277" y="3741489"/>
            <a:ext cx="43200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4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97"/>
          <p:cNvSpPr txBox="1">
            <a:spLocks noChangeArrowheads="1"/>
          </p:cNvSpPr>
          <p:nvPr/>
        </p:nvSpPr>
        <p:spPr bwMode="auto">
          <a:xfrm>
            <a:off x="7804555" y="6021288"/>
            <a:ext cx="12112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i="1" dirty="0" err="1">
                <a:solidFill>
                  <a:srgbClr val="002060"/>
                </a:solidFill>
                <a:latin typeface="Calibri" pitchFamily="34" charset="0"/>
              </a:rPr>
              <a:t>MetanoGraph</a:t>
            </a:r>
            <a:endParaRPr lang="en-US" altLang="en-US" sz="1400" i="1" dirty="0">
              <a:solidFill>
                <a:srgbClr val="002060"/>
              </a:solidFill>
              <a:latin typeface="Calibri" pitchFamily="34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323528" y="1093788"/>
            <a:ext cx="4672013" cy="5029200"/>
            <a:chOff x="323528" y="1093788"/>
            <a:chExt cx="4672013" cy="5029200"/>
          </a:xfrm>
        </p:grpSpPr>
        <p:sp>
          <p:nvSpPr>
            <p:cNvPr id="2" name="Freeform 131"/>
            <p:cNvSpPr>
              <a:spLocks/>
            </p:cNvSpPr>
            <p:nvPr/>
          </p:nvSpPr>
          <p:spPr bwMode="auto">
            <a:xfrm>
              <a:off x="3479478" y="3143250"/>
              <a:ext cx="733425" cy="681038"/>
            </a:xfrm>
            <a:custGeom>
              <a:avLst/>
              <a:gdLst>
                <a:gd name="T0" fmla="*/ 2147483647 w 461"/>
                <a:gd name="T1" fmla="*/ 2147483647 h 413"/>
                <a:gd name="T2" fmla="*/ 2147483647 w 461"/>
                <a:gd name="T3" fmla="*/ 2147483647 h 413"/>
                <a:gd name="T4" fmla="*/ 2147483647 w 461"/>
                <a:gd name="T5" fmla="*/ 2147483647 h 413"/>
                <a:gd name="T6" fmla="*/ 2147483647 w 461"/>
                <a:gd name="T7" fmla="*/ 2147483647 h 413"/>
                <a:gd name="T8" fmla="*/ 2147483647 w 461"/>
                <a:gd name="T9" fmla="*/ 2147483647 h 413"/>
                <a:gd name="T10" fmla="*/ 2147483647 w 461"/>
                <a:gd name="T11" fmla="*/ 2147483647 h 413"/>
                <a:gd name="T12" fmla="*/ 2147483647 w 461"/>
                <a:gd name="T13" fmla="*/ 2147483647 h 413"/>
                <a:gd name="T14" fmla="*/ 2147483647 w 461"/>
                <a:gd name="T15" fmla="*/ 2147483647 h 413"/>
                <a:gd name="T16" fmla="*/ 2147483647 w 461"/>
                <a:gd name="T17" fmla="*/ 2147483647 h 413"/>
                <a:gd name="T18" fmla="*/ 2147483647 w 461"/>
                <a:gd name="T19" fmla="*/ 2147483647 h 413"/>
                <a:gd name="T20" fmla="*/ 2147483647 w 461"/>
                <a:gd name="T21" fmla="*/ 2147483647 h 413"/>
                <a:gd name="T22" fmla="*/ 2147483647 w 461"/>
                <a:gd name="T23" fmla="*/ 2147483647 h 413"/>
                <a:gd name="T24" fmla="*/ 2147483647 w 461"/>
                <a:gd name="T25" fmla="*/ 2147483647 h 413"/>
                <a:gd name="T26" fmla="*/ 2147483647 w 461"/>
                <a:gd name="T27" fmla="*/ 2147483647 h 413"/>
                <a:gd name="T28" fmla="*/ 2147483647 w 461"/>
                <a:gd name="T29" fmla="*/ 2147483647 h 413"/>
                <a:gd name="T30" fmla="*/ 2147483647 w 461"/>
                <a:gd name="T31" fmla="*/ 2147483647 h 413"/>
                <a:gd name="T32" fmla="*/ 2147483647 w 461"/>
                <a:gd name="T33" fmla="*/ 2147483647 h 413"/>
                <a:gd name="T34" fmla="*/ 2147483647 w 461"/>
                <a:gd name="T35" fmla="*/ 2147483647 h 413"/>
                <a:gd name="T36" fmla="*/ 2147483647 w 461"/>
                <a:gd name="T37" fmla="*/ 2147483647 h 413"/>
                <a:gd name="T38" fmla="*/ 2147483647 w 461"/>
                <a:gd name="T39" fmla="*/ 2147483647 h 413"/>
                <a:gd name="T40" fmla="*/ 2147483647 w 461"/>
                <a:gd name="T41" fmla="*/ 2147483647 h 413"/>
                <a:gd name="T42" fmla="*/ 2147483647 w 461"/>
                <a:gd name="T43" fmla="*/ 2147483647 h 413"/>
                <a:gd name="T44" fmla="*/ 2147483647 w 461"/>
                <a:gd name="T45" fmla="*/ 2147483647 h 413"/>
                <a:gd name="T46" fmla="*/ 2147483647 w 461"/>
                <a:gd name="T47" fmla="*/ 2147483647 h 413"/>
                <a:gd name="T48" fmla="*/ 2147483647 w 461"/>
                <a:gd name="T49" fmla="*/ 2147483647 h 413"/>
                <a:gd name="T50" fmla="*/ 2147483647 w 461"/>
                <a:gd name="T51" fmla="*/ 2147483647 h 413"/>
                <a:gd name="T52" fmla="*/ 2147483647 w 461"/>
                <a:gd name="T53" fmla="*/ 2147483647 h 413"/>
                <a:gd name="T54" fmla="*/ 2147483647 w 461"/>
                <a:gd name="T55" fmla="*/ 2147483647 h 413"/>
                <a:gd name="T56" fmla="*/ 2147483647 w 461"/>
                <a:gd name="T57" fmla="*/ 2147483647 h 413"/>
                <a:gd name="T58" fmla="*/ 2147483647 w 461"/>
                <a:gd name="T59" fmla="*/ 2147483647 h 413"/>
                <a:gd name="T60" fmla="*/ 2147483647 w 461"/>
                <a:gd name="T61" fmla="*/ 2147483647 h 413"/>
                <a:gd name="T62" fmla="*/ 2147483647 w 461"/>
                <a:gd name="T63" fmla="*/ 2147483647 h 413"/>
                <a:gd name="T64" fmla="*/ 2147483647 w 461"/>
                <a:gd name="T65" fmla="*/ 2147483647 h 413"/>
                <a:gd name="T66" fmla="*/ 2147483647 w 461"/>
                <a:gd name="T67" fmla="*/ 2147483647 h 413"/>
                <a:gd name="T68" fmla="*/ 2147483647 w 461"/>
                <a:gd name="T69" fmla="*/ 2147483647 h 413"/>
                <a:gd name="T70" fmla="*/ 2147483647 w 461"/>
                <a:gd name="T71" fmla="*/ 2147483647 h 413"/>
                <a:gd name="T72" fmla="*/ 2147483647 w 461"/>
                <a:gd name="T73" fmla="*/ 2147483647 h 413"/>
                <a:gd name="T74" fmla="*/ 2147483647 w 461"/>
                <a:gd name="T75" fmla="*/ 2147483647 h 413"/>
                <a:gd name="T76" fmla="*/ 2147483647 w 461"/>
                <a:gd name="T77" fmla="*/ 2147483647 h 413"/>
                <a:gd name="T78" fmla="*/ 2147483647 w 461"/>
                <a:gd name="T79" fmla="*/ 2147483647 h 413"/>
                <a:gd name="T80" fmla="*/ 2147483647 w 461"/>
                <a:gd name="T81" fmla="*/ 2147483647 h 413"/>
                <a:gd name="T82" fmla="*/ 2147483647 w 461"/>
                <a:gd name="T83" fmla="*/ 2147483647 h 413"/>
                <a:gd name="T84" fmla="*/ 2147483647 w 461"/>
                <a:gd name="T85" fmla="*/ 2147483647 h 413"/>
                <a:gd name="T86" fmla="*/ 2147483647 w 461"/>
                <a:gd name="T87" fmla="*/ 2147483647 h 413"/>
                <a:gd name="T88" fmla="*/ 2147483647 w 461"/>
                <a:gd name="T89" fmla="*/ 2147483647 h 413"/>
                <a:gd name="T90" fmla="*/ 2147483647 w 461"/>
                <a:gd name="T91" fmla="*/ 2147483647 h 413"/>
                <a:gd name="T92" fmla="*/ 2147483647 w 461"/>
                <a:gd name="T93" fmla="*/ 2147483647 h 413"/>
                <a:gd name="T94" fmla="*/ 2147483647 w 461"/>
                <a:gd name="T95" fmla="*/ 2147483647 h 413"/>
                <a:gd name="T96" fmla="*/ 2147483647 w 461"/>
                <a:gd name="T97" fmla="*/ 2147483647 h 413"/>
                <a:gd name="T98" fmla="*/ 2147483647 w 461"/>
                <a:gd name="T99" fmla="*/ 2147483647 h 413"/>
                <a:gd name="T100" fmla="*/ 2147483647 w 461"/>
                <a:gd name="T101" fmla="*/ 2147483647 h 413"/>
                <a:gd name="T102" fmla="*/ 2147483647 w 461"/>
                <a:gd name="T103" fmla="*/ 2147483647 h 413"/>
                <a:gd name="T104" fmla="*/ 2147483647 w 461"/>
                <a:gd name="T105" fmla="*/ 2147483647 h 41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61"/>
                <a:gd name="T160" fmla="*/ 0 h 413"/>
                <a:gd name="T161" fmla="*/ 461 w 461"/>
                <a:gd name="T162" fmla="*/ 413 h 41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61" h="413">
                  <a:moveTo>
                    <a:pt x="440" y="286"/>
                  </a:moveTo>
                  <a:lnTo>
                    <a:pt x="440" y="287"/>
                  </a:lnTo>
                  <a:lnTo>
                    <a:pt x="437" y="288"/>
                  </a:lnTo>
                  <a:lnTo>
                    <a:pt x="430" y="290"/>
                  </a:lnTo>
                  <a:lnTo>
                    <a:pt x="422" y="290"/>
                  </a:lnTo>
                  <a:lnTo>
                    <a:pt x="417" y="295"/>
                  </a:lnTo>
                  <a:lnTo>
                    <a:pt x="410" y="297"/>
                  </a:lnTo>
                  <a:lnTo>
                    <a:pt x="403" y="302"/>
                  </a:lnTo>
                  <a:lnTo>
                    <a:pt x="400" y="309"/>
                  </a:lnTo>
                  <a:lnTo>
                    <a:pt x="396" y="315"/>
                  </a:lnTo>
                  <a:lnTo>
                    <a:pt x="392" y="322"/>
                  </a:lnTo>
                  <a:lnTo>
                    <a:pt x="390" y="328"/>
                  </a:lnTo>
                  <a:lnTo>
                    <a:pt x="392" y="336"/>
                  </a:lnTo>
                  <a:lnTo>
                    <a:pt x="392" y="344"/>
                  </a:lnTo>
                  <a:lnTo>
                    <a:pt x="393" y="351"/>
                  </a:lnTo>
                  <a:lnTo>
                    <a:pt x="397" y="358"/>
                  </a:lnTo>
                  <a:lnTo>
                    <a:pt x="395" y="365"/>
                  </a:lnTo>
                  <a:lnTo>
                    <a:pt x="388" y="368"/>
                  </a:lnTo>
                  <a:lnTo>
                    <a:pt x="382" y="364"/>
                  </a:lnTo>
                  <a:lnTo>
                    <a:pt x="375" y="362"/>
                  </a:lnTo>
                  <a:lnTo>
                    <a:pt x="367" y="363"/>
                  </a:lnTo>
                  <a:lnTo>
                    <a:pt x="353" y="370"/>
                  </a:lnTo>
                  <a:lnTo>
                    <a:pt x="346" y="371"/>
                  </a:lnTo>
                  <a:lnTo>
                    <a:pt x="340" y="376"/>
                  </a:lnTo>
                  <a:lnTo>
                    <a:pt x="334" y="373"/>
                  </a:lnTo>
                  <a:lnTo>
                    <a:pt x="329" y="366"/>
                  </a:lnTo>
                  <a:lnTo>
                    <a:pt x="323" y="363"/>
                  </a:lnTo>
                  <a:lnTo>
                    <a:pt x="316" y="360"/>
                  </a:lnTo>
                  <a:lnTo>
                    <a:pt x="307" y="373"/>
                  </a:lnTo>
                  <a:lnTo>
                    <a:pt x="304" y="379"/>
                  </a:lnTo>
                  <a:lnTo>
                    <a:pt x="296" y="377"/>
                  </a:lnTo>
                  <a:lnTo>
                    <a:pt x="291" y="371"/>
                  </a:lnTo>
                  <a:lnTo>
                    <a:pt x="284" y="374"/>
                  </a:lnTo>
                  <a:lnTo>
                    <a:pt x="277" y="374"/>
                  </a:lnTo>
                  <a:lnTo>
                    <a:pt x="270" y="370"/>
                  </a:lnTo>
                  <a:lnTo>
                    <a:pt x="266" y="377"/>
                  </a:lnTo>
                  <a:lnTo>
                    <a:pt x="258" y="378"/>
                  </a:lnTo>
                  <a:lnTo>
                    <a:pt x="252" y="382"/>
                  </a:lnTo>
                  <a:lnTo>
                    <a:pt x="247" y="388"/>
                  </a:lnTo>
                  <a:lnTo>
                    <a:pt x="240" y="384"/>
                  </a:lnTo>
                  <a:lnTo>
                    <a:pt x="238" y="377"/>
                  </a:lnTo>
                  <a:lnTo>
                    <a:pt x="230" y="378"/>
                  </a:lnTo>
                  <a:lnTo>
                    <a:pt x="223" y="381"/>
                  </a:lnTo>
                  <a:lnTo>
                    <a:pt x="216" y="377"/>
                  </a:lnTo>
                  <a:lnTo>
                    <a:pt x="213" y="370"/>
                  </a:lnTo>
                  <a:lnTo>
                    <a:pt x="206" y="367"/>
                  </a:lnTo>
                  <a:lnTo>
                    <a:pt x="199" y="367"/>
                  </a:lnTo>
                  <a:lnTo>
                    <a:pt x="192" y="364"/>
                  </a:lnTo>
                  <a:lnTo>
                    <a:pt x="185" y="367"/>
                  </a:lnTo>
                  <a:lnTo>
                    <a:pt x="177" y="367"/>
                  </a:lnTo>
                  <a:lnTo>
                    <a:pt x="170" y="366"/>
                  </a:lnTo>
                  <a:lnTo>
                    <a:pt x="162" y="366"/>
                  </a:lnTo>
                  <a:lnTo>
                    <a:pt x="156" y="362"/>
                  </a:lnTo>
                  <a:lnTo>
                    <a:pt x="148" y="360"/>
                  </a:lnTo>
                  <a:lnTo>
                    <a:pt x="141" y="363"/>
                  </a:lnTo>
                  <a:lnTo>
                    <a:pt x="133" y="363"/>
                  </a:lnTo>
                  <a:lnTo>
                    <a:pt x="125" y="365"/>
                  </a:lnTo>
                  <a:lnTo>
                    <a:pt x="118" y="363"/>
                  </a:lnTo>
                  <a:lnTo>
                    <a:pt x="111" y="365"/>
                  </a:lnTo>
                  <a:lnTo>
                    <a:pt x="104" y="368"/>
                  </a:lnTo>
                  <a:lnTo>
                    <a:pt x="97" y="368"/>
                  </a:lnTo>
                  <a:lnTo>
                    <a:pt x="90" y="372"/>
                  </a:lnTo>
                  <a:lnTo>
                    <a:pt x="83" y="374"/>
                  </a:lnTo>
                  <a:lnTo>
                    <a:pt x="76" y="378"/>
                  </a:lnTo>
                  <a:lnTo>
                    <a:pt x="75" y="385"/>
                  </a:lnTo>
                  <a:lnTo>
                    <a:pt x="70" y="391"/>
                  </a:lnTo>
                  <a:lnTo>
                    <a:pt x="63" y="395"/>
                  </a:lnTo>
                  <a:lnTo>
                    <a:pt x="57" y="399"/>
                  </a:lnTo>
                  <a:lnTo>
                    <a:pt x="49" y="399"/>
                  </a:lnTo>
                  <a:lnTo>
                    <a:pt x="42" y="401"/>
                  </a:lnTo>
                  <a:lnTo>
                    <a:pt x="31" y="412"/>
                  </a:lnTo>
                  <a:lnTo>
                    <a:pt x="31" y="413"/>
                  </a:lnTo>
                  <a:lnTo>
                    <a:pt x="30" y="409"/>
                  </a:lnTo>
                  <a:lnTo>
                    <a:pt x="23" y="398"/>
                  </a:lnTo>
                  <a:lnTo>
                    <a:pt x="22" y="386"/>
                  </a:lnTo>
                  <a:lnTo>
                    <a:pt x="22" y="372"/>
                  </a:lnTo>
                  <a:lnTo>
                    <a:pt x="22" y="360"/>
                  </a:lnTo>
                  <a:lnTo>
                    <a:pt x="7" y="349"/>
                  </a:lnTo>
                  <a:lnTo>
                    <a:pt x="0" y="340"/>
                  </a:lnTo>
                  <a:lnTo>
                    <a:pt x="8" y="327"/>
                  </a:lnTo>
                  <a:lnTo>
                    <a:pt x="21" y="318"/>
                  </a:lnTo>
                  <a:lnTo>
                    <a:pt x="30" y="302"/>
                  </a:lnTo>
                  <a:lnTo>
                    <a:pt x="29" y="286"/>
                  </a:lnTo>
                  <a:lnTo>
                    <a:pt x="26" y="272"/>
                  </a:lnTo>
                  <a:lnTo>
                    <a:pt x="11" y="235"/>
                  </a:lnTo>
                  <a:lnTo>
                    <a:pt x="4" y="215"/>
                  </a:lnTo>
                  <a:lnTo>
                    <a:pt x="8" y="215"/>
                  </a:lnTo>
                  <a:lnTo>
                    <a:pt x="15" y="215"/>
                  </a:lnTo>
                  <a:lnTo>
                    <a:pt x="22" y="216"/>
                  </a:lnTo>
                  <a:lnTo>
                    <a:pt x="29" y="214"/>
                  </a:lnTo>
                  <a:lnTo>
                    <a:pt x="35" y="211"/>
                  </a:lnTo>
                  <a:lnTo>
                    <a:pt x="49" y="212"/>
                  </a:lnTo>
                  <a:lnTo>
                    <a:pt x="55" y="208"/>
                  </a:lnTo>
                  <a:lnTo>
                    <a:pt x="59" y="203"/>
                  </a:lnTo>
                  <a:lnTo>
                    <a:pt x="66" y="205"/>
                  </a:lnTo>
                  <a:lnTo>
                    <a:pt x="73" y="203"/>
                  </a:lnTo>
                  <a:lnTo>
                    <a:pt x="69" y="192"/>
                  </a:lnTo>
                  <a:lnTo>
                    <a:pt x="69" y="191"/>
                  </a:lnTo>
                  <a:lnTo>
                    <a:pt x="74" y="187"/>
                  </a:lnTo>
                  <a:lnTo>
                    <a:pt x="81" y="186"/>
                  </a:lnTo>
                  <a:lnTo>
                    <a:pt x="85" y="181"/>
                  </a:lnTo>
                  <a:lnTo>
                    <a:pt x="91" y="176"/>
                  </a:lnTo>
                  <a:lnTo>
                    <a:pt x="98" y="177"/>
                  </a:lnTo>
                  <a:lnTo>
                    <a:pt x="103" y="182"/>
                  </a:lnTo>
                  <a:lnTo>
                    <a:pt x="109" y="185"/>
                  </a:lnTo>
                  <a:lnTo>
                    <a:pt x="116" y="181"/>
                  </a:lnTo>
                  <a:lnTo>
                    <a:pt x="113" y="174"/>
                  </a:lnTo>
                  <a:lnTo>
                    <a:pt x="108" y="170"/>
                  </a:lnTo>
                  <a:lnTo>
                    <a:pt x="104" y="164"/>
                  </a:lnTo>
                  <a:lnTo>
                    <a:pt x="105" y="157"/>
                  </a:lnTo>
                  <a:lnTo>
                    <a:pt x="107" y="150"/>
                  </a:lnTo>
                  <a:lnTo>
                    <a:pt x="110" y="144"/>
                  </a:lnTo>
                  <a:lnTo>
                    <a:pt x="109" y="136"/>
                  </a:lnTo>
                  <a:lnTo>
                    <a:pt x="110" y="129"/>
                  </a:lnTo>
                  <a:lnTo>
                    <a:pt x="108" y="123"/>
                  </a:lnTo>
                  <a:lnTo>
                    <a:pt x="109" y="116"/>
                  </a:lnTo>
                  <a:lnTo>
                    <a:pt x="114" y="111"/>
                  </a:lnTo>
                  <a:lnTo>
                    <a:pt x="121" y="109"/>
                  </a:lnTo>
                  <a:lnTo>
                    <a:pt x="125" y="103"/>
                  </a:lnTo>
                  <a:lnTo>
                    <a:pt x="131" y="99"/>
                  </a:lnTo>
                  <a:lnTo>
                    <a:pt x="137" y="98"/>
                  </a:lnTo>
                  <a:lnTo>
                    <a:pt x="141" y="97"/>
                  </a:lnTo>
                  <a:lnTo>
                    <a:pt x="146" y="80"/>
                  </a:lnTo>
                  <a:lnTo>
                    <a:pt x="140" y="78"/>
                  </a:lnTo>
                  <a:lnTo>
                    <a:pt x="132" y="80"/>
                  </a:lnTo>
                  <a:lnTo>
                    <a:pt x="131" y="73"/>
                  </a:lnTo>
                  <a:lnTo>
                    <a:pt x="131" y="66"/>
                  </a:lnTo>
                  <a:lnTo>
                    <a:pt x="136" y="62"/>
                  </a:lnTo>
                  <a:lnTo>
                    <a:pt x="140" y="56"/>
                  </a:lnTo>
                  <a:lnTo>
                    <a:pt x="139" y="55"/>
                  </a:lnTo>
                  <a:lnTo>
                    <a:pt x="139" y="53"/>
                  </a:lnTo>
                  <a:lnTo>
                    <a:pt x="143" y="54"/>
                  </a:lnTo>
                  <a:lnTo>
                    <a:pt x="148" y="49"/>
                  </a:lnTo>
                  <a:lnTo>
                    <a:pt x="148" y="42"/>
                  </a:lnTo>
                  <a:lnTo>
                    <a:pt x="153" y="37"/>
                  </a:lnTo>
                  <a:lnTo>
                    <a:pt x="160" y="38"/>
                  </a:lnTo>
                  <a:lnTo>
                    <a:pt x="167" y="40"/>
                  </a:lnTo>
                  <a:lnTo>
                    <a:pt x="174" y="38"/>
                  </a:lnTo>
                  <a:lnTo>
                    <a:pt x="177" y="31"/>
                  </a:lnTo>
                  <a:lnTo>
                    <a:pt x="179" y="26"/>
                  </a:lnTo>
                  <a:lnTo>
                    <a:pt x="181" y="18"/>
                  </a:lnTo>
                  <a:lnTo>
                    <a:pt x="184" y="13"/>
                  </a:lnTo>
                  <a:lnTo>
                    <a:pt x="188" y="7"/>
                  </a:lnTo>
                  <a:lnTo>
                    <a:pt x="193" y="2"/>
                  </a:lnTo>
                  <a:lnTo>
                    <a:pt x="200" y="0"/>
                  </a:lnTo>
                  <a:lnTo>
                    <a:pt x="202" y="0"/>
                  </a:lnTo>
                  <a:lnTo>
                    <a:pt x="204" y="6"/>
                  </a:lnTo>
                  <a:lnTo>
                    <a:pt x="218" y="1"/>
                  </a:lnTo>
                  <a:lnTo>
                    <a:pt x="224" y="3"/>
                  </a:lnTo>
                  <a:lnTo>
                    <a:pt x="230" y="8"/>
                  </a:lnTo>
                  <a:lnTo>
                    <a:pt x="249" y="3"/>
                  </a:lnTo>
                  <a:lnTo>
                    <a:pt x="257" y="7"/>
                  </a:lnTo>
                  <a:lnTo>
                    <a:pt x="260" y="8"/>
                  </a:lnTo>
                  <a:lnTo>
                    <a:pt x="263" y="25"/>
                  </a:lnTo>
                  <a:lnTo>
                    <a:pt x="268" y="22"/>
                  </a:lnTo>
                  <a:lnTo>
                    <a:pt x="273" y="16"/>
                  </a:lnTo>
                  <a:lnTo>
                    <a:pt x="279" y="14"/>
                  </a:lnTo>
                  <a:lnTo>
                    <a:pt x="283" y="9"/>
                  </a:lnTo>
                  <a:lnTo>
                    <a:pt x="289" y="6"/>
                  </a:lnTo>
                  <a:lnTo>
                    <a:pt x="296" y="5"/>
                  </a:lnTo>
                  <a:lnTo>
                    <a:pt x="303" y="4"/>
                  </a:lnTo>
                  <a:lnTo>
                    <a:pt x="309" y="6"/>
                  </a:lnTo>
                  <a:lnTo>
                    <a:pt x="325" y="19"/>
                  </a:lnTo>
                  <a:lnTo>
                    <a:pt x="332" y="19"/>
                  </a:lnTo>
                  <a:lnTo>
                    <a:pt x="335" y="28"/>
                  </a:lnTo>
                  <a:lnTo>
                    <a:pt x="335" y="35"/>
                  </a:lnTo>
                  <a:lnTo>
                    <a:pt x="336" y="42"/>
                  </a:lnTo>
                  <a:lnTo>
                    <a:pt x="342" y="46"/>
                  </a:lnTo>
                  <a:lnTo>
                    <a:pt x="345" y="52"/>
                  </a:lnTo>
                  <a:lnTo>
                    <a:pt x="346" y="66"/>
                  </a:lnTo>
                  <a:lnTo>
                    <a:pt x="341" y="71"/>
                  </a:lnTo>
                  <a:lnTo>
                    <a:pt x="341" y="78"/>
                  </a:lnTo>
                  <a:lnTo>
                    <a:pt x="345" y="84"/>
                  </a:lnTo>
                  <a:lnTo>
                    <a:pt x="356" y="92"/>
                  </a:lnTo>
                  <a:lnTo>
                    <a:pt x="360" y="98"/>
                  </a:lnTo>
                  <a:lnTo>
                    <a:pt x="377" y="120"/>
                  </a:lnTo>
                  <a:lnTo>
                    <a:pt x="382" y="125"/>
                  </a:lnTo>
                  <a:lnTo>
                    <a:pt x="389" y="128"/>
                  </a:lnTo>
                  <a:lnTo>
                    <a:pt x="396" y="129"/>
                  </a:lnTo>
                  <a:lnTo>
                    <a:pt x="402" y="134"/>
                  </a:lnTo>
                  <a:lnTo>
                    <a:pt x="404" y="140"/>
                  </a:lnTo>
                  <a:lnTo>
                    <a:pt x="405" y="147"/>
                  </a:lnTo>
                  <a:lnTo>
                    <a:pt x="410" y="153"/>
                  </a:lnTo>
                  <a:lnTo>
                    <a:pt x="423" y="147"/>
                  </a:lnTo>
                  <a:lnTo>
                    <a:pt x="430" y="145"/>
                  </a:lnTo>
                  <a:lnTo>
                    <a:pt x="436" y="148"/>
                  </a:lnTo>
                  <a:lnTo>
                    <a:pt x="443" y="149"/>
                  </a:lnTo>
                  <a:lnTo>
                    <a:pt x="443" y="156"/>
                  </a:lnTo>
                  <a:lnTo>
                    <a:pt x="448" y="160"/>
                  </a:lnTo>
                  <a:lnTo>
                    <a:pt x="455" y="159"/>
                  </a:lnTo>
                  <a:lnTo>
                    <a:pt x="457" y="159"/>
                  </a:lnTo>
                  <a:lnTo>
                    <a:pt x="461" y="171"/>
                  </a:lnTo>
                  <a:lnTo>
                    <a:pt x="456" y="176"/>
                  </a:lnTo>
                  <a:lnTo>
                    <a:pt x="454" y="183"/>
                  </a:lnTo>
                  <a:lnTo>
                    <a:pt x="440" y="200"/>
                  </a:lnTo>
                  <a:lnTo>
                    <a:pt x="425" y="202"/>
                  </a:lnTo>
                  <a:lnTo>
                    <a:pt x="412" y="196"/>
                  </a:lnTo>
                  <a:lnTo>
                    <a:pt x="405" y="197"/>
                  </a:lnTo>
                  <a:lnTo>
                    <a:pt x="400" y="201"/>
                  </a:lnTo>
                  <a:lnTo>
                    <a:pt x="400" y="208"/>
                  </a:lnTo>
                  <a:lnTo>
                    <a:pt x="394" y="212"/>
                  </a:lnTo>
                  <a:lnTo>
                    <a:pt x="397" y="219"/>
                  </a:lnTo>
                  <a:lnTo>
                    <a:pt x="403" y="223"/>
                  </a:lnTo>
                  <a:lnTo>
                    <a:pt x="410" y="226"/>
                  </a:lnTo>
                  <a:lnTo>
                    <a:pt x="413" y="233"/>
                  </a:lnTo>
                  <a:lnTo>
                    <a:pt x="412" y="240"/>
                  </a:lnTo>
                  <a:lnTo>
                    <a:pt x="418" y="244"/>
                  </a:lnTo>
                  <a:lnTo>
                    <a:pt x="418" y="251"/>
                  </a:lnTo>
                  <a:lnTo>
                    <a:pt x="425" y="254"/>
                  </a:lnTo>
                  <a:lnTo>
                    <a:pt x="430" y="260"/>
                  </a:lnTo>
                  <a:lnTo>
                    <a:pt x="431" y="267"/>
                  </a:lnTo>
                  <a:lnTo>
                    <a:pt x="440" y="286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 cap="flat" cmpd="sng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5" name="Freeform 126"/>
            <p:cNvSpPr>
              <a:spLocks/>
            </p:cNvSpPr>
            <p:nvPr/>
          </p:nvSpPr>
          <p:spPr bwMode="auto">
            <a:xfrm>
              <a:off x="3949378" y="5046663"/>
              <a:ext cx="290513" cy="277812"/>
            </a:xfrm>
            <a:custGeom>
              <a:avLst/>
              <a:gdLst>
                <a:gd name="T0" fmla="*/ 366655 w 183"/>
                <a:gd name="T1" fmla="*/ 0 h 168"/>
                <a:gd name="T2" fmla="*/ 335226 w 183"/>
                <a:gd name="T3" fmla="*/ 7594 h 168"/>
                <a:gd name="T4" fmla="*/ 247930 w 183"/>
                <a:gd name="T5" fmla="*/ 60755 h 168"/>
                <a:gd name="T6" fmla="*/ 171107 w 183"/>
                <a:gd name="T7" fmla="*/ 15193 h 168"/>
                <a:gd name="T8" fmla="*/ 97776 w 183"/>
                <a:gd name="T9" fmla="*/ 106315 h 168"/>
                <a:gd name="T10" fmla="*/ 45397 w 183"/>
                <a:gd name="T11" fmla="*/ 144290 h 168"/>
                <a:gd name="T12" fmla="*/ 27937 w 183"/>
                <a:gd name="T13" fmla="*/ 197442 h 168"/>
                <a:gd name="T14" fmla="*/ 13970 w 183"/>
                <a:gd name="T15" fmla="*/ 220220 h 168"/>
                <a:gd name="T16" fmla="*/ 27937 w 183"/>
                <a:gd name="T17" fmla="*/ 258198 h 168"/>
                <a:gd name="T18" fmla="*/ 69836 w 183"/>
                <a:gd name="T19" fmla="*/ 318951 h 168"/>
                <a:gd name="T20" fmla="*/ 73331 w 183"/>
                <a:gd name="T21" fmla="*/ 417667 h 168"/>
                <a:gd name="T22" fmla="*/ 34922 w 183"/>
                <a:gd name="T23" fmla="*/ 501206 h 168"/>
                <a:gd name="T24" fmla="*/ 34922 w 183"/>
                <a:gd name="T25" fmla="*/ 630304 h 168"/>
                <a:gd name="T26" fmla="*/ 31425 w 183"/>
                <a:gd name="T27" fmla="*/ 766995 h 168"/>
                <a:gd name="T28" fmla="*/ 0 w 183"/>
                <a:gd name="T29" fmla="*/ 903685 h 168"/>
                <a:gd name="T30" fmla="*/ 10476 w 183"/>
                <a:gd name="T31" fmla="*/ 934059 h 168"/>
                <a:gd name="T32" fmla="*/ 41908 w 183"/>
                <a:gd name="T33" fmla="*/ 956844 h 168"/>
                <a:gd name="T34" fmla="*/ 174594 w 183"/>
                <a:gd name="T35" fmla="*/ 880898 h 168"/>
                <a:gd name="T36" fmla="*/ 146662 w 183"/>
                <a:gd name="T37" fmla="*/ 949252 h 168"/>
                <a:gd name="T38" fmla="*/ 94280 w 183"/>
                <a:gd name="T39" fmla="*/ 1017595 h 168"/>
                <a:gd name="T40" fmla="*/ 55868 w 183"/>
                <a:gd name="T41" fmla="*/ 1093542 h 168"/>
                <a:gd name="T42" fmla="*/ 55868 w 183"/>
                <a:gd name="T43" fmla="*/ 1154288 h 168"/>
                <a:gd name="T44" fmla="*/ 62854 w 183"/>
                <a:gd name="T45" fmla="*/ 1275789 h 168"/>
                <a:gd name="T46" fmla="*/ 94280 w 183"/>
                <a:gd name="T47" fmla="*/ 1237821 h 168"/>
                <a:gd name="T48" fmla="*/ 111741 w 183"/>
                <a:gd name="T49" fmla="*/ 1131500 h 168"/>
                <a:gd name="T50" fmla="*/ 146662 w 183"/>
                <a:gd name="T51" fmla="*/ 1047971 h 168"/>
                <a:gd name="T52" fmla="*/ 188565 w 183"/>
                <a:gd name="T53" fmla="*/ 956844 h 168"/>
                <a:gd name="T54" fmla="*/ 237449 w 183"/>
                <a:gd name="T55" fmla="*/ 865711 h 168"/>
                <a:gd name="T56" fmla="*/ 296814 w 183"/>
                <a:gd name="T57" fmla="*/ 713836 h 168"/>
                <a:gd name="T58" fmla="*/ 324749 w 183"/>
                <a:gd name="T59" fmla="*/ 607517 h 168"/>
                <a:gd name="T60" fmla="*/ 373637 w 183"/>
                <a:gd name="T61" fmla="*/ 584736 h 168"/>
                <a:gd name="T62" fmla="*/ 415543 w 183"/>
                <a:gd name="T63" fmla="*/ 546767 h 168"/>
                <a:gd name="T64" fmla="*/ 474900 w 183"/>
                <a:gd name="T65" fmla="*/ 516393 h 168"/>
                <a:gd name="T66" fmla="*/ 530773 w 183"/>
                <a:gd name="T67" fmla="*/ 501206 h 168"/>
                <a:gd name="T68" fmla="*/ 565694 w 183"/>
                <a:gd name="T69" fmla="*/ 523984 h 168"/>
                <a:gd name="T70" fmla="*/ 621564 w 183"/>
                <a:gd name="T71" fmla="*/ 455637 h 168"/>
                <a:gd name="T72" fmla="*/ 639027 w 183"/>
                <a:gd name="T73" fmla="*/ 379697 h 168"/>
                <a:gd name="T74" fmla="*/ 628545 w 183"/>
                <a:gd name="T75" fmla="*/ 303761 h 168"/>
                <a:gd name="T76" fmla="*/ 590137 w 183"/>
                <a:gd name="T77" fmla="*/ 311352 h 168"/>
                <a:gd name="T78" fmla="*/ 520295 w 183"/>
                <a:gd name="T79" fmla="*/ 288568 h 168"/>
                <a:gd name="T80" fmla="*/ 457440 w 183"/>
                <a:gd name="T81" fmla="*/ 258198 h 168"/>
                <a:gd name="T82" fmla="*/ 422526 w 183"/>
                <a:gd name="T83" fmla="*/ 220220 h 168"/>
                <a:gd name="T84" fmla="*/ 387602 w 183"/>
                <a:gd name="T85" fmla="*/ 151878 h 168"/>
                <a:gd name="T86" fmla="*/ 366655 w 183"/>
                <a:gd name="T87" fmla="*/ 68346 h 168"/>
                <a:gd name="T88" fmla="*/ 366655 w 183"/>
                <a:gd name="T89" fmla="*/ 0 h 16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3"/>
                <a:gd name="T136" fmla="*/ 0 h 168"/>
                <a:gd name="T137" fmla="*/ 183 w 183"/>
                <a:gd name="T138" fmla="*/ 168 h 16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3" h="168">
                  <a:moveTo>
                    <a:pt x="105" y="0"/>
                  </a:moveTo>
                  <a:lnTo>
                    <a:pt x="96" y="1"/>
                  </a:lnTo>
                  <a:lnTo>
                    <a:pt x="71" y="8"/>
                  </a:lnTo>
                  <a:lnTo>
                    <a:pt x="49" y="2"/>
                  </a:lnTo>
                  <a:lnTo>
                    <a:pt x="28" y="14"/>
                  </a:lnTo>
                  <a:lnTo>
                    <a:pt x="13" y="19"/>
                  </a:lnTo>
                  <a:lnTo>
                    <a:pt x="8" y="26"/>
                  </a:lnTo>
                  <a:lnTo>
                    <a:pt x="4" y="29"/>
                  </a:lnTo>
                  <a:lnTo>
                    <a:pt x="8" y="34"/>
                  </a:lnTo>
                  <a:lnTo>
                    <a:pt x="20" y="42"/>
                  </a:lnTo>
                  <a:lnTo>
                    <a:pt x="21" y="55"/>
                  </a:lnTo>
                  <a:lnTo>
                    <a:pt x="10" y="66"/>
                  </a:lnTo>
                  <a:lnTo>
                    <a:pt x="10" y="83"/>
                  </a:lnTo>
                  <a:lnTo>
                    <a:pt x="9" y="101"/>
                  </a:lnTo>
                  <a:lnTo>
                    <a:pt x="0" y="119"/>
                  </a:lnTo>
                  <a:lnTo>
                    <a:pt x="3" y="123"/>
                  </a:lnTo>
                  <a:lnTo>
                    <a:pt x="12" y="126"/>
                  </a:lnTo>
                  <a:lnTo>
                    <a:pt x="50" y="116"/>
                  </a:lnTo>
                  <a:lnTo>
                    <a:pt x="42" y="125"/>
                  </a:lnTo>
                  <a:lnTo>
                    <a:pt x="27" y="134"/>
                  </a:lnTo>
                  <a:lnTo>
                    <a:pt x="16" y="144"/>
                  </a:lnTo>
                  <a:lnTo>
                    <a:pt x="16" y="152"/>
                  </a:lnTo>
                  <a:lnTo>
                    <a:pt x="18" y="168"/>
                  </a:lnTo>
                  <a:lnTo>
                    <a:pt x="27" y="163"/>
                  </a:lnTo>
                  <a:lnTo>
                    <a:pt x="32" y="149"/>
                  </a:lnTo>
                  <a:lnTo>
                    <a:pt x="42" y="138"/>
                  </a:lnTo>
                  <a:lnTo>
                    <a:pt x="54" y="126"/>
                  </a:lnTo>
                  <a:lnTo>
                    <a:pt x="68" y="114"/>
                  </a:lnTo>
                  <a:lnTo>
                    <a:pt x="85" y="94"/>
                  </a:lnTo>
                  <a:lnTo>
                    <a:pt x="93" y="80"/>
                  </a:lnTo>
                  <a:lnTo>
                    <a:pt x="107" y="77"/>
                  </a:lnTo>
                  <a:lnTo>
                    <a:pt x="119" y="72"/>
                  </a:lnTo>
                  <a:lnTo>
                    <a:pt x="136" y="68"/>
                  </a:lnTo>
                  <a:lnTo>
                    <a:pt x="152" y="66"/>
                  </a:lnTo>
                  <a:lnTo>
                    <a:pt x="162" y="69"/>
                  </a:lnTo>
                  <a:lnTo>
                    <a:pt x="178" y="60"/>
                  </a:lnTo>
                  <a:lnTo>
                    <a:pt x="183" y="50"/>
                  </a:lnTo>
                  <a:lnTo>
                    <a:pt x="180" y="40"/>
                  </a:lnTo>
                  <a:lnTo>
                    <a:pt x="169" y="41"/>
                  </a:lnTo>
                  <a:lnTo>
                    <a:pt x="149" y="38"/>
                  </a:lnTo>
                  <a:lnTo>
                    <a:pt x="131" y="34"/>
                  </a:lnTo>
                  <a:lnTo>
                    <a:pt x="121" y="29"/>
                  </a:lnTo>
                  <a:lnTo>
                    <a:pt x="111" y="20"/>
                  </a:lnTo>
                  <a:lnTo>
                    <a:pt x="105" y="9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7176" name="Freeform 127"/>
            <p:cNvSpPr>
              <a:spLocks/>
            </p:cNvSpPr>
            <p:nvPr/>
          </p:nvSpPr>
          <p:spPr bwMode="auto">
            <a:xfrm>
              <a:off x="3982716" y="4902200"/>
              <a:ext cx="1008062" cy="925513"/>
            </a:xfrm>
            <a:custGeom>
              <a:avLst/>
              <a:gdLst>
                <a:gd name="T0" fmla="*/ 2147483647 w 634"/>
                <a:gd name="T1" fmla="*/ 2147483647 h 560"/>
                <a:gd name="T2" fmla="*/ 2147483647 w 634"/>
                <a:gd name="T3" fmla="*/ 2147483647 h 560"/>
                <a:gd name="T4" fmla="*/ 2147483647 w 634"/>
                <a:gd name="T5" fmla="*/ 2147483647 h 560"/>
                <a:gd name="T6" fmla="*/ 2147483647 w 634"/>
                <a:gd name="T7" fmla="*/ 2147483647 h 560"/>
                <a:gd name="T8" fmla="*/ 2147483647 w 634"/>
                <a:gd name="T9" fmla="*/ 2147483647 h 560"/>
                <a:gd name="T10" fmla="*/ 2147483647 w 634"/>
                <a:gd name="T11" fmla="*/ 2147483647 h 560"/>
                <a:gd name="T12" fmla="*/ 2147483647 w 634"/>
                <a:gd name="T13" fmla="*/ 2147483647 h 560"/>
                <a:gd name="T14" fmla="*/ 2147483647 w 634"/>
                <a:gd name="T15" fmla="*/ 2147483647 h 560"/>
                <a:gd name="T16" fmla="*/ 2147483647 w 634"/>
                <a:gd name="T17" fmla="*/ 2147483647 h 560"/>
                <a:gd name="T18" fmla="*/ 2147483647 w 634"/>
                <a:gd name="T19" fmla="*/ 2147483647 h 560"/>
                <a:gd name="T20" fmla="*/ 2147483647 w 634"/>
                <a:gd name="T21" fmla="*/ 2147483647 h 560"/>
                <a:gd name="T22" fmla="*/ 2147483647 w 634"/>
                <a:gd name="T23" fmla="*/ 2147483647 h 560"/>
                <a:gd name="T24" fmla="*/ 2147483647 w 634"/>
                <a:gd name="T25" fmla="*/ 2147483647 h 560"/>
                <a:gd name="T26" fmla="*/ 2147483647 w 634"/>
                <a:gd name="T27" fmla="*/ 2147483647 h 560"/>
                <a:gd name="T28" fmla="*/ 2147483647 w 634"/>
                <a:gd name="T29" fmla="*/ 2147483647 h 560"/>
                <a:gd name="T30" fmla="*/ 2147483647 w 634"/>
                <a:gd name="T31" fmla="*/ 2147483647 h 560"/>
                <a:gd name="T32" fmla="*/ 2147483647 w 634"/>
                <a:gd name="T33" fmla="*/ 2147483647 h 560"/>
                <a:gd name="T34" fmla="*/ 2147483647 w 634"/>
                <a:gd name="T35" fmla="*/ 2147483647 h 560"/>
                <a:gd name="T36" fmla="*/ 2147483647 w 634"/>
                <a:gd name="T37" fmla="*/ 2147483647 h 560"/>
                <a:gd name="T38" fmla="*/ 2147483647 w 634"/>
                <a:gd name="T39" fmla="*/ 2147483647 h 560"/>
                <a:gd name="T40" fmla="*/ 2147483647 w 634"/>
                <a:gd name="T41" fmla="*/ 2147483647 h 560"/>
                <a:gd name="T42" fmla="*/ 2147483647 w 634"/>
                <a:gd name="T43" fmla="*/ 2147483647 h 560"/>
                <a:gd name="T44" fmla="*/ 2147483647 w 634"/>
                <a:gd name="T45" fmla="*/ 2147483647 h 560"/>
                <a:gd name="T46" fmla="*/ 0 w 634"/>
                <a:gd name="T47" fmla="*/ 2147483647 h 560"/>
                <a:gd name="T48" fmla="*/ 2147483647 w 634"/>
                <a:gd name="T49" fmla="*/ 2147483647 h 560"/>
                <a:gd name="T50" fmla="*/ 2147483647 w 634"/>
                <a:gd name="T51" fmla="*/ 2147483647 h 560"/>
                <a:gd name="T52" fmla="*/ 2147483647 w 634"/>
                <a:gd name="T53" fmla="*/ 2147483647 h 560"/>
                <a:gd name="T54" fmla="*/ 2147483647 w 634"/>
                <a:gd name="T55" fmla="*/ 2147483647 h 560"/>
                <a:gd name="T56" fmla="*/ 2147483647 w 634"/>
                <a:gd name="T57" fmla="*/ 2147483647 h 560"/>
                <a:gd name="T58" fmla="*/ 2147483647 w 634"/>
                <a:gd name="T59" fmla="*/ 2147483647 h 560"/>
                <a:gd name="T60" fmla="*/ 2147483647 w 634"/>
                <a:gd name="T61" fmla="*/ 2147483647 h 560"/>
                <a:gd name="T62" fmla="*/ 2147483647 w 634"/>
                <a:gd name="T63" fmla="*/ 2147483647 h 560"/>
                <a:gd name="T64" fmla="*/ 2147483647 w 634"/>
                <a:gd name="T65" fmla="*/ 2147483647 h 560"/>
                <a:gd name="T66" fmla="*/ 2147483647 w 634"/>
                <a:gd name="T67" fmla="*/ 2147483647 h 560"/>
                <a:gd name="T68" fmla="*/ 2147483647 w 634"/>
                <a:gd name="T69" fmla="*/ 2147483647 h 560"/>
                <a:gd name="T70" fmla="*/ 2147483647 w 634"/>
                <a:gd name="T71" fmla="*/ 2147483647 h 560"/>
                <a:gd name="T72" fmla="*/ 2147483647 w 634"/>
                <a:gd name="T73" fmla="*/ 2147483647 h 560"/>
                <a:gd name="T74" fmla="*/ 2147483647 w 634"/>
                <a:gd name="T75" fmla="*/ 2147483647 h 560"/>
                <a:gd name="T76" fmla="*/ 2147483647 w 634"/>
                <a:gd name="T77" fmla="*/ 2147483647 h 560"/>
                <a:gd name="T78" fmla="*/ 2147483647 w 634"/>
                <a:gd name="T79" fmla="*/ 2147483647 h 560"/>
                <a:gd name="T80" fmla="*/ 2147483647 w 634"/>
                <a:gd name="T81" fmla="*/ 2147483647 h 560"/>
                <a:gd name="T82" fmla="*/ 2147483647 w 634"/>
                <a:gd name="T83" fmla="*/ 2147483647 h 560"/>
                <a:gd name="T84" fmla="*/ 2147483647 w 634"/>
                <a:gd name="T85" fmla="*/ 2147483647 h 560"/>
                <a:gd name="T86" fmla="*/ 2147483647 w 634"/>
                <a:gd name="T87" fmla="*/ 2147483647 h 560"/>
                <a:gd name="T88" fmla="*/ 2147483647 w 634"/>
                <a:gd name="T89" fmla="*/ 2147483647 h 560"/>
                <a:gd name="T90" fmla="*/ 2147483647 w 634"/>
                <a:gd name="T91" fmla="*/ 2147483647 h 560"/>
                <a:gd name="T92" fmla="*/ 2147483647 w 634"/>
                <a:gd name="T93" fmla="*/ 2147483647 h 560"/>
                <a:gd name="T94" fmla="*/ 2147483647 w 634"/>
                <a:gd name="T95" fmla="*/ 2147483647 h 560"/>
                <a:gd name="T96" fmla="*/ 2147483647 w 634"/>
                <a:gd name="T97" fmla="*/ 2147483647 h 560"/>
                <a:gd name="T98" fmla="*/ 2147483647 w 634"/>
                <a:gd name="T99" fmla="*/ 2147483647 h 560"/>
                <a:gd name="T100" fmla="*/ 2147483647 w 634"/>
                <a:gd name="T101" fmla="*/ 2147483647 h 560"/>
                <a:gd name="T102" fmla="*/ 2147483647 w 634"/>
                <a:gd name="T103" fmla="*/ 2147483647 h 560"/>
                <a:gd name="T104" fmla="*/ 2147483647 w 634"/>
                <a:gd name="T105" fmla="*/ 2147483647 h 560"/>
                <a:gd name="T106" fmla="*/ 2147483647 w 634"/>
                <a:gd name="T107" fmla="*/ 2147483647 h 560"/>
                <a:gd name="T108" fmla="*/ 2147483647 w 634"/>
                <a:gd name="T109" fmla="*/ 2147483647 h 560"/>
                <a:gd name="T110" fmla="*/ 2147483647 w 634"/>
                <a:gd name="T111" fmla="*/ 2147483647 h 560"/>
                <a:gd name="T112" fmla="*/ 2147483647 w 634"/>
                <a:gd name="T113" fmla="*/ 2147483647 h 560"/>
                <a:gd name="T114" fmla="*/ 2147483647 w 634"/>
                <a:gd name="T115" fmla="*/ 2147483647 h 560"/>
                <a:gd name="T116" fmla="*/ 2147483647 w 634"/>
                <a:gd name="T117" fmla="*/ 2147483647 h 560"/>
                <a:gd name="T118" fmla="*/ 2147483647 w 634"/>
                <a:gd name="T119" fmla="*/ 2147483647 h 560"/>
                <a:gd name="T120" fmla="*/ 2147483647 w 634"/>
                <a:gd name="T121" fmla="*/ 2147483647 h 560"/>
                <a:gd name="T122" fmla="*/ 2147483647 w 634"/>
                <a:gd name="T123" fmla="*/ 2147483647 h 5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34"/>
                <a:gd name="T187" fmla="*/ 0 h 560"/>
                <a:gd name="T188" fmla="*/ 634 w 634"/>
                <a:gd name="T189" fmla="*/ 560 h 56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34" h="560">
                  <a:moveTo>
                    <a:pt x="634" y="31"/>
                  </a:moveTo>
                  <a:lnTo>
                    <a:pt x="634" y="30"/>
                  </a:lnTo>
                  <a:lnTo>
                    <a:pt x="605" y="38"/>
                  </a:lnTo>
                  <a:lnTo>
                    <a:pt x="575" y="12"/>
                  </a:lnTo>
                  <a:lnTo>
                    <a:pt x="534" y="21"/>
                  </a:lnTo>
                  <a:lnTo>
                    <a:pt x="521" y="10"/>
                  </a:lnTo>
                  <a:lnTo>
                    <a:pt x="519" y="1"/>
                  </a:lnTo>
                  <a:lnTo>
                    <a:pt x="512" y="0"/>
                  </a:lnTo>
                  <a:lnTo>
                    <a:pt x="505" y="4"/>
                  </a:lnTo>
                  <a:lnTo>
                    <a:pt x="494" y="14"/>
                  </a:lnTo>
                  <a:lnTo>
                    <a:pt x="474" y="20"/>
                  </a:lnTo>
                  <a:lnTo>
                    <a:pt x="454" y="26"/>
                  </a:lnTo>
                  <a:lnTo>
                    <a:pt x="429" y="30"/>
                  </a:lnTo>
                  <a:lnTo>
                    <a:pt x="411" y="36"/>
                  </a:lnTo>
                  <a:lnTo>
                    <a:pt x="393" y="44"/>
                  </a:lnTo>
                  <a:lnTo>
                    <a:pt x="367" y="63"/>
                  </a:lnTo>
                  <a:lnTo>
                    <a:pt x="356" y="74"/>
                  </a:lnTo>
                  <a:lnTo>
                    <a:pt x="346" y="87"/>
                  </a:lnTo>
                  <a:lnTo>
                    <a:pt x="332" y="96"/>
                  </a:lnTo>
                  <a:lnTo>
                    <a:pt x="322" y="111"/>
                  </a:lnTo>
                  <a:lnTo>
                    <a:pt x="310" y="121"/>
                  </a:lnTo>
                  <a:lnTo>
                    <a:pt x="306" y="137"/>
                  </a:lnTo>
                  <a:lnTo>
                    <a:pt x="293" y="148"/>
                  </a:lnTo>
                  <a:lnTo>
                    <a:pt x="281" y="149"/>
                  </a:lnTo>
                  <a:lnTo>
                    <a:pt x="268" y="150"/>
                  </a:lnTo>
                  <a:lnTo>
                    <a:pt x="263" y="153"/>
                  </a:lnTo>
                  <a:lnTo>
                    <a:pt x="255" y="150"/>
                  </a:lnTo>
                  <a:lnTo>
                    <a:pt x="242" y="150"/>
                  </a:lnTo>
                  <a:lnTo>
                    <a:pt x="230" y="153"/>
                  </a:lnTo>
                  <a:lnTo>
                    <a:pt x="214" y="157"/>
                  </a:lnTo>
                  <a:lnTo>
                    <a:pt x="199" y="160"/>
                  </a:lnTo>
                  <a:lnTo>
                    <a:pt x="183" y="159"/>
                  </a:lnTo>
                  <a:lnTo>
                    <a:pt x="173" y="161"/>
                  </a:lnTo>
                  <a:lnTo>
                    <a:pt x="171" y="157"/>
                  </a:lnTo>
                  <a:lnTo>
                    <a:pt x="167" y="171"/>
                  </a:lnTo>
                  <a:lnTo>
                    <a:pt x="166" y="179"/>
                  </a:lnTo>
                  <a:lnTo>
                    <a:pt x="173" y="181"/>
                  </a:lnTo>
                  <a:lnTo>
                    <a:pt x="177" y="188"/>
                  </a:lnTo>
                  <a:lnTo>
                    <a:pt x="182" y="188"/>
                  </a:lnTo>
                  <a:lnTo>
                    <a:pt x="186" y="192"/>
                  </a:lnTo>
                  <a:lnTo>
                    <a:pt x="191" y="192"/>
                  </a:lnTo>
                  <a:lnTo>
                    <a:pt x="202" y="190"/>
                  </a:lnTo>
                  <a:lnTo>
                    <a:pt x="208" y="186"/>
                  </a:lnTo>
                  <a:lnTo>
                    <a:pt x="217" y="187"/>
                  </a:lnTo>
                  <a:lnTo>
                    <a:pt x="219" y="192"/>
                  </a:lnTo>
                  <a:lnTo>
                    <a:pt x="196" y="199"/>
                  </a:lnTo>
                  <a:lnTo>
                    <a:pt x="184" y="202"/>
                  </a:lnTo>
                  <a:lnTo>
                    <a:pt x="170" y="206"/>
                  </a:lnTo>
                  <a:lnTo>
                    <a:pt x="159" y="213"/>
                  </a:lnTo>
                  <a:lnTo>
                    <a:pt x="162" y="217"/>
                  </a:lnTo>
                  <a:lnTo>
                    <a:pt x="172" y="217"/>
                  </a:lnTo>
                  <a:lnTo>
                    <a:pt x="175" y="224"/>
                  </a:lnTo>
                  <a:lnTo>
                    <a:pt x="161" y="229"/>
                  </a:lnTo>
                  <a:lnTo>
                    <a:pt x="129" y="234"/>
                  </a:lnTo>
                  <a:lnTo>
                    <a:pt x="115" y="239"/>
                  </a:lnTo>
                  <a:lnTo>
                    <a:pt x="107" y="240"/>
                  </a:lnTo>
                  <a:lnTo>
                    <a:pt x="106" y="234"/>
                  </a:lnTo>
                  <a:lnTo>
                    <a:pt x="99" y="232"/>
                  </a:lnTo>
                  <a:lnTo>
                    <a:pt x="89" y="232"/>
                  </a:lnTo>
                  <a:lnTo>
                    <a:pt x="91" y="238"/>
                  </a:lnTo>
                  <a:lnTo>
                    <a:pt x="96" y="247"/>
                  </a:lnTo>
                  <a:lnTo>
                    <a:pt x="83" y="250"/>
                  </a:lnTo>
                  <a:lnTo>
                    <a:pt x="68" y="249"/>
                  </a:lnTo>
                  <a:lnTo>
                    <a:pt x="61" y="243"/>
                  </a:lnTo>
                  <a:lnTo>
                    <a:pt x="45" y="253"/>
                  </a:lnTo>
                  <a:lnTo>
                    <a:pt x="38" y="253"/>
                  </a:lnTo>
                  <a:lnTo>
                    <a:pt x="30" y="254"/>
                  </a:lnTo>
                  <a:lnTo>
                    <a:pt x="24" y="265"/>
                  </a:lnTo>
                  <a:lnTo>
                    <a:pt x="16" y="275"/>
                  </a:lnTo>
                  <a:lnTo>
                    <a:pt x="10" y="289"/>
                  </a:lnTo>
                  <a:lnTo>
                    <a:pt x="4" y="291"/>
                  </a:lnTo>
                  <a:lnTo>
                    <a:pt x="0" y="304"/>
                  </a:lnTo>
                  <a:lnTo>
                    <a:pt x="0" y="327"/>
                  </a:lnTo>
                  <a:lnTo>
                    <a:pt x="2" y="333"/>
                  </a:lnTo>
                  <a:lnTo>
                    <a:pt x="9" y="332"/>
                  </a:lnTo>
                  <a:lnTo>
                    <a:pt x="18" y="330"/>
                  </a:lnTo>
                  <a:lnTo>
                    <a:pt x="31" y="328"/>
                  </a:lnTo>
                  <a:lnTo>
                    <a:pt x="38" y="325"/>
                  </a:lnTo>
                  <a:lnTo>
                    <a:pt x="48" y="320"/>
                  </a:lnTo>
                  <a:lnTo>
                    <a:pt x="52" y="326"/>
                  </a:lnTo>
                  <a:lnTo>
                    <a:pt x="43" y="337"/>
                  </a:lnTo>
                  <a:lnTo>
                    <a:pt x="43" y="350"/>
                  </a:lnTo>
                  <a:lnTo>
                    <a:pt x="53" y="358"/>
                  </a:lnTo>
                  <a:lnTo>
                    <a:pt x="53" y="365"/>
                  </a:lnTo>
                  <a:lnTo>
                    <a:pt x="61" y="371"/>
                  </a:lnTo>
                  <a:lnTo>
                    <a:pt x="65" y="377"/>
                  </a:lnTo>
                  <a:lnTo>
                    <a:pt x="57" y="387"/>
                  </a:lnTo>
                  <a:lnTo>
                    <a:pt x="57" y="395"/>
                  </a:lnTo>
                  <a:lnTo>
                    <a:pt x="64" y="405"/>
                  </a:lnTo>
                  <a:lnTo>
                    <a:pt x="78" y="407"/>
                  </a:lnTo>
                  <a:lnTo>
                    <a:pt x="81" y="410"/>
                  </a:lnTo>
                  <a:lnTo>
                    <a:pt x="67" y="413"/>
                  </a:lnTo>
                  <a:lnTo>
                    <a:pt x="57" y="417"/>
                  </a:lnTo>
                  <a:lnTo>
                    <a:pt x="50" y="416"/>
                  </a:lnTo>
                  <a:lnTo>
                    <a:pt x="39" y="399"/>
                  </a:lnTo>
                  <a:lnTo>
                    <a:pt x="35" y="398"/>
                  </a:lnTo>
                  <a:lnTo>
                    <a:pt x="33" y="405"/>
                  </a:lnTo>
                  <a:lnTo>
                    <a:pt x="36" y="411"/>
                  </a:lnTo>
                  <a:lnTo>
                    <a:pt x="36" y="422"/>
                  </a:lnTo>
                  <a:lnTo>
                    <a:pt x="28" y="426"/>
                  </a:lnTo>
                  <a:lnTo>
                    <a:pt x="29" y="430"/>
                  </a:lnTo>
                  <a:lnTo>
                    <a:pt x="37" y="435"/>
                  </a:lnTo>
                  <a:lnTo>
                    <a:pt x="43" y="438"/>
                  </a:lnTo>
                  <a:lnTo>
                    <a:pt x="49" y="436"/>
                  </a:lnTo>
                  <a:lnTo>
                    <a:pt x="54" y="434"/>
                  </a:lnTo>
                  <a:lnTo>
                    <a:pt x="64" y="439"/>
                  </a:lnTo>
                  <a:lnTo>
                    <a:pt x="70" y="440"/>
                  </a:lnTo>
                  <a:lnTo>
                    <a:pt x="81" y="440"/>
                  </a:lnTo>
                  <a:lnTo>
                    <a:pt x="89" y="443"/>
                  </a:lnTo>
                  <a:lnTo>
                    <a:pt x="96" y="453"/>
                  </a:lnTo>
                  <a:lnTo>
                    <a:pt x="96" y="464"/>
                  </a:lnTo>
                  <a:lnTo>
                    <a:pt x="89" y="470"/>
                  </a:lnTo>
                  <a:lnTo>
                    <a:pt x="96" y="478"/>
                  </a:lnTo>
                  <a:lnTo>
                    <a:pt x="100" y="477"/>
                  </a:lnTo>
                  <a:lnTo>
                    <a:pt x="104" y="472"/>
                  </a:lnTo>
                  <a:lnTo>
                    <a:pt x="112" y="471"/>
                  </a:lnTo>
                  <a:lnTo>
                    <a:pt x="111" y="477"/>
                  </a:lnTo>
                  <a:lnTo>
                    <a:pt x="105" y="482"/>
                  </a:lnTo>
                  <a:lnTo>
                    <a:pt x="105" y="492"/>
                  </a:lnTo>
                  <a:lnTo>
                    <a:pt x="112" y="492"/>
                  </a:lnTo>
                  <a:lnTo>
                    <a:pt x="117" y="493"/>
                  </a:lnTo>
                  <a:lnTo>
                    <a:pt x="123" y="499"/>
                  </a:lnTo>
                  <a:lnTo>
                    <a:pt x="128" y="501"/>
                  </a:lnTo>
                  <a:lnTo>
                    <a:pt x="121" y="511"/>
                  </a:lnTo>
                  <a:lnTo>
                    <a:pt x="115" y="517"/>
                  </a:lnTo>
                  <a:lnTo>
                    <a:pt x="119" y="523"/>
                  </a:lnTo>
                  <a:lnTo>
                    <a:pt x="148" y="518"/>
                  </a:lnTo>
                  <a:lnTo>
                    <a:pt x="159" y="513"/>
                  </a:lnTo>
                  <a:lnTo>
                    <a:pt x="172" y="507"/>
                  </a:lnTo>
                  <a:lnTo>
                    <a:pt x="182" y="506"/>
                  </a:lnTo>
                  <a:lnTo>
                    <a:pt x="179" y="513"/>
                  </a:lnTo>
                  <a:lnTo>
                    <a:pt x="170" y="520"/>
                  </a:lnTo>
                  <a:lnTo>
                    <a:pt x="168" y="524"/>
                  </a:lnTo>
                  <a:lnTo>
                    <a:pt x="161" y="529"/>
                  </a:lnTo>
                  <a:lnTo>
                    <a:pt x="145" y="532"/>
                  </a:lnTo>
                  <a:lnTo>
                    <a:pt x="134" y="540"/>
                  </a:lnTo>
                  <a:lnTo>
                    <a:pt x="129" y="551"/>
                  </a:lnTo>
                  <a:lnTo>
                    <a:pt x="141" y="546"/>
                  </a:lnTo>
                  <a:lnTo>
                    <a:pt x="168" y="532"/>
                  </a:lnTo>
                  <a:lnTo>
                    <a:pt x="172" y="536"/>
                  </a:lnTo>
                  <a:lnTo>
                    <a:pt x="169" y="545"/>
                  </a:lnTo>
                  <a:lnTo>
                    <a:pt x="172" y="545"/>
                  </a:lnTo>
                  <a:lnTo>
                    <a:pt x="182" y="535"/>
                  </a:lnTo>
                  <a:lnTo>
                    <a:pt x="184" y="528"/>
                  </a:lnTo>
                  <a:lnTo>
                    <a:pt x="192" y="525"/>
                  </a:lnTo>
                  <a:lnTo>
                    <a:pt x="202" y="522"/>
                  </a:lnTo>
                  <a:lnTo>
                    <a:pt x="205" y="522"/>
                  </a:lnTo>
                  <a:lnTo>
                    <a:pt x="213" y="529"/>
                  </a:lnTo>
                  <a:lnTo>
                    <a:pt x="225" y="534"/>
                  </a:lnTo>
                  <a:lnTo>
                    <a:pt x="230" y="533"/>
                  </a:lnTo>
                  <a:lnTo>
                    <a:pt x="228" y="529"/>
                  </a:lnTo>
                  <a:lnTo>
                    <a:pt x="230" y="524"/>
                  </a:lnTo>
                  <a:lnTo>
                    <a:pt x="239" y="525"/>
                  </a:lnTo>
                  <a:lnTo>
                    <a:pt x="241" y="530"/>
                  </a:lnTo>
                  <a:lnTo>
                    <a:pt x="249" y="547"/>
                  </a:lnTo>
                  <a:lnTo>
                    <a:pt x="262" y="555"/>
                  </a:lnTo>
                  <a:lnTo>
                    <a:pt x="274" y="559"/>
                  </a:lnTo>
                  <a:lnTo>
                    <a:pt x="287" y="560"/>
                  </a:lnTo>
                  <a:lnTo>
                    <a:pt x="301" y="557"/>
                  </a:lnTo>
                  <a:lnTo>
                    <a:pt x="317" y="546"/>
                  </a:lnTo>
                  <a:lnTo>
                    <a:pt x="330" y="540"/>
                  </a:lnTo>
                  <a:lnTo>
                    <a:pt x="340" y="535"/>
                  </a:lnTo>
                  <a:lnTo>
                    <a:pt x="339" y="521"/>
                  </a:lnTo>
                  <a:lnTo>
                    <a:pt x="342" y="515"/>
                  </a:lnTo>
                  <a:lnTo>
                    <a:pt x="339" y="500"/>
                  </a:lnTo>
                  <a:lnTo>
                    <a:pt x="340" y="490"/>
                  </a:lnTo>
                  <a:lnTo>
                    <a:pt x="350" y="488"/>
                  </a:lnTo>
                  <a:lnTo>
                    <a:pt x="361" y="482"/>
                  </a:lnTo>
                  <a:lnTo>
                    <a:pt x="382" y="481"/>
                  </a:lnTo>
                  <a:lnTo>
                    <a:pt x="394" y="483"/>
                  </a:lnTo>
                  <a:lnTo>
                    <a:pt x="399" y="486"/>
                  </a:lnTo>
                  <a:lnTo>
                    <a:pt x="434" y="493"/>
                  </a:lnTo>
                  <a:lnTo>
                    <a:pt x="447" y="497"/>
                  </a:lnTo>
                  <a:lnTo>
                    <a:pt x="456" y="501"/>
                  </a:lnTo>
                  <a:lnTo>
                    <a:pt x="463" y="509"/>
                  </a:lnTo>
                  <a:lnTo>
                    <a:pt x="479" y="519"/>
                  </a:lnTo>
                  <a:lnTo>
                    <a:pt x="491" y="519"/>
                  </a:lnTo>
                  <a:lnTo>
                    <a:pt x="503" y="519"/>
                  </a:lnTo>
                  <a:lnTo>
                    <a:pt x="513" y="512"/>
                  </a:lnTo>
                  <a:lnTo>
                    <a:pt x="523" y="507"/>
                  </a:lnTo>
                  <a:lnTo>
                    <a:pt x="534" y="500"/>
                  </a:lnTo>
                  <a:lnTo>
                    <a:pt x="548" y="496"/>
                  </a:lnTo>
                  <a:lnTo>
                    <a:pt x="574" y="461"/>
                  </a:lnTo>
                  <a:lnTo>
                    <a:pt x="594" y="427"/>
                  </a:lnTo>
                  <a:lnTo>
                    <a:pt x="634" y="432"/>
                  </a:lnTo>
                  <a:lnTo>
                    <a:pt x="634" y="31"/>
                  </a:lnTo>
                  <a:close/>
                </a:path>
              </a:pathLst>
            </a:custGeom>
            <a:solidFill>
              <a:srgbClr val="9999FF"/>
            </a:solidFill>
            <a:ln w="12700" cap="flat" cmpd="sng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33"/>
            <p:cNvSpPr>
              <a:spLocks/>
            </p:cNvSpPr>
            <p:nvPr/>
          </p:nvSpPr>
          <p:spPr bwMode="auto">
            <a:xfrm>
              <a:off x="2018978" y="4346575"/>
              <a:ext cx="406400" cy="244475"/>
            </a:xfrm>
            <a:custGeom>
              <a:avLst/>
              <a:gdLst>
                <a:gd name="T0" fmla="*/ 239813 w 256"/>
                <a:gd name="T1" fmla="*/ 23824 h 147"/>
                <a:gd name="T2" fmla="*/ 291362 w 256"/>
                <a:gd name="T3" fmla="*/ 20421 h 147"/>
                <a:gd name="T4" fmla="*/ 378769 w 256"/>
                <a:gd name="T5" fmla="*/ 10210 h 147"/>
                <a:gd name="T6" fmla="*/ 423596 w 256"/>
                <a:gd name="T7" fmla="*/ 37440 h 147"/>
                <a:gd name="T8" fmla="*/ 461694 w 256"/>
                <a:gd name="T9" fmla="*/ 71478 h 147"/>
                <a:gd name="T10" fmla="*/ 468420 w 256"/>
                <a:gd name="T11" fmla="*/ 129337 h 147"/>
                <a:gd name="T12" fmla="*/ 479627 w 256"/>
                <a:gd name="T13" fmla="*/ 207617 h 147"/>
                <a:gd name="T14" fmla="*/ 517728 w 256"/>
                <a:gd name="T15" fmla="*/ 241654 h 147"/>
                <a:gd name="T16" fmla="*/ 553585 w 256"/>
                <a:gd name="T17" fmla="*/ 234848 h 147"/>
                <a:gd name="T18" fmla="*/ 573758 w 256"/>
                <a:gd name="T19" fmla="*/ 255271 h 147"/>
                <a:gd name="T20" fmla="*/ 562551 w 256"/>
                <a:gd name="T21" fmla="*/ 292710 h 147"/>
                <a:gd name="T22" fmla="*/ 553585 w 256"/>
                <a:gd name="T23" fmla="*/ 326746 h 147"/>
                <a:gd name="T24" fmla="*/ 522210 w 256"/>
                <a:gd name="T25" fmla="*/ 347166 h 147"/>
                <a:gd name="T26" fmla="*/ 531173 w 256"/>
                <a:gd name="T27" fmla="*/ 394816 h 147"/>
                <a:gd name="T28" fmla="*/ 479627 w 256"/>
                <a:gd name="T29" fmla="*/ 391411 h 147"/>
                <a:gd name="T30" fmla="*/ 439283 w 256"/>
                <a:gd name="T31" fmla="*/ 364183 h 147"/>
                <a:gd name="T32" fmla="*/ 414632 w 256"/>
                <a:gd name="T33" fmla="*/ 388010 h 147"/>
                <a:gd name="T34" fmla="*/ 378769 w 256"/>
                <a:gd name="T35" fmla="*/ 486711 h 147"/>
                <a:gd name="T36" fmla="*/ 358598 w 256"/>
                <a:gd name="T37" fmla="*/ 483313 h 147"/>
                <a:gd name="T38" fmla="*/ 320498 w 256"/>
                <a:gd name="T39" fmla="*/ 422047 h 147"/>
                <a:gd name="T40" fmla="*/ 311532 w 256"/>
                <a:gd name="T41" fmla="*/ 350571 h 147"/>
                <a:gd name="T42" fmla="*/ 268949 w 256"/>
                <a:gd name="T43" fmla="*/ 391411 h 147"/>
                <a:gd name="T44" fmla="*/ 257743 w 256"/>
                <a:gd name="T45" fmla="*/ 442469 h 147"/>
                <a:gd name="T46" fmla="*/ 228606 w 256"/>
                <a:gd name="T47" fmla="*/ 469695 h 147"/>
                <a:gd name="T48" fmla="*/ 188265 w 256"/>
                <a:gd name="T49" fmla="*/ 462889 h 147"/>
                <a:gd name="T50" fmla="*/ 156888 w 256"/>
                <a:gd name="T51" fmla="*/ 469695 h 147"/>
                <a:gd name="T52" fmla="*/ 121027 w 256"/>
                <a:gd name="T53" fmla="*/ 473099 h 147"/>
                <a:gd name="T54" fmla="*/ 116545 w 256"/>
                <a:gd name="T55" fmla="*/ 432257 h 147"/>
                <a:gd name="T56" fmla="*/ 98616 w 256"/>
                <a:gd name="T57" fmla="*/ 405026 h 147"/>
                <a:gd name="T58" fmla="*/ 98616 w 256"/>
                <a:gd name="T59" fmla="*/ 350571 h 147"/>
                <a:gd name="T60" fmla="*/ 96374 w 256"/>
                <a:gd name="T61" fmla="*/ 319939 h 147"/>
                <a:gd name="T62" fmla="*/ 53790 w 256"/>
                <a:gd name="T63" fmla="*/ 309726 h 147"/>
                <a:gd name="T64" fmla="*/ 24653 w 256"/>
                <a:gd name="T65" fmla="*/ 364183 h 147"/>
                <a:gd name="T66" fmla="*/ 0 w 256"/>
                <a:gd name="T67" fmla="*/ 367587 h 147"/>
                <a:gd name="T68" fmla="*/ 8964 w 256"/>
                <a:gd name="T69" fmla="*/ 285901 h 147"/>
                <a:gd name="T70" fmla="*/ 22412 w 256"/>
                <a:gd name="T71" fmla="*/ 248461 h 147"/>
                <a:gd name="T72" fmla="*/ 42584 w 256"/>
                <a:gd name="T73" fmla="*/ 214426 h 147"/>
                <a:gd name="T74" fmla="*/ 62755 w 256"/>
                <a:gd name="T75" fmla="*/ 194004 h 147"/>
                <a:gd name="T76" fmla="*/ 87409 w 256"/>
                <a:gd name="T77" fmla="*/ 132739 h 147"/>
                <a:gd name="T78" fmla="*/ 127750 w 256"/>
                <a:gd name="T79" fmla="*/ 81686 h 147"/>
                <a:gd name="T80" fmla="*/ 147923 w 256"/>
                <a:gd name="T81" fmla="*/ 57860 h 147"/>
                <a:gd name="T82" fmla="*/ 152406 w 256"/>
                <a:gd name="T83" fmla="*/ 13614 h 147"/>
                <a:gd name="T84" fmla="*/ 192747 w 256"/>
                <a:gd name="T85" fmla="*/ 27228 h 147"/>
                <a:gd name="T86" fmla="*/ 226366 w 256"/>
                <a:gd name="T87" fmla="*/ 0 h 14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56"/>
                <a:gd name="T133" fmla="*/ 0 h 147"/>
                <a:gd name="T134" fmla="*/ 256 w 256"/>
                <a:gd name="T135" fmla="*/ 147 h 14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56" h="147">
                  <a:moveTo>
                    <a:pt x="101" y="0"/>
                  </a:moveTo>
                  <a:lnTo>
                    <a:pt x="107" y="7"/>
                  </a:lnTo>
                  <a:lnTo>
                    <a:pt x="116" y="6"/>
                  </a:lnTo>
                  <a:lnTo>
                    <a:pt x="130" y="6"/>
                  </a:lnTo>
                  <a:lnTo>
                    <a:pt x="143" y="6"/>
                  </a:lnTo>
                  <a:lnTo>
                    <a:pt x="169" y="3"/>
                  </a:lnTo>
                  <a:lnTo>
                    <a:pt x="179" y="6"/>
                  </a:lnTo>
                  <a:lnTo>
                    <a:pt x="189" y="11"/>
                  </a:lnTo>
                  <a:lnTo>
                    <a:pt x="200" y="17"/>
                  </a:lnTo>
                  <a:lnTo>
                    <a:pt x="206" y="21"/>
                  </a:lnTo>
                  <a:lnTo>
                    <a:pt x="213" y="29"/>
                  </a:lnTo>
                  <a:lnTo>
                    <a:pt x="209" y="38"/>
                  </a:lnTo>
                  <a:lnTo>
                    <a:pt x="207" y="47"/>
                  </a:lnTo>
                  <a:lnTo>
                    <a:pt x="214" y="61"/>
                  </a:lnTo>
                  <a:lnTo>
                    <a:pt x="220" y="65"/>
                  </a:lnTo>
                  <a:lnTo>
                    <a:pt x="231" y="71"/>
                  </a:lnTo>
                  <a:lnTo>
                    <a:pt x="240" y="73"/>
                  </a:lnTo>
                  <a:lnTo>
                    <a:pt x="247" y="69"/>
                  </a:lnTo>
                  <a:lnTo>
                    <a:pt x="253" y="73"/>
                  </a:lnTo>
                  <a:lnTo>
                    <a:pt x="256" y="75"/>
                  </a:lnTo>
                  <a:lnTo>
                    <a:pt x="253" y="80"/>
                  </a:lnTo>
                  <a:lnTo>
                    <a:pt x="251" y="86"/>
                  </a:lnTo>
                  <a:lnTo>
                    <a:pt x="252" y="94"/>
                  </a:lnTo>
                  <a:lnTo>
                    <a:pt x="247" y="96"/>
                  </a:lnTo>
                  <a:lnTo>
                    <a:pt x="236" y="96"/>
                  </a:lnTo>
                  <a:lnTo>
                    <a:pt x="233" y="102"/>
                  </a:lnTo>
                  <a:lnTo>
                    <a:pt x="234" y="110"/>
                  </a:lnTo>
                  <a:lnTo>
                    <a:pt x="237" y="116"/>
                  </a:lnTo>
                  <a:lnTo>
                    <a:pt x="235" y="120"/>
                  </a:lnTo>
                  <a:lnTo>
                    <a:pt x="214" y="115"/>
                  </a:lnTo>
                  <a:lnTo>
                    <a:pt x="202" y="113"/>
                  </a:lnTo>
                  <a:lnTo>
                    <a:pt x="196" y="107"/>
                  </a:lnTo>
                  <a:lnTo>
                    <a:pt x="189" y="103"/>
                  </a:lnTo>
                  <a:lnTo>
                    <a:pt x="185" y="114"/>
                  </a:lnTo>
                  <a:lnTo>
                    <a:pt x="173" y="133"/>
                  </a:lnTo>
                  <a:lnTo>
                    <a:pt x="169" y="143"/>
                  </a:lnTo>
                  <a:lnTo>
                    <a:pt x="167" y="147"/>
                  </a:lnTo>
                  <a:lnTo>
                    <a:pt x="160" y="142"/>
                  </a:lnTo>
                  <a:lnTo>
                    <a:pt x="154" y="133"/>
                  </a:lnTo>
                  <a:lnTo>
                    <a:pt x="143" y="124"/>
                  </a:lnTo>
                  <a:lnTo>
                    <a:pt x="139" y="109"/>
                  </a:lnTo>
                  <a:lnTo>
                    <a:pt x="139" y="103"/>
                  </a:lnTo>
                  <a:lnTo>
                    <a:pt x="127" y="108"/>
                  </a:lnTo>
                  <a:lnTo>
                    <a:pt x="120" y="115"/>
                  </a:lnTo>
                  <a:lnTo>
                    <a:pt x="119" y="125"/>
                  </a:lnTo>
                  <a:lnTo>
                    <a:pt x="115" y="130"/>
                  </a:lnTo>
                  <a:lnTo>
                    <a:pt x="106" y="134"/>
                  </a:lnTo>
                  <a:lnTo>
                    <a:pt x="102" y="138"/>
                  </a:lnTo>
                  <a:lnTo>
                    <a:pt x="89" y="136"/>
                  </a:lnTo>
                  <a:lnTo>
                    <a:pt x="84" y="136"/>
                  </a:lnTo>
                  <a:lnTo>
                    <a:pt x="80" y="136"/>
                  </a:lnTo>
                  <a:lnTo>
                    <a:pt x="70" y="138"/>
                  </a:lnTo>
                  <a:lnTo>
                    <a:pt x="63" y="140"/>
                  </a:lnTo>
                  <a:lnTo>
                    <a:pt x="54" y="139"/>
                  </a:lnTo>
                  <a:lnTo>
                    <a:pt x="54" y="133"/>
                  </a:lnTo>
                  <a:lnTo>
                    <a:pt x="52" y="127"/>
                  </a:lnTo>
                  <a:lnTo>
                    <a:pt x="44" y="125"/>
                  </a:lnTo>
                  <a:lnTo>
                    <a:pt x="44" y="119"/>
                  </a:lnTo>
                  <a:lnTo>
                    <a:pt x="44" y="112"/>
                  </a:lnTo>
                  <a:lnTo>
                    <a:pt x="44" y="103"/>
                  </a:lnTo>
                  <a:lnTo>
                    <a:pt x="45" y="95"/>
                  </a:lnTo>
                  <a:lnTo>
                    <a:pt x="43" y="94"/>
                  </a:lnTo>
                  <a:lnTo>
                    <a:pt x="33" y="91"/>
                  </a:lnTo>
                  <a:lnTo>
                    <a:pt x="24" y="91"/>
                  </a:lnTo>
                  <a:lnTo>
                    <a:pt x="17" y="99"/>
                  </a:lnTo>
                  <a:lnTo>
                    <a:pt x="11" y="107"/>
                  </a:lnTo>
                  <a:lnTo>
                    <a:pt x="3" y="111"/>
                  </a:lnTo>
                  <a:lnTo>
                    <a:pt x="0" y="108"/>
                  </a:lnTo>
                  <a:lnTo>
                    <a:pt x="3" y="95"/>
                  </a:lnTo>
                  <a:lnTo>
                    <a:pt x="4" y="84"/>
                  </a:lnTo>
                  <a:lnTo>
                    <a:pt x="7" y="79"/>
                  </a:lnTo>
                  <a:lnTo>
                    <a:pt x="10" y="73"/>
                  </a:lnTo>
                  <a:lnTo>
                    <a:pt x="14" y="69"/>
                  </a:lnTo>
                  <a:lnTo>
                    <a:pt x="19" y="63"/>
                  </a:lnTo>
                  <a:lnTo>
                    <a:pt x="26" y="60"/>
                  </a:lnTo>
                  <a:lnTo>
                    <a:pt x="28" y="57"/>
                  </a:lnTo>
                  <a:lnTo>
                    <a:pt x="33" y="47"/>
                  </a:lnTo>
                  <a:lnTo>
                    <a:pt x="39" y="39"/>
                  </a:lnTo>
                  <a:lnTo>
                    <a:pt x="45" y="35"/>
                  </a:lnTo>
                  <a:lnTo>
                    <a:pt x="57" y="24"/>
                  </a:lnTo>
                  <a:lnTo>
                    <a:pt x="65" y="18"/>
                  </a:lnTo>
                  <a:lnTo>
                    <a:pt x="66" y="17"/>
                  </a:lnTo>
                  <a:lnTo>
                    <a:pt x="63" y="11"/>
                  </a:lnTo>
                  <a:lnTo>
                    <a:pt x="68" y="4"/>
                  </a:lnTo>
                  <a:lnTo>
                    <a:pt x="74" y="6"/>
                  </a:lnTo>
                  <a:lnTo>
                    <a:pt x="86" y="8"/>
                  </a:lnTo>
                  <a:lnTo>
                    <a:pt x="92" y="6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66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8" name="Freeform 111"/>
            <p:cNvSpPr>
              <a:spLocks/>
            </p:cNvSpPr>
            <p:nvPr/>
          </p:nvSpPr>
          <p:spPr bwMode="auto">
            <a:xfrm>
              <a:off x="2033266" y="3517900"/>
              <a:ext cx="41275" cy="42863"/>
            </a:xfrm>
            <a:custGeom>
              <a:avLst/>
              <a:gdLst>
                <a:gd name="T0" fmla="*/ 557592 w 20"/>
                <a:gd name="T1" fmla="*/ 55944 h 23"/>
                <a:gd name="T2" fmla="*/ 655988 w 20"/>
                <a:gd name="T3" fmla="*/ 18646 h 23"/>
                <a:gd name="T4" fmla="*/ 590393 w 20"/>
                <a:gd name="T5" fmla="*/ 0 h 23"/>
                <a:gd name="T6" fmla="*/ 426398 w 20"/>
                <a:gd name="T7" fmla="*/ 65262 h 23"/>
                <a:gd name="T8" fmla="*/ 131198 w 20"/>
                <a:gd name="T9" fmla="*/ 139854 h 23"/>
                <a:gd name="T10" fmla="*/ 0 w 20"/>
                <a:gd name="T11" fmla="*/ 214442 h 23"/>
                <a:gd name="T12" fmla="*/ 295200 w 20"/>
                <a:gd name="T13" fmla="*/ 177155 h 23"/>
                <a:gd name="T14" fmla="*/ 426398 w 20"/>
                <a:gd name="T15" fmla="*/ 93236 h 23"/>
                <a:gd name="T16" fmla="*/ 557592 w 20"/>
                <a:gd name="T17" fmla="*/ 65262 h 23"/>
                <a:gd name="T18" fmla="*/ 557592 w 20"/>
                <a:gd name="T19" fmla="*/ 55944 h 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23"/>
                <a:gd name="T32" fmla="*/ 20 w 20"/>
                <a:gd name="T33" fmla="*/ 23 h 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23">
                  <a:moveTo>
                    <a:pt x="17" y="6"/>
                  </a:moveTo>
                  <a:lnTo>
                    <a:pt x="20" y="2"/>
                  </a:lnTo>
                  <a:lnTo>
                    <a:pt x="18" y="0"/>
                  </a:lnTo>
                  <a:lnTo>
                    <a:pt x="13" y="7"/>
                  </a:lnTo>
                  <a:lnTo>
                    <a:pt x="4" y="15"/>
                  </a:lnTo>
                  <a:lnTo>
                    <a:pt x="0" y="23"/>
                  </a:lnTo>
                  <a:lnTo>
                    <a:pt x="9" y="19"/>
                  </a:lnTo>
                  <a:lnTo>
                    <a:pt x="13" y="10"/>
                  </a:lnTo>
                  <a:lnTo>
                    <a:pt x="17" y="7"/>
                  </a:lnTo>
                  <a:lnTo>
                    <a:pt x="17" y="6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9" name="Freeform 112"/>
            <p:cNvSpPr>
              <a:spLocks/>
            </p:cNvSpPr>
            <p:nvPr/>
          </p:nvSpPr>
          <p:spPr bwMode="auto">
            <a:xfrm>
              <a:off x="1907853" y="3552825"/>
              <a:ext cx="315913" cy="352425"/>
            </a:xfrm>
            <a:custGeom>
              <a:avLst/>
              <a:gdLst>
                <a:gd name="T0" fmla="*/ 2147483647 w 198"/>
                <a:gd name="T1" fmla="*/ 2147483647 h 215"/>
                <a:gd name="T2" fmla="*/ 2147483647 w 198"/>
                <a:gd name="T3" fmla="*/ 2147483647 h 215"/>
                <a:gd name="T4" fmla="*/ 2147483647 w 198"/>
                <a:gd name="T5" fmla="*/ 2147483647 h 215"/>
                <a:gd name="T6" fmla="*/ 2147483647 w 198"/>
                <a:gd name="T7" fmla="*/ 2147483647 h 215"/>
                <a:gd name="T8" fmla="*/ 2147483647 w 198"/>
                <a:gd name="T9" fmla="*/ 2147483647 h 215"/>
                <a:gd name="T10" fmla="*/ 2147483647 w 198"/>
                <a:gd name="T11" fmla="*/ 2147483647 h 215"/>
                <a:gd name="T12" fmla="*/ 2147483647 w 198"/>
                <a:gd name="T13" fmla="*/ 2147483647 h 215"/>
                <a:gd name="T14" fmla="*/ 2147483647 w 198"/>
                <a:gd name="T15" fmla="*/ 2147483647 h 215"/>
                <a:gd name="T16" fmla="*/ 2147483647 w 198"/>
                <a:gd name="T17" fmla="*/ 2147483647 h 215"/>
                <a:gd name="T18" fmla="*/ 2147483647 w 198"/>
                <a:gd name="T19" fmla="*/ 2147483647 h 215"/>
                <a:gd name="T20" fmla="*/ 2147483647 w 198"/>
                <a:gd name="T21" fmla="*/ 2147483647 h 215"/>
                <a:gd name="T22" fmla="*/ 2147483647 w 198"/>
                <a:gd name="T23" fmla="*/ 2147483647 h 215"/>
                <a:gd name="T24" fmla="*/ 2147483647 w 198"/>
                <a:gd name="T25" fmla="*/ 2147483647 h 215"/>
                <a:gd name="T26" fmla="*/ 2147483647 w 198"/>
                <a:gd name="T27" fmla="*/ 2147483647 h 215"/>
                <a:gd name="T28" fmla="*/ 2147483647 w 198"/>
                <a:gd name="T29" fmla="*/ 2147483647 h 215"/>
                <a:gd name="T30" fmla="*/ 2147483647 w 198"/>
                <a:gd name="T31" fmla="*/ 2147483647 h 215"/>
                <a:gd name="T32" fmla="*/ 2147483647 w 198"/>
                <a:gd name="T33" fmla="*/ 2147483647 h 215"/>
                <a:gd name="T34" fmla="*/ 2147483647 w 198"/>
                <a:gd name="T35" fmla="*/ 2147483647 h 215"/>
                <a:gd name="T36" fmla="*/ 2147483647 w 198"/>
                <a:gd name="T37" fmla="*/ 2147483647 h 215"/>
                <a:gd name="T38" fmla="*/ 2147483647 w 198"/>
                <a:gd name="T39" fmla="*/ 2147483647 h 215"/>
                <a:gd name="T40" fmla="*/ 2147483647 w 198"/>
                <a:gd name="T41" fmla="*/ 2147483647 h 215"/>
                <a:gd name="T42" fmla="*/ 2147483647 w 198"/>
                <a:gd name="T43" fmla="*/ 2147483647 h 215"/>
                <a:gd name="T44" fmla="*/ 2147483647 w 198"/>
                <a:gd name="T45" fmla="*/ 2147483647 h 215"/>
                <a:gd name="T46" fmla="*/ 2147483647 w 198"/>
                <a:gd name="T47" fmla="*/ 2147483647 h 215"/>
                <a:gd name="T48" fmla="*/ 2147483647 w 198"/>
                <a:gd name="T49" fmla="*/ 2147483647 h 215"/>
                <a:gd name="T50" fmla="*/ 2147483647 w 198"/>
                <a:gd name="T51" fmla="*/ 2147483647 h 215"/>
                <a:gd name="T52" fmla="*/ 2147483647 w 198"/>
                <a:gd name="T53" fmla="*/ 2147483647 h 215"/>
                <a:gd name="T54" fmla="*/ 2147483647 w 198"/>
                <a:gd name="T55" fmla="*/ 2147483647 h 215"/>
                <a:gd name="T56" fmla="*/ 2147483647 w 198"/>
                <a:gd name="T57" fmla="*/ 2147483647 h 215"/>
                <a:gd name="T58" fmla="*/ 2147483647 w 198"/>
                <a:gd name="T59" fmla="*/ 2147483647 h 215"/>
                <a:gd name="T60" fmla="*/ 2147483647 w 198"/>
                <a:gd name="T61" fmla="*/ 2147483647 h 215"/>
                <a:gd name="T62" fmla="*/ 2147483647 w 198"/>
                <a:gd name="T63" fmla="*/ 2147483647 h 215"/>
                <a:gd name="T64" fmla="*/ 2147483647 w 198"/>
                <a:gd name="T65" fmla="*/ 2147483647 h 215"/>
                <a:gd name="T66" fmla="*/ 2147483647 w 198"/>
                <a:gd name="T67" fmla="*/ 2147483647 h 215"/>
                <a:gd name="T68" fmla="*/ 2147483647 w 198"/>
                <a:gd name="T69" fmla="*/ 2147483647 h 215"/>
                <a:gd name="T70" fmla="*/ 2147483647 w 198"/>
                <a:gd name="T71" fmla="*/ 2147483647 h 215"/>
                <a:gd name="T72" fmla="*/ 2147483647 w 198"/>
                <a:gd name="T73" fmla="*/ 2147483647 h 215"/>
                <a:gd name="T74" fmla="*/ 2147483647 w 198"/>
                <a:gd name="T75" fmla="*/ 2147483647 h 215"/>
                <a:gd name="T76" fmla="*/ 2147483647 w 198"/>
                <a:gd name="T77" fmla="*/ 2147483647 h 215"/>
                <a:gd name="T78" fmla="*/ 2147483647 w 198"/>
                <a:gd name="T79" fmla="*/ 2147483647 h 215"/>
                <a:gd name="T80" fmla="*/ 0 w 198"/>
                <a:gd name="T81" fmla="*/ 2147483647 h 215"/>
                <a:gd name="T82" fmla="*/ 2147483647 w 198"/>
                <a:gd name="T83" fmla="*/ 2147483647 h 215"/>
                <a:gd name="T84" fmla="*/ 2147483647 w 198"/>
                <a:gd name="T85" fmla="*/ 2147483647 h 215"/>
                <a:gd name="T86" fmla="*/ 2147483647 w 198"/>
                <a:gd name="T87" fmla="*/ 2147483647 h 215"/>
                <a:gd name="T88" fmla="*/ 2147483647 w 198"/>
                <a:gd name="T89" fmla="*/ 2147483647 h 215"/>
                <a:gd name="T90" fmla="*/ 2147483647 w 198"/>
                <a:gd name="T91" fmla="*/ 2147483647 h 215"/>
                <a:gd name="T92" fmla="*/ 2147483647 w 198"/>
                <a:gd name="T93" fmla="*/ 2147483647 h 215"/>
                <a:gd name="T94" fmla="*/ 2147483647 w 198"/>
                <a:gd name="T95" fmla="*/ 2147483647 h 215"/>
                <a:gd name="T96" fmla="*/ 2147483647 w 198"/>
                <a:gd name="T97" fmla="*/ 2147483647 h 215"/>
                <a:gd name="T98" fmla="*/ 2147483647 w 198"/>
                <a:gd name="T99" fmla="*/ 2147483647 h 215"/>
                <a:gd name="T100" fmla="*/ 2147483647 w 198"/>
                <a:gd name="T101" fmla="*/ 2147483647 h 215"/>
                <a:gd name="T102" fmla="*/ 2147483647 w 198"/>
                <a:gd name="T103" fmla="*/ 2147483647 h 215"/>
                <a:gd name="T104" fmla="*/ 2147483647 w 198"/>
                <a:gd name="T105" fmla="*/ 2147483647 h 21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8"/>
                <a:gd name="T160" fmla="*/ 0 h 215"/>
                <a:gd name="T161" fmla="*/ 198 w 198"/>
                <a:gd name="T162" fmla="*/ 215 h 21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8" h="215">
                  <a:moveTo>
                    <a:pt x="95" y="33"/>
                  </a:moveTo>
                  <a:lnTo>
                    <a:pt x="97" y="39"/>
                  </a:lnTo>
                  <a:lnTo>
                    <a:pt x="98" y="41"/>
                  </a:lnTo>
                  <a:lnTo>
                    <a:pt x="99" y="42"/>
                  </a:lnTo>
                  <a:lnTo>
                    <a:pt x="102" y="45"/>
                  </a:lnTo>
                  <a:lnTo>
                    <a:pt x="102" y="46"/>
                  </a:lnTo>
                  <a:lnTo>
                    <a:pt x="103" y="47"/>
                  </a:lnTo>
                  <a:lnTo>
                    <a:pt x="102" y="49"/>
                  </a:lnTo>
                  <a:lnTo>
                    <a:pt x="102" y="50"/>
                  </a:lnTo>
                  <a:lnTo>
                    <a:pt x="102" y="51"/>
                  </a:lnTo>
                  <a:lnTo>
                    <a:pt x="96" y="52"/>
                  </a:lnTo>
                  <a:lnTo>
                    <a:pt x="93" y="52"/>
                  </a:lnTo>
                  <a:lnTo>
                    <a:pt x="92" y="55"/>
                  </a:lnTo>
                  <a:lnTo>
                    <a:pt x="91" y="60"/>
                  </a:lnTo>
                  <a:lnTo>
                    <a:pt x="90" y="66"/>
                  </a:lnTo>
                  <a:lnTo>
                    <a:pt x="90" y="71"/>
                  </a:lnTo>
                  <a:lnTo>
                    <a:pt x="90" y="72"/>
                  </a:lnTo>
                  <a:lnTo>
                    <a:pt x="89" y="73"/>
                  </a:lnTo>
                  <a:lnTo>
                    <a:pt x="89" y="74"/>
                  </a:lnTo>
                  <a:lnTo>
                    <a:pt x="89" y="75"/>
                  </a:lnTo>
                  <a:lnTo>
                    <a:pt x="92" y="78"/>
                  </a:lnTo>
                  <a:lnTo>
                    <a:pt x="93" y="80"/>
                  </a:lnTo>
                  <a:lnTo>
                    <a:pt x="97" y="82"/>
                  </a:lnTo>
                  <a:lnTo>
                    <a:pt x="102" y="85"/>
                  </a:lnTo>
                  <a:lnTo>
                    <a:pt x="104" y="86"/>
                  </a:lnTo>
                  <a:lnTo>
                    <a:pt x="107" y="86"/>
                  </a:lnTo>
                  <a:lnTo>
                    <a:pt x="109" y="86"/>
                  </a:lnTo>
                  <a:lnTo>
                    <a:pt x="109" y="84"/>
                  </a:lnTo>
                  <a:lnTo>
                    <a:pt x="109" y="77"/>
                  </a:lnTo>
                  <a:lnTo>
                    <a:pt x="108" y="74"/>
                  </a:lnTo>
                  <a:lnTo>
                    <a:pt x="105" y="71"/>
                  </a:lnTo>
                  <a:lnTo>
                    <a:pt x="105" y="68"/>
                  </a:lnTo>
                  <a:lnTo>
                    <a:pt x="105" y="67"/>
                  </a:lnTo>
                  <a:lnTo>
                    <a:pt x="106" y="66"/>
                  </a:lnTo>
                  <a:lnTo>
                    <a:pt x="107" y="66"/>
                  </a:lnTo>
                  <a:lnTo>
                    <a:pt x="109" y="66"/>
                  </a:lnTo>
                  <a:lnTo>
                    <a:pt x="110" y="65"/>
                  </a:lnTo>
                  <a:lnTo>
                    <a:pt x="115" y="62"/>
                  </a:lnTo>
                  <a:lnTo>
                    <a:pt x="115" y="59"/>
                  </a:lnTo>
                  <a:lnTo>
                    <a:pt x="117" y="56"/>
                  </a:lnTo>
                  <a:lnTo>
                    <a:pt x="118" y="52"/>
                  </a:lnTo>
                  <a:lnTo>
                    <a:pt x="119" y="49"/>
                  </a:lnTo>
                  <a:lnTo>
                    <a:pt x="122" y="42"/>
                  </a:lnTo>
                  <a:lnTo>
                    <a:pt x="123" y="41"/>
                  </a:lnTo>
                  <a:lnTo>
                    <a:pt x="123" y="40"/>
                  </a:lnTo>
                  <a:lnTo>
                    <a:pt x="121" y="39"/>
                  </a:lnTo>
                  <a:lnTo>
                    <a:pt x="114" y="38"/>
                  </a:lnTo>
                  <a:lnTo>
                    <a:pt x="114" y="37"/>
                  </a:lnTo>
                  <a:lnTo>
                    <a:pt x="114" y="36"/>
                  </a:lnTo>
                  <a:lnTo>
                    <a:pt x="114" y="33"/>
                  </a:lnTo>
                  <a:lnTo>
                    <a:pt x="114" y="30"/>
                  </a:lnTo>
                  <a:lnTo>
                    <a:pt x="114" y="24"/>
                  </a:lnTo>
                  <a:lnTo>
                    <a:pt x="114" y="20"/>
                  </a:lnTo>
                  <a:lnTo>
                    <a:pt x="115" y="19"/>
                  </a:lnTo>
                  <a:lnTo>
                    <a:pt x="116" y="16"/>
                  </a:lnTo>
                  <a:lnTo>
                    <a:pt x="118" y="14"/>
                  </a:lnTo>
                  <a:lnTo>
                    <a:pt x="121" y="10"/>
                  </a:lnTo>
                  <a:lnTo>
                    <a:pt x="123" y="8"/>
                  </a:lnTo>
                  <a:lnTo>
                    <a:pt x="124" y="8"/>
                  </a:lnTo>
                  <a:lnTo>
                    <a:pt x="127" y="6"/>
                  </a:lnTo>
                  <a:lnTo>
                    <a:pt x="129" y="5"/>
                  </a:lnTo>
                  <a:lnTo>
                    <a:pt x="132" y="4"/>
                  </a:lnTo>
                  <a:lnTo>
                    <a:pt x="140" y="1"/>
                  </a:lnTo>
                  <a:lnTo>
                    <a:pt x="145" y="0"/>
                  </a:lnTo>
                  <a:lnTo>
                    <a:pt x="149" y="0"/>
                  </a:lnTo>
                  <a:lnTo>
                    <a:pt x="154" y="2"/>
                  </a:lnTo>
                  <a:lnTo>
                    <a:pt x="158" y="3"/>
                  </a:lnTo>
                  <a:lnTo>
                    <a:pt x="160" y="4"/>
                  </a:lnTo>
                  <a:lnTo>
                    <a:pt x="162" y="3"/>
                  </a:lnTo>
                  <a:lnTo>
                    <a:pt x="167" y="1"/>
                  </a:lnTo>
                  <a:lnTo>
                    <a:pt x="170" y="0"/>
                  </a:lnTo>
                  <a:lnTo>
                    <a:pt x="181" y="1"/>
                  </a:lnTo>
                  <a:lnTo>
                    <a:pt x="187" y="3"/>
                  </a:lnTo>
                  <a:lnTo>
                    <a:pt x="189" y="4"/>
                  </a:lnTo>
                  <a:lnTo>
                    <a:pt x="195" y="11"/>
                  </a:lnTo>
                  <a:lnTo>
                    <a:pt x="197" y="16"/>
                  </a:lnTo>
                  <a:lnTo>
                    <a:pt x="198" y="17"/>
                  </a:lnTo>
                  <a:lnTo>
                    <a:pt x="197" y="21"/>
                  </a:lnTo>
                  <a:lnTo>
                    <a:pt x="194" y="29"/>
                  </a:lnTo>
                  <a:lnTo>
                    <a:pt x="191" y="39"/>
                  </a:lnTo>
                  <a:lnTo>
                    <a:pt x="187" y="48"/>
                  </a:lnTo>
                  <a:lnTo>
                    <a:pt x="185" y="57"/>
                  </a:lnTo>
                  <a:lnTo>
                    <a:pt x="175" y="63"/>
                  </a:lnTo>
                  <a:lnTo>
                    <a:pt x="170" y="65"/>
                  </a:lnTo>
                  <a:lnTo>
                    <a:pt x="171" y="74"/>
                  </a:lnTo>
                  <a:lnTo>
                    <a:pt x="187" y="84"/>
                  </a:lnTo>
                  <a:lnTo>
                    <a:pt x="184" y="93"/>
                  </a:lnTo>
                  <a:lnTo>
                    <a:pt x="176" y="102"/>
                  </a:lnTo>
                  <a:lnTo>
                    <a:pt x="167" y="107"/>
                  </a:lnTo>
                  <a:lnTo>
                    <a:pt x="164" y="117"/>
                  </a:lnTo>
                  <a:lnTo>
                    <a:pt x="158" y="126"/>
                  </a:lnTo>
                  <a:lnTo>
                    <a:pt x="151" y="127"/>
                  </a:lnTo>
                  <a:lnTo>
                    <a:pt x="140" y="121"/>
                  </a:lnTo>
                  <a:lnTo>
                    <a:pt x="131" y="119"/>
                  </a:lnTo>
                  <a:lnTo>
                    <a:pt x="129" y="127"/>
                  </a:lnTo>
                  <a:lnTo>
                    <a:pt x="131" y="142"/>
                  </a:lnTo>
                  <a:lnTo>
                    <a:pt x="131" y="151"/>
                  </a:lnTo>
                  <a:lnTo>
                    <a:pt x="128" y="162"/>
                  </a:lnTo>
                  <a:lnTo>
                    <a:pt x="126" y="179"/>
                  </a:lnTo>
                  <a:lnTo>
                    <a:pt x="119" y="186"/>
                  </a:lnTo>
                  <a:lnTo>
                    <a:pt x="118" y="193"/>
                  </a:lnTo>
                  <a:lnTo>
                    <a:pt x="119" y="202"/>
                  </a:lnTo>
                  <a:lnTo>
                    <a:pt x="120" y="209"/>
                  </a:lnTo>
                  <a:lnTo>
                    <a:pt x="119" y="215"/>
                  </a:lnTo>
                  <a:lnTo>
                    <a:pt x="109" y="213"/>
                  </a:lnTo>
                  <a:lnTo>
                    <a:pt x="102" y="207"/>
                  </a:lnTo>
                  <a:lnTo>
                    <a:pt x="102" y="197"/>
                  </a:lnTo>
                  <a:lnTo>
                    <a:pt x="104" y="187"/>
                  </a:lnTo>
                  <a:lnTo>
                    <a:pt x="105" y="178"/>
                  </a:lnTo>
                  <a:lnTo>
                    <a:pt x="98" y="171"/>
                  </a:lnTo>
                  <a:lnTo>
                    <a:pt x="89" y="169"/>
                  </a:lnTo>
                  <a:lnTo>
                    <a:pt x="82" y="164"/>
                  </a:lnTo>
                  <a:lnTo>
                    <a:pt x="82" y="157"/>
                  </a:lnTo>
                  <a:lnTo>
                    <a:pt x="78" y="157"/>
                  </a:lnTo>
                  <a:lnTo>
                    <a:pt x="74" y="151"/>
                  </a:lnTo>
                  <a:lnTo>
                    <a:pt x="70" y="150"/>
                  </a:lnTo>
                  <a:lnTo>
                    <a:pt x="60" y="149"/>
                  </a:lnTo>
                  <a:lnTo>
                    <a:pt x="49" y="151"/>
                  </a:lnTo>
                  <a:lnTo>
                    <a:pt x="34" y="157"/>
                  </a:lnTo>
                  <a:lnTo>
                    <a:pt x="20" y="160"/>
                  </a:lnTo>
                  <a:lnTo>
                    <a:pt x="15" y="160"/>
                  </a:lnTo>
                  <a:lnTo>
                    <a:pt x="4" y="151"/>
                  </a:lnTo>
                  <a:lnTo>
                    <a:pt x="0" y="149"/>
                  </a:lnTo>
                  <a:lnTo>
                    <a:pt x="1" y="148"/>
                  </a:lnTo>
                  <a:lnTo>
                    <a:pt x="4" y="146"/>
                  </a:lnTo>
                  <a:lnTo>
                    <a:pt x="9" y="147"/>
                  </a:lnTo>
                  <a:lnTo>
                    <a:pt x="16" y="153"/>
                  </a:lnTo>
                  <a:lnTo>
                    <a:pt x="19" y="155"/>
                  </a:lnTo>
                  <a:lnTo>
                    <a:pt x="27" y="151"/>
                  </a:lnTo>
                  <a:lnTo>
                    <a:pt x="38" y="152"/>
                  </a:lnTo>
                  <a:lnTo>
                    <a:pt x="41" y="153"/>
                  </a:lnTo>
                  <a:lnTo>
                    <a:pt x="39" y="150"/>
                  </a:lnTo>
                  <a:lnTo>
                    <a:pt x="33" y="148"/>
                  </a:lnTo>
                  <a:lnTo>
                    <a:pt x="24" y="147"/>
                  </a:lnTo>
                  <a:lnTo>
                    <a:pt x="19" y="146"/>
                  </a:lnTo>
                  <a:lnTo>
                    <a:pt x="23" y="139"/>
                  </a:lnTo>
                  <a:lnTo>
                    <a:pt x="30" y="138"/>
                  </a:lnTo>
                  <a:lnTo>
                    <a:pt x="43" y="137"/>
                  </a:lnTo>
                  <a:lnTo>
                    <a:pt x="53" y="133"/>
                  </a:lnTo>
                  <a:lnTo>
                    <a:pt x="70" y="132"/>
                  </a:lnTo>
                  <a:lnTo>
                    <a:pt x="76" y="129"/>
                  </a:lnTo>
                  <a:lnTo>
                    <a:pt x="72" y="125"/>
                  </a:lnTo>
                  <a:lnTo>
                    <a:pt x="65" y="128"/>
                  </a:lnTo>
                  <a:lnTo>
                    <a:pt x="61" y="128"/>
                  </a:lnTo>
                  <a:lnTo>
                    <a:pt x="52" y="126"/>
                  </a:lnTo>
                  <a:lnTo>
                    <a:pt x="46" y="122"/>
                  </a:lnTo>
                  <a:lnTo>
                    <a:pt x="41" y="117"/>
                  </a:lnTo>
                  <a:lnTo>
                    <a:pt x="42" y="108"/>
                  </a:lnTo>
                  <a:lnTo>
                    <a:pt x="43" y="105"/>
                  </a:lnTo>
                  <a:lnTo>
                    <a:pt x="44" y="104"/>
                  </a:lnTo>
                  <a:lnTo>
                    <a:pt x="45" y="104"/>
                  </a:lnTo>
                  <a:lnTo>
                    <a:pt x="46" y="102"/>
                  </a:lnTo>
                  <a:lnTo>
                    <a:pt x="47" y="102"/>
                  </a:lnTo>
                  <a:lnTo>
                    <a:pt x="51" y="99"/>
                  </a:lnTo>
                  <a:lnTo>
                    <a:pt x="55" y="95"/>
                  </a:lnTo>
                  <a:lnTo>
                    <a:pt x="67" y="83"/>
                  </a:lnTo>
                  <a:lnTo>
                    <a:pt x="72" y="68"/>
                  </a:lnTo>
                  <a:lnTo>
                    <a:pt x="79" y="50"/>
                  </a:lnTo>
                  <a:lnTo>
                    <a:pt x="87" y="35"/>
                  </a:lnTo>
                  <a:lnTo>
                    <a:pt x="95" y="33"/>
                  </a:lnTo>
                  <a:close/>
                </a:path>
              </a:pathLst>
            </a:custGeom>
            <a:solidFill>
              <a:srgbClr val="9999FF"/>
            </a:solidFill>
            <a:ln w="12700" cap="flat" cmpd="sng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0" name="Freeform 113"/>
            <p:cNvSpPr>
              <a:spLocks/>
            </p:cNvSpPr>
            <p:nvPr/>
          </p:nvSpPr>
          <p:spPr bwMode="auto">
            <a:xfrm>
              <a:off x="1912616" y="3714750"/>
              <a:ext cx="42862" cy="42863"/>
            </a:xfrm>
            <a:custGeom>
              <a:avLst/>
              <a:gdLst>
                <a:gd name="T0" fmla="*/ 1666320525 w 6"/>
                <a:gd name="T1" fmla="*/ 0 h 9"/>
                <a:gd name="T2" fmla="*/ 0 w 6"/>
                <a:gd name="T3" fmla="*/ 260077424 h 9"/>
                <a:gd name="T4" fmla="*/ 0 w 6"/>
                <a:gd name="T5" fmla="*/ 346770169 h 9"/>
                <a:gd name="T6" fmla="*/ 2147483647 w 6"/>
                <a:gd name="T7" fmla="*/ 390117964 h 9"/>
                <a:gd name="T8" fmla="*/ 2147483647 w 6"/>
                <a:gd name="T9" fmla="*/ 260077424 h 9"/>
                <a:gd name="T10" fmla="*/ 2147483647 w 6"/>
                <a:gd name="T11" fmla="*/ 130041480 h 9"/>
                <a:gd name="T12" fmla="*/ 1666320525 w 6"/>
                <a:gd name="T13" fmla="*/ 0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"/>
                <a:gd name="T22" fmla="*/ 0 h 9"/>
                <a:gd name="T23" fmla="*/ 6 w 6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" h="9">
                  <a:moveTo>
                    <a:pt x="1" y="0"/>
                  </a:moveTo>
                  <a:lnTo>
                    <a:pt x="0" y="6"/>
                  </a:lnTo>
                  <a:lnTo>
                    <a:pt x="0" y="8"/>
                  </a:lnTo>
                  <a:lnTo>
                    <a:pt x="2" y="9"/>
                  </a:lnTo>
                  <a:lnTo>
                    <a:pt x="5" y="6"/>
                  </a:lnTo>
                  <a:lnTo>
                    <a:pt x="6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1" name="Freeform 114"/>
            <p:cNvSpPr>
              <a:spLocks/>
            </p:cNvSpPr>
            <p:nvPr/>
          </p:nvSpPr>
          <p:spPr bwMode="auto">
            <a:xfrm>
              <a:off x="1949128" y="3689350"/>
              <a:ext cx="42863" cy="42863"/>
            </a:xfrm>
            <a:custGeom>
              <a:avLst/>
              <a:gdLst>
                <a:gd name="T0" fmla="*/ 1310510 w 15"/>
                <a:gd name="T1" fmla="*/ 4750896 h 13"/>
                <a:gd name="T2" fmla="*/ 0 w 15"/>
                <a:gd name="T3" fmla="*/ 0 h 13"/>
                <a:gd name="T4" fmla="*/ 3057744 w 15"/>
                <a:gd name="T5" fmla="*/ 1583503 h 13"/>
                <a:gd name="T6" fmla="*/ 4805229 w 15"/>
                <a:gd name="T7" fmla="*/ 9501440 h 13"/>
                <a:gd name="T8" fmla="*/ 6552459 w 15"/>
                <a:gd name="T9" fmla="*/ 14252332 h 13"/>
                <a:gd name="T10" fmla="*/ 6552459 w 15"/>
                <a:gd name="T11" fmla="*/ 20586731 h 13"/>
                <a:gd name="T12" fmla="*/ 6115657 w 15"/>
                <a:gd name="T13" fmla="*/ 20586731 h 13"/>
                <a:gd name="T14" fmla="*/ 1310510 w 15"/>
                <a:gd name="T15" fmla="*/ 4750896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"/>
                <a:gd name="T25" fmla="*/ 0 h 13"/>
                <a:gd name="T26" fmla="*/ 15 w 15"/>
                <a:gd name="T27" fmla="*/ 13 h 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" h="13">
                  <a:moveTo>
                    <a:pt x="3" y="3"/>
                  </a:moveTo>
                  <a:lnTo>
                    <a:pt x="0" y="0"/>
                  </a:lnTo>
                  <a:lnTo>
                    <a:pt x="7" y="1"/>
                  </a:lnTo>
                  <a:lnTo>
                    <a:pt x="11" y="6"/>
                  </a:lnTo>
                  <a:lnTo>
                    <a:pt x="15" y="9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2" name="Freeform 115"/>
            <p:cNvSpPr>
              <a:spLocks/>
            </p:cNvSpPr>
            <p:nvPr/>
          </p:nvSpPr>
          <p:spPr bwMode="auto">
            <a:xfrm>
              <a:off x="1934841" y="3689350"/>
              <a:ext cx="41275" cy="42863"/>
            </a:xfrm>
            <a:custGeom>
              <a:avLst/>
              <a:gdLst>
                <a:gd name="T0" fmla="*/ 0 w 13"/>
                <a:gd name="T1" fmla="*/ 125114483 h 8"/>
                <a:gd name="T2" fmla="*/ 2282960 w 13"/>
                <a:gd name="T3" fmla="*/ 0 h 8"/>
                <a:gd name="T4" fmla="*/ 5707596 w 13"/>
                <a:gd name="T5" fmla="*/ 0 h 8"/>
                <a:gd name="T6" fmla="*/ 14840060 w 13"/>
                <a:gd name="T7" fmla="*/ 625597063 h 8"/>
                <a:gd name="T8" fmla="*/ 14840060 w 13"/>
                <a:gd name="T9" fmla="*/ 1000959799 h 8"/>
                <a:gd name="T10" fmla="*/ 11415492 w 13"/>
                <a:gd name="T11" fmla="*/ 875845355 h 8"/>
                <a:gd name="T12" fmla="*/ 4565991 w 13"/>
                <a:gd name="T13" fmla="*/ 375368616 h 8"/>
                <a:gd name="T14" fmla="*/ 0 w 13"/>
                <a:gd name="T15" fmla="*/ 125114483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"/>
                <a:gd name="T25" fmla="*/ 0 h 8"/>
                <a:gd name="T26" fmla="*/ 13 w 13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" h="8">
                  <a:moveTo>
                    <a:pt x="0" y="1"/>
                  </a:moveTo>
                  <a:lnTo>
                    <a:pt x="2" y="0"/>
                  </a:lnTo>
                  <a:lnTo>
                    <a:pt x="5" y="0"/>
                  </a:lnTo>
                  <a:lnTo>
                    <a:pt x="13" y="5"/>
                  </a:lnTo>
                  <a:lnTo>
                    <a:pt x="13" y="8"/>
                  </a:lnTo>
                  <a:lnTo>
                    <a:pt x="10" y="7"/>
                  </a:lnTo>
                  <a:lnTo>
                    <a:pt x="4" y="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3" name="Freeform 123"/>
            <p:cNvSpPr>
              <a:spLocks/>
            </p:cNvSpPr>
            <p:nvPr/>
          </p:nvSpPr>
          <p:spPr bwMode="auto">
            <a:xfrm>
              <a:off x="1834828" y="3800475"/>
              <a:ext cx="274638" cy="261938"/>
            </a:xfrm>
            <a:custGeom>
              <a:avLst/>
              <a:gdLst>
                <a:gd name="T0" fmla="*/ 2147483647 w 171"/>
                <a:gd name="T1" fmla="*/ 2147483647 h 159"/>
                <a:gd name="T2" fmla="*/ 2147483647 w 171"/>
                <a:gd name="T3" fmla="*/ 2147483647 h 159"/>
                <a:gd name="T4" fmla="*/ 2147483647 w 171"/>
                <a:gd name="T5" fmla="*/ 2147483647 h 159"/>
                <a:gd name="T6" fmla="*/ 2147483647 w 171"/>
                <a:gd name="T7" fmla="*/ 2147483647 h 159"/>
                <a:gd name="T8" fmla="*/ 2147483647 w 171"/>
                <a:gd name="T9" fmla="*/ 2147483647 h 159"/>
                <a:gd name="T10" fmla="*/ 2147483647 w 171"/>
                <a:gd name="T11" fmla="*/ 0 h 159"/>
                <a:gd name="T12" fmla="*/ 2147483647 w 171"/>
                <a:gd name="T13" fmla="*/ 2147483647 h 159"/>
                <a:gd name="T14" fmla="*/ 2147483647 w 171"/>
                <a:gd name="T15" fmla="*/ 2147483647 h 159"/>
                <a:gd name="T16" fmla="*/ 2147483647 w 171"/>
                <a:gd name="T17" fmla="*/ 2147483647 h 159"/>
                <a:gd name="T18" fmla="*/ 2147483647 w 171"/>
                <a:gd name="T19" fmla="*/ 2147483647 h 159"/>
                <a:gd name="T20" fmla="*/ 2147483647 w 171"/>
                <a:gd name="T21" fmla="*/ 2147483647 h 159"/>
                <a:gd name="T22" fmla="*/ 2147483647 w 171"/>
                <a:gd name="T23" fmla="*/ 2147483647 h 159"/>
                <a:gd name="T24" fmla="*/ 2147483647 w 171"/>
                <a:gd name="T25" fmla="*/ 2147483647 h 159"/>
                <a:gd name="T26" fmla="*/ 2147483647 w 171"/>
                <a:gd name="T27" fmla="*/ 2147483647 h 159"/>
                <a:gd name="T28" fmla="*/ 2147483647 w 171"/>
                <a:gd name="T29" fmla="*/ 2147483647 h 159"/>
                <a:gd name="T30" fmla="*/ 2147483647 w 171"/>
                <a:gd name="T31" fmla="*/ 2147483647 h 159"/>
                <a:gd name="T32" fmla="*/ 2147483647 w 171"/>
                <a:gd name="T33" fmla="*/ 2147483647 h 159"/>
                <a:gd name="T34" fmla="*/ 2147483647 w 171"/>
                <a:gd name="T35" fmla="*/ 2147483647 h 159"/>
                <a:gd name="T36" fmla="*/ 2147483647 w 171"/>
                <a:gd name="T37" fmla="*/ 2147483647 h 159"/>
                <a:gd name="T38" fmla="*/ 2147483647 w 171"/>
                <a:gd name="T39" fmla="*/ 2147483647 h 159"/>
                <a:gd name="T40" fmla="*/ 2147483647 w 171"/>
                <a:gd name="T41" fmla="*/ 2147483647 h 159"/>
                <a:gd name="T42" fmla="*/ 2147483647 w 171"/>
                <a:gd name="T43" fmla="*/ 2147483647 h 159"/>
                <a:gd name="T44" fmla="*/ 2147483647 w 171"/>
                <a:gd name="T45" fmla="*/ 2147483647 h 159"/>
                <a:gd name="T46" fmla="*/ 2147483647 w 171"/>
                <a:gd name="T47" fmla="*/ 2147483647 h 159"/>
                <a:gd name="T48" fmla="*/ 2147483647 w 171"/>
                <a:gd name="T49" fmla="*/ 2147483647 h 159"/>
                <a:gd name="T50" fmla="*/ 2147483647 w 171"/>
                <a:gd name="T51" fmla="*/ 2147483647 h 159"/>
                <a:gd name="T52" fmla="*/ 2147483647 w 171"/>
                <a:gd name="T53" fmla="*/ 2147483647 h 159"/>
                <a:gd name="T54" fmla="*/ 2147483647 w 171"/>
                <a:gd name="T55" fmla="*/ 2147483647 h 159"/>
                <a:gd name="T56" fmla="*/ 2147483647 w 171"/>
                <a:gd name="T57" fmla="*/ 2147483647 h 159"/>
                <a:gd name="T58" fmla="*/ 2147483647 w 171"/>
                <a:gd name="T59" fmla="*/ 2147483647 h 159"/>
                <a:gd name="T60" fmla="*/ 2147483647 w 171"/>
                <a:gd name="T61" fmla="*/ 2147483647 h 159"/>
                <a:gd name="T62" fmla="*/ 2147483647 w 171"/>
                <a:gd name="T63" fmla="*/ 2147483647 h 15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"/>
                <a:gd name="T97" fmla="*/ 0 h 159"/>
                <a:gd name="T98" fmla="*/ 171 w 171"/>
                <a:gd name="T99" fmla="*/ 159 h 15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" h="159">
                  <a:moveTo>
                    <a:pt x="125" y="9"/>
                  </a:moveTo>
                  <a:lnTo>
                    <a:pt x="121" y="9"/>
                  </a:lnTo>
                  <a:lnTo>
                    <a:pt x="117" y="3"/>
                  </a:lnTo>
                  <a:lnTo>
                    <a:pt x="113" y="2"/>
                  </a:lnTo>
                  <a:lnTo>
                    <a:pt x="103" y="1"/>
                  </a:lnTo>
                  <a:lnTo>
                    <a:pt x="92" y="3"/>
                  </a:lnTo>
                  <a:lnTo>
                    <a:pt x="77" y="9"/>
                  </a:lnTo>
                  <a:lnTo>
                    <a:pt x="63" y="12"/>
                  </a:lnTo>
                  <a:lnTo>
                    <a:pt x="58" y="12"/>
                  </a:lnTo>
                  <a:lnTo>
                    <a:pt x="47" y="3"/>
                  </a:lnTo>
                  <a:lnTo>
                    <a:pt x="43" y="1"/>
                  </a:lnTo>
                  <a:lnTo>
                    <a:pt x="44" y="0"/>
                  </a:lnTo>
                  <a:lnTo>
                    <a:pt x="37" y="0"/>
                  </a:lnTo>
                  <a:lnTo>
                    <a:pt x="27" y="2"/>
                  </a:lnTo>
                  <a:lnTo>
                    <a:pt x="4" y="11"/>
                  </a:lnTo>
                  <a:lnTo>
                    <a:pt x="3" y="14"/>
                  </a:lnTo>
                  <a:lnTo>
                    <a:pt x="0" y="30"/>
                  </a:lnTo>
                  <a:lnTo>
                    <a:pt x="1" y="39"/>
                  </a:lnTo>
                  <a:lnTo>
                    <a:pt x="11" y="45"/>
                  </a:lnTo>
                  <a:lnTo>
                    <a:pt x="21" y="46"/>
                  </a:lnTo>
                  <a:lnTo>
                    <a:pt x="24" y="56"/>
                  </a:lnTo>
                  <a:lnTo>
                    <a:pt x="27" y="65"/>
                  </a:lnTo>
                  <a:lnTo>
                    <a:pt x="36" y="70"/>
                  </a:lnTo>
                  <a:lnTo>
                    <a:pt x="42" y="74"/>
                  </a:lnTo>
                  <a:lnTo>
                    <a:pt x="42" y="75"/>
                  </a:lnTo>
                  <a:lnTo>
                    <a:pt x="48" y="79"/>
                  </a:lnTo>
                  <a:lnTo>
                    <a:pt x="59" y="86"/>
                  </a:lnTo>
                  <a:lnTo>
                    <a:pt x="63" y="92"/>
                  </a:lnTo>
                  <a:lnTo>
                    <a:pt x="65" y="99"/>
                  </a:lnTo>
                  <a:lnTo>
                    <a:pt x="65" y="115"/>
                  </a:lnTo>
                  <a:lnTo>
                    <a:pt x="73" y="120"/>
                  </a:lnTo>
                  <a:lnTo>
                    <a:pt x="83" y="122"/>
                  </a:lnTo>
                  <a:lnTo>
                    <a:pt x="88" y="115"/>
                  </a:lnTo>
                  <a:lnTo>
                    <a:pt x="95" y="108"/>
                  </a:lnTo>
                  <a:lnTo>
                    <a:pt x="101" y="110"/>
                  </a:lnTo>
                  <a:lnTo>
                    <a:pt x="101" y="116"/>
                  </a:lnTo>
                  <a:lnTo>
                    <a:pt x="99" y="126"/>
                  </a:lnTo>
                  <a:lnTo>
                    <a:pt x="98" y="132"/>
                  </a:lnTo>
                  <a:lnTo>
                    <a:pt x="102" y="135"/>
                  </a:lnTo>
                  <a:lnTo>
                    <a:pt x="99" y="140"/>
                  </a:lnTo>
                  <a:lnTo>
                    <a:pt x="110" y="148"/>
                  </a:lnTo>
                  <a:lnTo>
                    <a:pt x="116" y="155"/>
                  </a:lnTo>
                  <a:lnTo>
                    <a:pt x="126" y="159"/>
                  </a:lnTo>
                  <a:lnTo>
                    <a:pt x="135" y="159"/>
                  </a:lnTo>
                  <a:lnTo>
                    <a:pt x="136" y="144"/>
                  </a:lnTo>
                  <a:lnTo>
                    <a:pt x="134" y="132"/>
                  </a:lnTo>
                  <a:lnTo>
                    <a:pt x="141" y="120"/>
                  </a:lnTo>
                  <a:lnTo>
                    <a:pt x="152" y="114"/>
                  </a:lnTo>
                  <a:lnTo>
                    <a:pt x="158" y="114"/>
                  </a:lnTo>
                  <a:lnTo>
                    <a:pt x="158" y="115"/>
                  </a:lnTo>
                  <a:lnTo>
                    <a:pt x="170" y="100"/>
                  </a:lnTo>
                  <a:lnTo>
                    <a:pt x="171" y="93"/>
                  </a:lnTo>
                  <a:lnTo>
                    <a:pt x="167" y="83"/>
                  </a:lnTo>
                  <a:lnTo>
                    <a:pt x="167" y="75"/>
                  </a:lnTo>
                  <a:lnTo>
                    <a:pt x="167" y="74"/>
                  </a:lnTo>
                  <a:lnTo>
                    <a:pt x="162" y="67"/>
                  </a:lnTo>
                  <a:lnTo>
                    <a:pt x="152" y="65"/>
                  </a:lnTo>
                  <a:lnTo>
                    <a:pt x="145" y="59"/>
                  </a:lnTo>
                  <a:lnTo>
                    <a:pt x="145" y="49"/>
                  </a:lnTo>
                  <a:lnTo>
                    <a:pt x="147" y="39"/>
                  </a:lnTo>
                  <a:lnTo>
                    <a:pt x="148" y="30"/>
                  </a:lnTo>
                  <a:lnTo>
                    <a:pt x="141" y="23"/>
                  </a:lnTo>
                  <a:lnTo>
                    <a:pt x="132" y="21"/>
                  </a:lnTo>
                  <a:lnTo>
                    <a:pt x="125" y="16"/>
                  </a:lnTo>
                  <a:lnTo>
                    <a:pt x="125" y="9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4" name="Freeform 134"/>
            <p:cNvSpPr>
              <a:spLocks/>
            </p:cNvSpPr>
            <p:nvPr/>
          </p:nvSpPr>
          <p:spPr bwMode="auto">
            <a:xfrm>
              <a:off x="2047553" y="3965575"/>
              <a:ext cx="50800" cy="85725"/>
            </a:xfrm>
            <a:custGeom>
              <a:avLst/>
              <a:gdLst>
                <a:gd name="T0" fmla="*/ 2078 w 33"/>
                <a:gd name="T1" fmla="*/ 139184 h 52"/>
                <a:gd name="T2" fmla="*/ 33230 w 33"/>
                <a:gd name="T3" fmla="*/ 157740 h 52"/>
                <a:gd name="T4" fmla="*/ 45689 w 33"/>
                <a:gd name="T5" fmla="*/ 160834 h 52"/>
                <a:gd name="T6" fmla="*/ 58151 w 33"/>
                <a:gd name="T7" fmla="*/ 157740 h 52"/>
                <a:gd name="T8" fmla="*/ 58151 w 33"/>
                <a:gd name="T9" fmla="*/ 160834 h 52"/>
                <a:gd name="T10" fmla="*/ 68535 w 33"/>
                <a:gd name="T11" fmla="*/ 142278 h 52"/>
                <a:gd name="T12" fmla="*/ 68535 w 33"/>
                <a:gd name="T13" fmla="*/ 108254 h 52"/>
                <a:gd name="T14" fmla="*/ 64381 w 33"/>
                <a:gd name="T15" fmla="*/ 83511 h 52"/>
                <a:gd name="T16" fmla="*/ 56075 w 33"/>
                <a:gd name="T17" fmla="*/ 61858 h 52"/>
                <a:gd name="T18" fmla="*/ 58151 w 33"/>
                <a:gd name="T19" fmla="*/ 40209 h 52"/>
                <a:gd name="T20" fmla="*/ 64381 w 33"/>
                <a:gd name="T21" fmla="*/ 18559 h 52"/>
                <a:gd name="T22" fmla="*/ 49845 w 33"/>
                <a:gd name="T23" fmla="*/ 0 h 52"/>
                <a:gd name="T24" fmla="*/ 37382 w 33"/>
                <a:gd name="T25" fmla="*/ 0 h 52"/>
                <a:gd name="T26" fmla="*/ 14537 w 33"/>
                <a:gd name="T27" fmla="*/ 18559 h 52"/>
                <a:gd name="T28" fmla="*/ 0 w 33"/>
                <a:gd name="T29" fmla="*/ 55673 h 52"/>
                <a:gd name="T30" fmla="*/ 4153 w 33"/>
                <a:gd name="T31" fmla="*/ 92790 h 52"/>
                <a:gd name="T32" fmla="*/ 2078 w 33"/>
                <a:gd name="T33" fmla="*/ 139184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"/>
                <a:gd name="T52" fmla="*/ 0 h 52"/>
                <a:gd name="T53" fmla="*/ 33 w 33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" h="52">
                  <a:moveTo>
                    <a:pt x="1" y="45"/>
                  </a:moveTo>
                  <a:lnTo>
                    <a:pt x="16" y="51"/>
                  </a:lnTo>
                  <a:lnTo>
                    <a:pt x="22" y="52"/>
                  </a:lnTo>
                  <a:lnTo>
                    <a:pt x="28" y="51"/>
                  </a:lnTo>
                  <a:lnTo>
                    <a:pt x="28" y="52"/>
                  </a:lnTo>
                  <a:lnTo>
                    <a:pt x="33" y="46"/>
                  </a:lnTo>
                  <a:lnTo>
                    <a:pt x="33" y="35"/>
                  </a:lnTo>
                  <a:lnTo>
                    <a:pt x="31" y="27"/>
                  </a:lnTo>
                  <a:lnTo>
                    <a:pt x="27" y="20"/>
                  </a:lnTo>
                  <a:lnTo>
                    <a:pt x="28" y="13"/>
                  </a:lnTo>
                  <a:lnTo>
                    <a:pt x="31" y="6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7" y="6"/>
                  </a:lnTo>
                  <a:lnTo>
                    <a:pt x="0" y="18"/>
                  </a:lnTo>
                  <a:lnTo>
                    <a:pt x="2" y="30"/>
                  </a:lnTo>
                  <a:lnTo>
                    <a:pt x="1" y="45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5" name="Freeform 145"/>
            <p:cNvSpPr>
              <a:spLocks noEditPoints="1"/>
            </p:cNvSpPr>
            <p:nvPr/>
          </p:nvSpPr>
          <p:spPr bwMode="auto">
            <a:xfrm>
              <a:off x="1144266" y="3829050"/>
              <a:ext cx="1155700" cy="1382713"/>
            </a:xfrm>
            <a:custGeom>
              <a:avLst/>
              <a:gdLst>
                <a:gd name="T0" fmla="*/ 2147483647 w 727"/>
                <a:gd name="T1" fmla="*/ 2147483647 h 840"/>
                <a:gd name="T2" fmla="*/ 2147483647 w 727"/>
                <a:gd name="T3" fmla="*/ 2147483647 h 840"/>
                <a:gd name="T4" fmla="*/ 2147483647 w 727"/>
                <a:gd name="T5" fmla="*/ 2147483647 h 840"/>
                <a:gd name="T6" fmla="*/ 2147483647 w 727"/>
                <a:gd name="T7" fmla="*/ 2147483647 h 840"/>
                <a:gd name="T8" fmla="*/ 2147483647 w 727"/>
                <a:gd name="T9" fmla="*/ 2147483647 h 840"/>
                <a:gd name="T10" fmla="*/ 2147483647 w 727"/>
                <a:gd name="T11" fmla="*/ 2147483647 h 840"/>
                <a:gd name="T12" fmla="*/ 2147483647 w 727"/>
                <a:gd name="T13" fmla="*/ 0 h 840"/>
                <a:gd name="T14" fmla="*/ 2147483647 w 727"/>
                <a:gd name="T15" fmla="*/ 2147483647 h 840"/>
                <a:gd name="T16" fmla="*/ 2147483647 w 727"/>
                <a:gd name="T17" fmla="*/ 2147483647 h 840"/>
                <a:gd name="T18" fmla="*/ 2147483647 w 727"/>
                <a:gd name="T19" fmla="*/ 2147483647 h 840"/>
                <a:gd name="T20" fmla="*/ 2147483647 w 727"/>
                <a:gd name="T21" fmla="*/ 2147483647 h 840"/>
                <a:gd name="T22" fmla="*/ 2147483647 w 727"/>
                <a:gd name="T23" fmla="*/ 2147483647 h 840"/>
                <a:gd name="T24" fmla="*/ 2147483647 w 727"/>
                <a:gd name="T25" fmla="*/ 2147483647 h 840"/>
                <a:gd name="T26" fmla="*/ 2147483647 w 727"/>
                <a:gd name="T27" fmla="*/ 2147483647 h 840"/>
                <a:gd name="T28" fmla="*/ 2147483647 w 727"/>
                <a:gd name="T29" fmla="*/ 2147483647 h 840"/>
                <a:gd name="T30" fmla="*/ 2147483647 w 727"/>
                <a:gd name="T31" fmla="*/ 2147483647 h 840"/>
                <a:gd name="T32" fmla="*/ 2147483647 w 727"/>
                <a:gd name="T33" fmla="*/ 2147483647 h 840"/>
                <a:gd name="T34" fmla="*/ 2147483647 w 727"/>
                <a:gd name="T35" fmla="*/ 2147483647 h 840"/>
                <a:gd name="T36" fmla="*/ 2147483647 w 727"/>
                <a:gd name="T37" fmla="*/ 2147483647 h 840"/>
                <a:gd name="T38" fmla="*/ 2147483647 w 727"/>
                <a:gd name="T39" fmla="*/ 2147483647 h 840"/>
                <a:gd name="T40" fmla="*/ 2147483647 w 727"/>
                <a:gd name="T41" fmla="*/ 2147483647 h 840"/>
                <a:gd name="T42" fmla="*/ 2147483647 w 727"/>
                <a:gd name="T43" fmla="*/ 2147483647 h 840"/>
                <a:gd name="T44" fmla="*/ 2147483647 w 727"/>
                <a:gd name="T45" fmla="*/ 2147483647 h 840"/>
                <a:gd name="T46" fmla="*/ 2147483647 w 727"/>
                <a:gd name="T47" fmla="*/ 2147483647 h 840"/>
                <a:gd name="T48" fmla="*/ 2147483647 w 727"/>
                <a:gd name="T49" fmla="*/ 2147483647 h 840"/>
                <a:gd name="T50" fmla="*/ 2147483647 w 727"/>
                <a:gd name="T51" fmla="*/ 2147483647 h 840"/>
                <a:gd name="T52" fmla="*/ 2147483647 w 727"/>
                <a:gd name="T53" fmla="*/ 2147483647 h 840"/>
                <a:gd name="T54" fmla="*/ 2147483647 w 727"/>
                <a:gd name="T55" fmla="*/ 2147483647 h 840"/>
                <a:gd name="T56" fmla="*/ 2147483647 w 727"/>
                <a:gd name="T57" fmla="*/ 2147483647 h 840"/>
                <a:gd name="T58" fmla="*/ 2147483647 w 727"/>
                <a:gd name="T59" fmla="*/ 2147483647 h 840"/>
                <a:gd name="T60" fmla="*/ 2147483647 w 727"/>
                <a:gd name="T61" fmla="*/ 2147483647 h 840"/>
                <a:gd name="T62" fmla="*/ 2147483647 w 727"/>
                <a:gd name="T63" fmla="*/ 2147483647 h 840"/>
                <a:gd name="T64" fmla="*/ 2147483647 w 727"/>
                <a:gd name="T65" fmla="*/ 2147483647 h 840"/>
                <a:gd name="T66" fmla="*/ 2147483647 w 727"/>
                <a:gd name="T67" fmla="*/ 2147483647 h 840"/>
                <a:gd name="T68" fmla="*/ 2147483647 w 727"/>
                <a:gd name="T69" fmla="*/ 2147483647 h 840"/>
                <a:gd name="T70" fmla="*/ 2147483647 w 727"/>
                <a:gd name="T71" fmla="*/ 2147483647 h 840"/>
                <a:gd name="T72" fmla="*/ 2147483647 w 727"/>
                <a:gd name="T73" fmla="*/ 2147483647 h 840"/>
                <a:gd name="T74" fmla="*/ 2147483647 w 727"/>
                <a:gd name="T75" fmla="*/ 2147483647 h 840"/>
                <a:gd name="T76" fmla="*/ 2147483647 w 727"/>
                <a:gd name="T77" fmla="*/ 2147483647 h 840"/>
                <a:gd name="T78" fmla="*/ 2147483647 w 727"/>
                <a:gd name="T79" fmla="*/ 2147483647 h 840"/>
                <a:gd name="T80" fmla="*/ 2147483647 w 727"/>
                <a:gd name="T81" fmla="*/ 2147483647 h 840"/>
                <a:gd name="T82" fmla="*/ 2147483647 w 727"/>
                <a:gd name="T83" fmla="*/ 2147483647 h 840"/>
                <a:gd name="T84" fmla="*/ 2147483647 w 727"/>
                <a:gd name="T85" fmla="*/ 2147483647 h 840"/>
                <a:gd name="T86" fmla="*/ 2147483647 w 727"/>
                <a:gd name="T87" fmla="*/ 2147483647 h 840"/>
                <a:gd name="T88" fmla="*/ 2147483647 w 727"/>
                <a:gd name="T89" fmla="*/ 2147483647 h 840"/>
                <a:gd name="T90" fmla="*/ 2147483647 w 727"/>
                <a:gd name="T91" fmla="*/ 2147483647 h 840"/>
                <a:gd name="T92" fmla="*/ 2147483647 w 727"/>
                <a:gd name="T93" fmla="*/ 2147483647 h 840"/>
                <a:gd name="T94" fmla="*/ 2147483647 w 727"/>
                <a:gd name="T95" fmla="*/ 2147483647 h 840"/>
                <a:gd name="T96" fmla="*/ 2147483647 w 727"/>
                <a:gd name="T97" fmla="*/ 2147483647 h 840"/>
                <a:gd name="T98" fmla="*/ 2147483647 w 727"/>
                <a:gd name="T99" fmla="*/ 2147483647 h 840"/>
                <a:gd name="T100" fmla="*/ 2147483647 w 727"/>
                <a:gd name="T101" fmla="*/ 2147483647 h 840"/>
                <a:gd name="T102" fmla="*/ 2147483647 w 727"/>
                <a:gd name="T103" fmla="*/ 2147483647 h 840"/>
                <a:gd name="T104" fmla="*/ 2147483647 w 727"/>
                <a:gd name="T105" fmla="*/ 2147483647 h 840"/>
                <a:gd name="T106" fmla="*/ 2147483647 w 727"/>
                <a:gd name="T107" fmla="*/ 2147483647 h 840"/>
                <a:gd name="T108" fmla="*/ 2147483647 w 727"/>
                <a:gd name="T109" fmla="*/ 2147483647 h 840"/>
                <a:gd name="T110" fmla="*/ 2147483647 w 727"/>
                <a:gd name="T111" fmla="*/ 2147483647 h 840"/>
                <a:gd name="T112" fmla="*/ 2147483647 w 727"/>
                <a:gd name="T113" fmla="*/ 2147483647 h 840"/>
                <a:gd name="T114" fmla="*/ 2147483647 w 727"/>
                <a:gd name="T115" fmla="*/ 2147483647 h 840"/>
                <a:gd name="T116" fmla="*/ 2147483647 w 727"/>
                <a:gd name="T117" fmla="*/ 2147483647 h 84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27"/>
                <a:gd name="T178" fmla="*/ 0 h 840"/>
                <a:gd name="T179" fmla="*/ 727 w 727"/>
                <a:gd name="T180" fmla="*/ 840 h 84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27" h="840">
                  <a:moveTo>
                    <a:pt x="720" y="706"/>
                  </a:moveTo>
                  <a:lnTo>
                    <a:pt x="725" y="709"/>
                  </a:lnTo>
                  <a:lnTo>
                    <a:pt x="724" y="732"/>
                  </a:lnTo>
                  <a:lnTo>
                    <a:pt x="723" y="741"/>
                  </a:lnTo>
                  <a:lnTo>
                    <a:pt x="727" y="772"/>
                  </a:lnTo>
                  <a:lnTo>
                    <a:pt x="724" y="784"/>
                  </a:lnTo>
                  <a:lnTo>
                    <a:pt x="719" y="794"/>
                  </a:lnTo>
                  <a:lnTo>
                    <a:pt x="717" y="805"/>
                  </a:lnTo>
                  <a:lnTo>
                    <a:pt x="713" y="811"/>
                  </a:lnTo>
                  <a:lnTo>
                    <a:pt x="711" y="820"/>
                  </a:lnTo>
                  <a:lnTo>
                    <a:pt x="708" y="824"/>
                  </a:lnTo>
                  <a:lnTo>
                    <a:pt x="706" y="826"/>
                  </a:lnTo>
                  <a:lnTo>
                    <a:pt x="702" y="833"/>
                  </a:lnTo>
                  <a:lnTo>
                    <a:pt x="701" y="840"/>
                  </a:lnTo>
                  <a:lnTo>
                    <a:pt x="696" y="830"/>
                  </a:lnTo>
                  <a:lnTo>
                    <a:pt x="690" y="828"/>
                  </a:lnTo>
                  <a:lnTo>
                    <a:pt x="682" y="824"/>
                  </a:lnTo>
                  <a:lnTo>
                    <a:pt x="680" y="817"/>
                  </a:lnTo>
                  <a:lnTo>
                    <a:pt x="681" y="808"/>
                  </a:lnTo>
                  <a:lnTo>
                    <a:pt x="673" y="805"/>
                  </a:lnTo>
                  <a:lnTo>
                    <a:pt x="672" y="797"/>
                  </a:lnTo>
                  <a:lnTo>
                    <a:pt x="672" y="788"/>
                  </a:lnTo>
                  <a:lnTo>
                    <a:pt x="673" y="779"/>
                  </a:lnTo>
                  <a:lnTo>
                    <a:pt x="673" y="774"/>
                  </a:lnTo>
                  <a:lnTo>
                    <a:pt x="669" y="768"/>
                  </a:lnTo>
                  <a:lnTo>
                    <a:pt x="669" y="762"/>
                  </a:lnTo>
                  <a:lnTo>
                    <a:pt x="671" y="758"/>
                  </a:lnTo>
                  <a:lnTo>
                    <a:pt x="671" y="753"/>
                  </a:lnTo>
                  <a:lnTo>
                    <a:pt x="671" y="750"/>
                  </a:lnTo>
                  <a:lnTo>
                    <a:pt x="673" y="748"/>
                  </a:lnTo>
                  <a:lnTo>
                    <a:pt x="675" y="741"/>
                  </a:lnTo>
                  <a:lnTo>
                    <a:pt x="677" y="736"/>
                  </a:lnTo>
                  <a:lnTo>
                    <a:pt x="682" y="738"/>
                  </a:lnTo>
                  <a:lnTo>
                    <a:pt x="690" y="736"/>
                  </a:lnTo>
                  <a:lnTo>
                    <a:pt x="697" y="732"/>
                  </a:lnTo>
                  <a:lnTo>
                    <a:pt x="703" y="727"/>
                  </a:lnTo>
                  <a:lnTo>
                    <a:pt x="713" y="726"/>
                  </a:lnTo>
                  <a:lnTo>
                    <a:pt x="716" y="721"/>
                  </a:lnTo>
                  <a:lnTo>
                    <a:pt x="718" y="714"/>
                  </a:lnTo>
                  <a:lnTo>
                    <a:pt x="719" y="710"/>
                  </a:lnTo>
                  <a:lnTo>
                    <a:pt x="720" y="706"/>
                  </a:lnTo>
                  <a:close/>
                  <a:moveTo>
                    <a:pt x="439" y="0"/>
                  </a:moveTo>
                  <a:lnTo>
                    <a:pt x="436" y="16"/>
                  </a:lnTo>
                  <a:lnTo>
                    <a:pt x="437" y="25"/>
                  </a:lnTo>
                  <a:lnTo>
                    <a:pt x="447" y="31"/>
                  </a:lnTo>
                  <a:lnTo>
                    <a:pt x="457" y="32"/>
                  </a:lnTo>
                  <a:lnTo>
                    <a:pt x="460" y="42"/>
                  </a:lnTo>
                  <a:lnTo>
                    <a:pt x="463" y="51"/>
                  </a:lnTo>
                  <a:lnTo>
                    <a:pt x="472" y="56"/>
                  </a:lnTo>
                  <a:lnTo>
                    <a:pt x="478" y="60"/>
                  </a:lnTo>
                  <a:lnTo>
                    <a:pt x="478" y="61"/>
                  </a:lnTo>
                  <a:lnTo>
                    <a:pt x="484" y="65"/>
                  </a:lnTo>
                  <a:lnTo>
                    <a:pt x="495" y="72"/>
                  </a:lnTo>
                  <a:lnTo>
                    <a:pt x="499" y="78"/>
                  </a:lnTo>
                  <a:lnTo>
                    <a:pt x="501" y="85"/>
                  </a:lnTo>
                  <a:lnTo>
                    <a:pt x="501" y="101"/>
                  </a:lnTo>
                  <a:lnTo>
                    <a:pt x="509" y="106"/>
                  </a:lnTo>
                  <a:lnTo>
                    <a:pt x="519" y="108"/>
                  </a:lnTo>
                  <a:lnTo>
                    <a:pt x="524" y="101"/>
                  </a:lnTo>
                  <a:lnTo>
                    <a:pt x="531" y="94"/>
                  </a:lnTo>
                  <a:lnTo>
                    <a:pt x="537" y="96"/>
                  </a:lnTo>
                  <a:lnTo>
                    <a:pt x="537" y="102"/>
                  </a:lnTo>
                  <a:lnTo>
                    <a:pt x="535" y="112"/>
                  </a:lnTo>
                  <a:lnTo>
                    <a:pt x="534" y="118"/>
                  </a:lnTo>
                  <a:lnTo>
                    <a:pt x="538" y="121"/>
                  </a:lnTo>
                  <a:lnTo>
                    <a:pt x="535" y="126"/>
                  </a:lnTo>
                  <a:lnTo>
                    <a:pt x="546" y="134"/>
                  </a:lnTo>
                  <a:lnTo>
                    <a:pt x="552" y="141"/>
                  </a:lnTo>
                  <a:lnTo>
                    <a:pt x="562" y="145"/>
                  </a:lnTo>
                  <a:lnTo>
                    <a:pt x="571" y="145"/>
                  </a:lnTo>
                  <a:lnTo>
                    <a:pt x="586" y="151"/>
                  </a:lnTo>
                  <a:lnTo>
                    <a:pt x="592" y="152"/>
                  </a:lnTo>
                  <a:lnTo>
                    <a:pt x="598" y="151"/>
                  </a:lnTo>
                  <a:lnTo>
                    <a:pt x="604" y="158"/>
                  </a:lnTo>
                  <a:lnTo>
                    <a:pt x="609" y="164"/>
                  </a:lnTo>
                  <a:lnTo>
                    <a:pt x="615" y="172"/>
                  </a:lnTo>
                  <a:lnTo>
                    <a:pt x="619" y="183"/>
                  </a:lnTo>
                  <a:lnTo>
                    <a:pt x="630" y="184"/>
                  </a:lnTo>
                  <a:lnTo>
                    <a:pt x="638" y="187"/>
                  </a:lnTo>
                  <a:lnTo>
                    <a:pt x="662" y="197"/>
                  </a:lnTo>
                  <a:lnTo>
                    <a:pt x="676" y="203"/>
                  </a:lnTo>
                  <a:lnTo>
                    <a:pt x="688" y="210"/>
                  </a:lnTo>
                  <a:lnTo>
                    <a:pt x="686" y="221"/>
                  </a:lnTo>
                  <a:lnTo>
                    <a:pt x="676" y="231"/>
                  </a:lnTo>
                  <a:lnTo>
                    <a:pt x="666" y="242"/>
                  </a:lnTo>
                  <a:lnTo>
                    <a:pt x="662" y="254"/>
                  </a:lnTo>
                  <a:lnTo>
                    <a:pt x="651" y="277"/>
                  </a:lnTo>
                  <a:lnTo>
                    <a:pt x="648" y="292"/>
                  </a:lnTo>
                  <a:lnTo>
                    <a:pt x="647" y="305"/>
                  </a:lnTo>
                  <a:lnTo>
                    <a:pt x="648" y="315"/>
                  </a:lnTo>
                  <a:lnTo>
                    <a:pt x="650" y="318"/>
                  </a:lnTo>
                  <a:lnTo>
                    <a:pt x="641" y="324"/>
                  </a:lnTo>
                  <a:lnTo>
                    <a:pt x="635" y="326"/>
                  </a:lnTo>
                  <a:lnTo>
                    <a:pt x="623" y="324"/>
                  </a:lnTo>
                  <a:lnTo>
                    <a:pt x="617" y="322"/>
                  </a:lnTo>
                  <a:lnTo>
                    <a:pt x="612" y="329"/>
                  </a:lnTo>
                  <a:lnTo>
                    <a:pt x="615" y="335"/>
                  </a:lnTo>
                  <a:lnTo>
                    <a:pt x="614" y="336"/>
                  </a:lnTo>
                  <a:lnTo>
                    <a:pt x="606" y="342"/>
                  </a:lnTo>
                  <a:lnTo>
                    <a:pt x="594" y="353"/>
                  </a:lnTo>
                  <a:lnTo>
                    <a:pt x="588" y="357"/>
                  </a:lnTo>
                  <a:lnTo>
                    <a:pt x="582" y="365"/>
                  </a:lnTo>
                  <a:lnTo>
                    <a:pt x="577" y="375"/>
                  </a:lnTo>
                  <a:lnTo>
                    <a:pt x="575" y="378"/>
                  </a:lnTo>
                  <a:lnTo>
                    <a:pt x="568" y="381"/>
                  </a:lnTo>
                  <a:lnTo>
                    <a:pt x="563" y="387"/>
                  </a:lnTo>
                  <a:lnTo>
                    <a:pt x="559" y="391"/>
                  </a:lnTo>
                  <a:lnTo>
                    <a:pt x="556" y="397"/>
                  </a:lnTo>
                  <a:lnTo>
                    <a:pt x="553" y="402"/>
                  </a:lnTo>
                  <a:lnTo>
                    <a:pt x="552" y="413"/>
                  </a:lnTo>
                  <a:lnTo>
                    <a:pt x="549" y="426"/>
                  </a:lnTo>
                  <a:lnTo>
                    <a:pt x="552" y="429"/>
                  </a:lnTo>
                  <a:lnTo>
                    <a:pt x="560" y="425"/>
                  </a:lnTo>
                  <a:lnTo>
                    <a:pt x="566" y="417"/>
                  </a:lnTo>
                  <a:lnTo>
                    <a:pt x="573" y="409"/>
                  </a:lnTo>
                  <a:lnTo>
                    <a:pt x="582" y="409"/>
                  </a:lnTo>
                  <a:lnTo>
                    <a:pt x="592" y="412"/>
                  </a:lnTo>
                  <a:lnTo>
                    <a:pt x="594" y="413"/>
                  </a:lnTo>
                  <a:lnTo>
                    <a:pt x="593" y="421"/>
                  </a:lnTo>
                  <a:lnTo>
                    <a:pt x="593" y="430"/>
                  </a:lnTo>
                  <a:lnTo>
                    <a:pt x="593" y="437"/>
                  </a:lnTo>
                  <a:lnTo>
                    <a:pt x="593" y="443"/>
                  </a:lnTo>
                  <a:lnTo>
                    <a:pt x="601" y="445"/>
                  </a:lnTo>
                  <a:lnTo>
                    <a:pt x="603" y="451"/>
                  </a:lnTo>
                  <a:lnTo>
                    <a:pt x="603" y="457"/>
                  </a:lnTo>
                  <a:lnTo>
                    <a:pt x="596" y="456"/>
                  </a:lnTo>
                  <a:lnTo>
                    <a:pt x="592" y="456"/>
                  </a:lnTo>
                  <a:lnTo>
                    <a:pt x="590" y="461"/>
                  </a:lnTo>
                  <a:lnTo>
                    <a:pt x="592" y="467"/>
                  </a:lnTo>
                  <a:lnTo>
                    <a:pt x="593" y="474"/>
                  </a:lnTo>
                  <a:lnTo>
                    <a:pt x="597" y="487"/>
                  </a:lnTo>
                  <a:lnTo>
                    <a:pt x="599" y="496"/>
                  </a:lnTo>
                  <a:lnTo>
                    <a:pt x="601" y="506"/>
                  </a:lnTo>
                  <a:lnTo>
                    <a:pt x="588" y="512"/>
                  </a:lnTo>
                  <a:lnTo>
                    <a:pt x="582" y="519"/>
                  </a:lnTo>
                  <a:lnTo>
                    <a:pt x="579" y="527"/>
                  </a:lnTo>
                  <a:lnTo>
                    <a:pt x="579" y="532"/>
                  </a:lnTo>
                  <a:lnTo>
                    <a:pt x="581" y="538"/>
                  </a:lnTo>
                  <a:lnTo>
                    <a:pt x="584" y="538"/>
                  </a:lnTo>
                  <a:lnTo>
                    <a:pt x="589" y="542"/>
                  </a:lnTo>
                  <a:lnTo>
                    <a:pt x="589" y="550"/>
                  </a:lnTo>
                  <a:lnTo>
                    <a:pt x="586" y="560"/>
                  </a:lnTo>
                  <a:lnTo>
                    <a:pt x="585" y="572"/>
                  </a:lnTo>
                  <a:lnTo>
                    <a:pt x="587" y="584"/>
                  </a:lnTo>
                  <a:lnTo>
                    <a:pt x="592" y="594"/>
                  </a:lnTo>
                  <a:lnTo>
                    <a:pt x="601" y="597"/>
                  </a:lnTo>
                  <a:lnTo>
                    <a:pt x="611" y="598"/>
                  </a:lnTo>
                  <a:lnTo>
                    <a:pt x="619" y="601"/>
                  </a:lnTo>
                  <a:lnTo>
                    <a:pt x="621" y="609"/>
                  </a:lnTo>
                  <a:lnTo>
                    <a:pt x="620" y="618"/>
                  </a:lnTo>
                  <a:lnTo>
                    <a:pt x="617" y="626"/>
                  </a:lnTo>
                  <a:lnTo>
                    <a:pt x="618" y="629"/>
                  </a:lnTo>
                  <a:lnTo>
                    <a:pt x="616" y="631"/>
                  </a:lnTo>
                  <a:lnTo>
                    <a:pt x="594" y="640"/>
                  </a:lnTo>
                  <a:lnTo>
                    <a:pt x="593" y="644"/>
                  </a:lnTo>
                  <a:lnTo>
                    <a:pt x="586" y="647"/>
                  </a:lnTo>
                  <a:lnTo>
                    <a:pt x="579" y="652"/>
                  </a:lnTo>
                  <a:lnTo>
                    <a:pt x="572" y="658"/>
                  </a:lnTo>
                  <a:lnTo>
                    <a:pt x="564" y="662"/>
                  </a:lnTo>
                  <a:lnTo>
                    <a:pt x="561" y="663"/>
                  </a:lnTo>
                  <a:lnTo>
                    <a:pt x="560" y="670"/>
                  </a:lnTo>
                  <a:lnTo>
                    <a:pt x="556" y="673"/>
                  </a:lnTo>
                  <a:lnTo>
                    <a:pt x="540" y="677"/>
                  </a:lnTo>
                  <a:lnTo>
                    <a:pt x="534" y="679"/>
                  </a:lnTo>
                  <a:lnTo>
                    <a:pt x="529" y="681"/>
                  </a:lnTo>
                  <a:lnTo>
                    <a:pt x="520" y="678"/>
                  </a:lnTo>
                  <a:lnTo>
                    <a:pt x="512" y="677"/>
                  </a:lnTo>
                  <a:lnTo>
                    <a:pt x="509" y="674"/>
                  </a:lnTo>
                  <a:lnTo>
                    <a:pt x="506" y="671"/>
                  </a:lnTo>
                  <a:lnTo>
                    <a:pt x="503" y="667"/>
                  </a:lnTo>
                  <a:lnTo>
                    <a:pt x="496" y="666"/>
                  </a:lnTo>
                  <a:lnTo>
                    <a:pt x="491" y="664"/>
                  </a:lnTo>
                  <a:lnTo>
                    <a:pt x="487" y="662"/>
                  </a:lnTo>
                  <a:lnTo>
                    <a:pt x="485" y="656"/>
                  </a:lnTo>
                  <a:lnTo>
                    <a:pt x="479" y="653"/>
                  </a:lnTo>
                  <a:lnTo>
                    <a:pt x="471" y="651"/>
                  </a:lnTo>
                  <a:lnTo>
                    <a:pt x="467" y="648"/>
                  </a:lnTo>
                  <a:lnTo>
                    <a:pt x="465" y="647"/>
                  </a:lnTo>
                  <a:lnTo>
                    <a:pt x="458" y="647"/>
                  </a:lnTo>
                  <a:lnTo>
                    <a:pt x="456" y="650"/>
                  </a:lnTo>
                  <a:lnTo>
                    <a:pt x="447" y="649"/>
                  </a:lnTo>
                  <a:lnTo>
                    <a:pt x="438" y="644"/>
                  </a:lnTo>
                  <a:lnTo>
                    <a:pt x="436" y="640"/>
                  </a:lnTo>
                  <a:lnTo>
                    <a:pt x="433" y="638"/>
                  </a:lnTo>
                  <a:lnTo>
                    <a:pt x="416" y="633"/>
                  </a:lnTo>
                  <a:lnTo>
                    <a:pt x="413" y="628"/>
                  </a:lnTo>
                  <a:lnTo>
                    <a:pt x="407" y="627"/>
                  </a:lnTo>
                  <a:lnTo>
                    <a:pt x="397" y="631"/>
                  </a:lnTo>
                  <a:lnTo>
                    <a:pt x="390" y="636"/>
                  </a:lnTo>
                  <a:lnTo>
                    <a:pt x="377" y="642"/>
                  </a:lnTo>
                  <a:lnTo>
                    <a:pt x="368" y="644"/>
                  </a:lnTo>
                  <a:lnTo>
                    <a:pt x="354" y="648"/>
                  </a:lnTo>
                  <a:lnTo>
                    <a:pt x="346" y="658"/>
                  </a:lnTo>
                  <a:lnTo>
                    <a:pt x="340" y="673"/>
                  </a:lnTo>
                  <a:lnTo>
                    <a:pt x="341" y="676"/>
                  </a:lnTo>
                  <a:lnTo>
                    <a:pt x="343" y="679"/>
                  </a:lnTo>
                  <a:lnTo>
                    <a:pt x="340" y="711"/>
                  </a:lnTo>
                  <a:lnTo>
                    <a:pt x="333" y="708"/>
                  </a:lnTo>
                  <a:lnTo>
                    <a:pt x="318" y="706"/>
                  </a:lnTo>
                  <a:lnTo>
                    <a:pt x="303" y="706"/>
                  </a:lnTo>
                  <a:lnTo>
                    <a:pt x="288" y="704"/>
                  </a:lnTo>
                  <a:lnTo>
                    <a:pt x="271" y="702"/>
                  </a:lnTo>
                  <a:lnTo>
                    <a:pt x="263" y="698"/>
                  </a:lnTo>
                  <a:lnTo>
                    <a:pt x="260" y="695"/>
                  </a:lnTo>
                  <a:lnTo>
                    <a:pt x="253" y="687"/>
                  </a:lnTo>
                  <a:lnTo>
                    <a:pt x="248" y="680"/>
                  </a:lnTo>
                  <a:lnTo>
                    <a:pt x="239" y="677"/>
                  </a:lnTo>
                  <a:lnTo>
                    <a:pt x="234" y="674"/>
                  </a:lnTo>
                  <a:lnTo>
                    <a:pt x="220" y="661"/>
                  </a:lnTo>
                  <a:lnTo>
                    <a:pt x="211" y="656"/>
                  </a:lnTo>
                  <a:lnTo>
                    <a:pt x="200" y="656"/>
                  </a:lnTo>
                  <a:lnTo>
                    <a:pt x="187" y="662"/>
                  </a:lnTo>
                  <a:lnTo>
                    <a:pt x="180" y="661"/>
                  </a:lnTo>
                  <a:lnTo>
                    <a:pt x="164" y="656"/>
                  </a:lnTo>
                  <a:lnTo>
                    <a:pt x="147" y="647"/>
                  </a:lnTo>
                  <a:lnTo>
                    <a:pt x="117" y="632"/>
                  </a:lnTo>
                  <a:lnTo>
                    <a:pt x="111" y="623"/>
                  </a:lnTo>
                  <a:lnTo>
                    <a:pt x="100" y="613"/>
                  </a:lnTo>
                  <a:lnTo>
                    <a:pt x="89" y="608"/>
                  </a:lnTo>
                  <a:lnTo>
                    <a:pt x="80" y="601"/>
                  </a:lnTo>
                  <a:lnTo>
                    <a:pt x="74" y="593"/>
                  </a:lnTo>
                  <a:lnTo>
                    <a:pt x="68" y="583"/>
                  </a:lnTo>
                  <a:lnTo>
                    <a:pt x="61" y="575"/>
                  </a:lnTo>
                  <a:lnTo>
                    <a:pt x="60" y="570"/>
                  </a:lnTo>
                  <a:lnTo>
                    <a:pt x="71" y="574"/>
                  </a:lnTo>
                  <a:lnTo>
                    <a:pt x="84" y="569"/>
                  </a:lnTo>
                  <a:lnTo>
                    <a:pt x="91" y="559"/>
                  </a:lnTo>
                  <a:lnTo>
                    <a:pt x="97" y="543"/>
                  </a:lnTo>
                  <a:lnTo>
                    <a:pt x="107" y="522"/>
                  </a:lnTo>
                  <a:lnTo>
                    <a:pt x="118" y="498"/>
                  </a:lnTo>
                  <a:lnTo>
                    <a:pt x="129" y="481"/>
                  </a:lnTo>
                  <a:lnTo>
                    <a:pt x="133" y="479"/>
                  </a:lnTo>
                  <a:lnTo>
                    <a:pt x="127" y="470"/>
                  </a:lnTo>
                  <a:lnTo>
                    <a:pt x="127" y="467"/>
                  </a:lnTo>
                  <a:lnTo>
                    <a:pt x="132" y="454"/>
                  </a:lnTo>
                  <a:lnTo>
                    <a:pt x="139" y="434"/>
                  </a:lnTo>
                  <a:lnTo>
                    <a:pt x="144" y="417"/>
                  </a:lnTo>
                  <a:lnTo>
                    <a:pt x="149" y="409"/>
                  </a:lnTo>
                  <a:lnTo>
                    <a:pt x="155" y="421"/>
                  </a:lnTo>
                  <a:lnTo>
                    <a:pt x="160" y="430"/>
                  </a:lnTo>
                  <a:lnTo>
                    <a:pt x="162" y="436"/>
                  </a:lnTo>
                  <a:lnTo>
                    <a:pt x="162" y="421"/>
                  </a:lnTo>
                  <a:lnTo>
                    <a:pt x="157" y="408"/>
                  </a:lnTo>
                  <a:lnTo>
                    <a:pt x="147" y="399"/>
                  </a:lnTo>
                  <a:lnTo>
                    <a:pt x="146" y="389"/>
                  </a:lnTo>
                  <a:lnTo>
                    <a:pt x="154" y="379"/>
                  </a:lnTo>
                  <a:lnTo>
                    <a:pt x="157" y="365"/>
                  </a:lnTo>
                  <a:lnTo>
                    <a:pt x="155" y="355"/>
                  </a:lnTo>
                  <a:lnTo>
                    <a:pt x="157" y="346"/>
                  </a:lnTo>
                  <a:lnTo>
                    <a:pt x="155" y="346"/>
                  </a:lnTo>
                  <a:lnTo>
                    <a:pt x="146" y="341"/>
                  </a:lnTo>
                  <a:lnTo>
                    <a:pt x="135" y="332"/>
                  </a:lnTo>
                  <a:lnTo>
                    <a:pt x="124" y="320"/>
                  </a:lnTo>
                  <a:lnTo>
                    <a:pt x="118" y="306"/>
                  </a:lnTo>
                  <a:lnTo>
                    <a:pt x="114" y="291"/>
                  </a:lnTo>
                  <a:lnTo>
                    <a:pt x="118" y="281"/>
                  </a:lnTo>
                  <a:lnTo>
                    <a:pt x="120" y="269"/>
                  </a:lnTo>
                  <a:lnTo>
                    <a:pt x="119" y="261"/>
                  </a:lnTo>
                  <a:lnTo>
                    <a:pt x="140" y="262"/>
                  </a:lnTo>
                  <a:lnTo>
                    <a:pt x="131" y="256"/>
                  </a:lnTo>
                  <a:lnTo>
                    <a:pt x="114" y="252"/>
                  </a:lnTo>
                  <a:lnTo>
                    <a:pt x="102" y="249"/>
                  </a:lnTo>
                  <a:lnTo>
                    <a:pt x="105" y="240"/>
                  </a:lnTo>
                  <a:lnTo>
                    <a:pt x="108" y="232"/>
                  </a:lnTo>
                  <a:lnTo>
                    <a:pt x="106" y="230"/>
                  </a:lnTo>
                  <a:lnTo>
                    <a:pt x="88" y="225"/>
                  </a:lnTo>
                  <a:lnTo>
                    <a:pt x="93" y="223"/>
                  </a:lnTo>
                  <a:lnTo>
                    <a:pt x="86" y="219"/>
                  </a:lnTo>
                  <a:lnTo>
                    <a:pt x="74" y="219"/>
                  </a:lnTo>
                  <a:lnTo>
                    <a:pt x="69" y="216"/>
                  </a:lnTo>
                  <a:lnTo>
                    <a:pt x="68" y="213"/>
                  </a:lnTo>
                  <a:lnTo>
                    <a:pt x="67" y="210"/>
                  </a:lnTo>
                  <a:lnTo>
                    <a:pt x="60" y="202"/>
                  </a:lnTo>
                  <a:lnTo>
                    <a:pt x="52" y="195"/>
                  </a:lnTo>
                  <a:lnTo>
                    <a:pt x="38" y="187"/>
                  </a:lnTo>
                  <a:lnTo>
                    <a:pt x="33" y="182"/>
                  </a:lnTo>
                  <a:lnTo>
                    <a:pt x="24" y="180"/>
                  </a:lnTo>
                  <a:lnTo>
                    <a:pt x="12" y="182"/>
                  </a:lnTo>
                  <a:lnTo>
                    <a:pt x="9" y="172"/>
                  </a:lnTo>
                  <a:lnTo>
                    <a:pt x="0" y="158"/>
                  </a:lnTo>
                  <a:lnTo>
                    <a:pt x="7" y="156"/>
                  </a:lnTo>
                  <a:lnTo>
                    <a:pt x="16" y="156"/>
                  </a:lnTo>
                  <a:lnTo>
                    <a:pt x="16" y="151"/>
                  </a:lnTo>
                  <a:lnTo>
                    <a:pt x="8" y="150"/>
                  </a:lnTo>
                  <a:lnTo>
                    <a:pt x="8" y="144"/>
                  </a:lnTo>
                  <a:lnTo>
                    <a:pt x="13" y="140"/>
                  </a:lnTo>
                  <a:lnTo>
                    <a:pt x="19" y="140"/>
                  </a:lnTo>
                  <a:lnTo>
                    <a:pt x="22" y="136"/>
                  </a:lnTo>
                  <a:lnTo>
                    <a:pt x="2" y="133"/>
                  </a:lnTo>
                  <a:lnTo>
                    <a:pt x="3" y="127"/>
                  </a:lnTo>
                  <a:lnTo>
                    <a:pt x="9" y="119"/>
                  </a:lnTo>
                  <a:lnTo>
                    <a:pt x="22" y="116"/>
                  </a:lnTo>
                  <a:lnTo>
                    <a:pt x="33" y="115"/>
                  </a:lnTo>
                  <a:lnTo>
                    <a:pt x="49" y="117"/>
                  </a:lnTo>
                  <a:lnTo>
                    <a:pt x="58" y="119"/>
                  </a:lnTo>
                  <a:lnTo>
                    <a:pt x="64" y="119"/>
                  </a:lnTo>
                  <a:lnTo>
                    <a:pt x="73" y="119"/>
                  </a:lnTo>
                  <a:lnTo>
                    <a:pt x="75" y="114"/>
                  </a:lnTo>
                  <a:lnTo>
                    <a:pt x="81" y="112"/>
                  </a:lnTo>
                  <a:lnTo>
                    <a:pt x="85" y="115"/>
                  </a:lnTo>
                  <a:lnTo>
                    <a:pt x="90" y="116"/>
                  </a:lnTo>
                  <a:lnTo>
                    <a:pt x="102" y="119"/>
                  </a:lnTo>
                  <a:lnTo>
                    <a:pt x="106" y="125"/>
                  </a:lnTo>
                  <a:lnTo>
                    <a:pt x="113" y="136"/>
                  </a:lnTo>
                  <a:lnTo>
                    <a:pt x="121" y="145"/>
                  </a:lnTo>
                  <a:lnTo>
                    <a:pt x="131" y="144"/>
                  </a:lnTo>
                  <a:lnTo>
                    <a:pt x="139" y="144"/>
                  </a:lnTo>
                  <a:lnTo>
                    <a:pt x="142" y="145"/>
                  </a:lnTo>
                  <a:lnTo>
                    <a:pt x="147" y="147"/>
                  </a:lnTo>
                  <a:lnTo>
                    <a:pt x="155" y="146"/>
                  </a:lnTo>
                  <a:lnTo>
                    <a:pt x="163" y="146"/>
                  </a:lnTo>
                  <a:lnTo>
                    <a:pt x="166" y="148"/>
                  </a:lnTo>
                  <a:lnTo>
                    <a:pt x="169" y="154"/>
                  </a:lnTo>
                  <a:lnTo>
                    <a:pt x="180" y="156"/>
                  </a:lnTo>
                  <a:lnTo>
                    <a:pt x="186" y="152"/>
                  </a:lnTo>
                  <a:lnTo>
                    <a:pt x="180" y="146"/>
                  </a:lnTo>
                  <a:lnTo>
                    <a:pt x="180" y="134"/>
                  </a:lnTo>
                  <a:lnTo>
                    <a:pt x="183" y="122"/>
                  </a:lnTo>
                  <a:lnTo>
                    <a:pt x="182" y="112"/>
                  </a:lnTo>
                  <a:lnTo>
                    <a:pt x="183" y="99"/>
                  </a:lnTo>
                  <a:lnTo>
                    <a:pt x="178" y="93"/>
                  </a:lnTo>
                  <a:lnTo>
                    <a:pt x="177" y="83"/>
                  </a:lnTo>
                  <a:lnTo>
                    <a:pt x="180" y="64"/>
                  </a:lnTo>
                  <a:lnTo>
                    <a:pt x="189" y="69"/>
                  </a:lnTo>
                  <a:lnTo>
                    <a:pt x="209" y="73"/>
                  </a:lnTo>
                  <a:lnTo>
                    <a:pt x="212" y="75"/>
                  </a:lnTo>
                  <a:lnTo>
                    <a:pt x="208" y="83"/>
                  </a:lnTo>
                  <a:lnTo>
                    <a:pt x="213" y="91"/>
                  </a:lnTo>
                  <a:lnTo>
                    <a:pt x="217" y="101"/>
                  </a:lnTo>
                  <a:lnTo>
                    <a:pt x="223" y="101"/>
                  </a:lnTo>
                  <a:lnTo>
                    <a:pt x="238" y="107"/>
                  </a:lnTo>
                  <a:lnTo>
                    <a:pt x="250" y="114"/>
                  </a:lnTo>
                  <a:lnTo>
                    <a:pt x="260" y="116"/>
                  </a:lnTo>
                  <a:lnTo>
                    <a:pt x="269" y="116"/>
                  </a:lnTo>
                  <a:lnTo>
                    <a:pt x="279" y="111"/>
                  </a:lnTo>
                  <a:lnTo>
                    <a:pt x="300" y="113"/>
                  </a:lnTo>
                  <a:lnTo>
                    <a:pt x="302" y="111"/>
                  </a:lnTo>
                  <a:lnTo>
                    <a:pt x="297" y="108"/>
                  </a:lnTo>
                  <a:lnTo>
                    <a:pt x="284" y="104"/>
                  </a:lnTo>
                  <a:lnTo>
                    <a:pt x="284" y="99"/>
                  </a:lnTo>
                  <a:lnTo>
                    <a:pt x="293" y="89"/>
                  </a:lnTo>
                  <a:lnTo>
                    <a:pt x="309" y="82"/>
                  </a:lnTo>
                  <a:lnTo>
                    <a:pt x="324" y="80"/>
                  </a:lnTo>
                  <a:lnTo>
                    <a:pt x="342" y="78"/>
                  </a:lnTo>
                  <a:lnTo>
                    <a:pt x="355" y="72"/>
                  </a:lnTo>
                  <a:lnTo>
                    <a:pt x="370" y="62"/>
                  </a:lnTo>
                  <a:lnTo>
                    <a:pt x="372" y="56"/>
                  </a:lnTo>
                  <a:lnTo>
                    <a:pt x="369" y="51"/>
                  </a:lnTo>
                  <a:lnTo>
                    <a:pt x="378" y="24"/>
                  </a:lnTo>
                  <a:lnTo>
                    <a:pt x="387" y="7"/>
                  </a:lnTo>
                  <a:lnTo>
                    <a:pt x="400" y="4"/>
                  </a:lnTo>
                  <a:lnTo>
                    <a:pt x="413" y="3"/>
                  </a:lnTo>
                  <a:lnTo>
                    <a:pt x="423" y="3"/>
                  </a:lnTo>
                  <a:lnTo>
                    <a:pt x="434" y="2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rgbClr val="0000CC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6" name="Freeform 105"/>
            <p:cNvSpPr>
              <a:spLocks/>
            </p:cNvSpPr>
            <p:nvPr/>
          </p:nvSpPr>
          <p:spPr bwMode="auto">
            <a:xfrm>
              <a:off x="2346003" y="4200525"/>
              <a:ext cx="676275" cy="344488"/>
            </a:xfrm>
            <a:custGeom>
              <a:avLst/>
              <a:gdLst>
                <a:gd name="T0" fmla="*/ 2147483647 w 425"/>
                <a:gd name="T1" fmla="*/ 2147483647 h 208"/>
                <a:gd name="T2" fmla="*/ 2147483647 w 425"/>
                <a:gd name="T3" fmla="*/ 2147483647 h 208"/>
                <a:gd name="T4" fmla="*/ 2147483647 w 425"/>
                <a:gd name="T5" fmla="*/ 2147483647 h 208"/>
                <a:gd name="T6" fmla="*/ 2147483647 w 425"/>
                <a:gd name="T7" fmla="*/ 2147483647 h 208"/>
                <a:gd name="T8" fmla="*/ 2147483647 w 425"/>
                <a:gd name="T9" fmla="*/ 2147483647 h 208"/>
                <a:gd name="T10" fmla="*/ 2147483647 w 425"/>
                <a:gd name="T11" fmla="*/ 2147483647 h 208"/>
                <a:gd name="T12" fmla="*/ 2147483647 w 425"/>
                <a:gd name="T13" fmla="*/ 2147483647 h 208"/>
                <a:gd name="T14" fmla="*/ 2147483647 w 425"/>
                <a:gd name="T15" fmla="*/ 2147483647 h 208"/>
                <a:gd name="T16" fmla="*/ 2147483647 w 425"/>
                <a:gd name="T17" fmla="*/ 2147483647 h 208"/>
                <a:gd name="T18" fmla="*/ 2147483647 w 425"/>
                <a:gd name="T19" fmla="*/ 2147483647 h 208"/>
                <a:gd name="T20" fmla="*/ 2147483647 w 425"/>
                <a:gd name="T21" fmla="*/ 2147483647 h 208"/>
                <a:gd name="T22" fmla="*/ 2147483647 w 425"/>
                <a:gd name="T23" fmla="*/ 2147483647 h 208"/>
                <a:gd name="T24" fmla="*/ 2147483647 w 425"/>
                <a:gd name="T25" fmla="*/ 2147483647 h 208"/>
                <a:gd name="T26" fmla="*/ 2147483647 w 425"/>
                <a:gd name="T27" fmla="*/ 2147483647 h 208"/>
                <a:gd name="T28" fmla="*/ 2147483647 w 425"/>
                <a:gd name="T29" fmla="*/ 2147483647 h 208"/>
                <a:gd name="T30" fmla="*/ 0 w 425"/>
                <a:gd name="T31" fmla="*/ 2147483647 h 208"/>
                <a:gd name="T32" fmla="*/ 2147483647 w 425"/>
                <a:gd name="T33" fmla="*/ 2147483647 h 208"/>
                <a:gd name="T34" fmla="*/ 2147483647 w 425"/>
                <a:gd name="T35" fmla="*/ 2147483647 h 208"/>
                <a:gd name="T36" fmla="*/ 2147483647 w 425"/>
                <a:gd name="T37" fmla="*/ 2147483647 h 208"/>
                <a:gd name="T38" fmla="*/ 2147483647 w 425"/>
                <a:gd name="T39" fmla="*/ 2147483647 h 208"/>
                <a:gd name="T40" fmla="*/ 2147483647 w 425"/>
                <a:gd name="T41" fmla="*/ 2147483647 h 208"/>
                <a:gd name="T42" fmla="*/ 2147483647 w 425"/>
                <a:gd name="T43" fmla="*/ 2147483647 h 208"/>
                <a:gd name="T44" fmla="*/ 2147483647 w 425"/>
                <a:gd name="T45" fmla="*/ 2147483647 h 208"/>
                <a:gd name="T46" fmla="*/ 2147483647 w 425"/>
                <a:gd name="T47" fmla="*/ 2147483647 h 208"/>
                <a:gd name="T48" fmla="*/ 2147483647 w 425"/>
                <a:gd name="T49" fmla="*/ 2147483647 h 208"/>
                <a:gd name="T50" fmla="*/ 2147483647 w 425"/>
                <a:gd name="T51" fmla="*/ 2147483647 h 208"/>
                <a:gd name="T52" fmla="*/ 2147483647 w 425"/>
                <a:gd name="T53" fmla="*/ 2147483647 h 208"/>
                <a:gd name="T54" fmla="*/ 2147483647 w 425"/>
                <a:gd name="T55" fmla="*/ 2147483647 h 208"/>
                <a:gd name="T56" fmla="*/ 2147483647 w 425"/>
                <a:gd name="T57" fmla="*/ 2147483647 h 208"/>
                <a:gd name="T58" fmla="*/ 2147483647 w 425"/>
                <a:gd name="T59" fmla="*/ 2147483647 h 208"/>
                <a:gd name="T60" fmla="*/ 2147483647 w 425"/>
                <a:gd name="T61" fmla="*/ 2147483647 h 208"/>
                <a:gd name="T62" fmla="*/ 2147483647 w 425"/>
                <a:gd name="T63" fmla="*/ 2147483647 h 208"/>
                <a:gd name="T64" fmla="*/ 2147483647 w 425"/>
                <a:gd name="T65" fmla="*/ 2147483647 h 208"/>
                <a:gd name="T66" fmla="*/ 2147483647 w 425"/>
                <a:gd name="T67" fmla="*/ 2147483647 h 208"/>
                <a:gd name="T68" fmla="*/ 2147483647 w 425"/>
                <a:gd name="T69" fmla="*/ 2147483647 h 208"/>
                <a:gd name="T70" fmla="*/ 2147483647 w 425"/>
                <a:gd name="T71" fmla="*/ 2147483647 h 208"/>
                <a:gd name="T72" fmla="*/ 2147483647 w 425"/>
                <a:gd name="T73" fmla="*/ 2147483647 h 208"/>
                <a:gd name="T74" fmla="*/ 2147483647 w 425"/>
                <a:gd name="T75" fmla="*/ 2147483647 h 208"/>
                <a:gd name="T76" fmla="*/ 2147483647 w 425"/>
                <a:gd name="T77" fmla="*/ 2147483647 h 208"/>
                <a:gd name="T78" fmla="*/ 2147483647 w 425"/>
                <a:gd name="T79" fmla="*/ 2147483647 h 208"/>
                <a:gd name="T80" fmla="*/ 2147483647 w 425"/>
                <a:gd name="T81" fmla="*/ 2147483647 h 208"/>
                <a:gd name="T82" fmla="*/ 2147483647 w 425"/>
                <a:gd name="T83" fmla="*/ 2147483647 h 208"/>
                <a:gd name="T84" fmla="*/ 2147483647 w 425"/>
                <a:gd name="T85" fmla="*/ 2147483647 h 208"/>
                <a:gd name="T86" fmla="*/ 2147483647 w 425"/>
                <a:gd name="T87" fmla="*/ 2147483647 h 208"/>
                <a:gd name="T88" fmla="*/ 2147483647 w 425"/>
                <a:gd name="T89" fmla="*/ 2147483647 h 208"/>
                <a:gd name="T90" fmla="*/ 2147483647 w 425"/>
                <a:gd name="T91" fmla="*/ 2147483647 h 208"/>
                <a:gd name="T92" fmla="*/ 2147483647 w 425"/>
                <a:gd name="T93" fmla="*/ 2147483647 h 208"/>
                <a:gd name="T94" fmla="*/ 2147483647 w 425"/>
                <a:gd name="T95" fmla="*/ 2147483647 h 208"/>
                <a:gd name="T96" fmla="*/ 2147483647 w 425"/>
                <a:gd name="T97" fmla="*/ 2147483647 h 208"/>
                <a:gd name="T98" fmla="*/ 2147483647 w 425"/>
                <a:gd name="T99" fmla="*/ 2147483647 h 208"/>
                <a:gd name="T100" fmla="*/ 2147483647 w 425"/>
                <a:gd name="T101" fmla="*/ 2147483647 h 208"/>
                <a:gd name="T102" fmla="*/ 2147483647 w 425"/>
                <a:gd name="T103" fmla="*/ 2147483647 h 208"/>
                <a:gd name="T104" fmla="*/ 2147483647 w 425"/>
                <a:gd name="T105" fmla="*/ 2147483647 h 208"/>
                <a:gd name="T106" fmla="*/ 2147483647 w 425"/>
                <a:gd name="T107" fmla="*/ 2147483647 h 208"/>
                <a:gd name="T108" fmla="*/ 2147483647 w 425"/>
                <a:gd name="T109" fmla="*/ 2147483647 h 208"/>
                <a:gd name="T110" fmla="*/ 2147483647 w 425"/>
                <a:gd name="T111" fmla="*/ 0 h 208"/>
                <a:gd name="T112" fmla="*/ 2147483647 w 425"/>
                <a:gd name="T113" fmla="*/ 2147483647 h 208"/>
                <a:gd name="T114" fmla="*/ 2147483647 w 425"/>
                <a:gd name="T115" fmla="*/ 2147483647 h 208"/>
                <a:gd name="T116" fmla="*/ 2147483647 w 425"/>
                <a:gd name="T117" fmla="*/ 2147483647 h 208"/>
                <a:gd name="T118" fmla="*/ 2147483647 w 425"/>
                <a:gd name="T119" fmla="*/ 2147483647 h 20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25"/>
                <a:gd name="T181" fmla="*/ 0 h 208"/>
                <a:gd name="T182" fmla="*/ 425 w 425"/>
                <a:gd name="T183" fmla="*/ 208 h 20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25" h="208">
                  <a:moveTo>
                    <a:pt x="242" y="19"/>
                  </a:moveTo>
                  <a:lnTo>
                    <a:pt x="240" y="27"/>
                  </a:lnTo>
                  <a:lnTo>
                    <a:pt x="233" y="30"/>
                  </a:lnTo>
                  <a:lnTo>
                    <a:pt x="224" y="34"/>
                  </a:lnTo>
                  <a:lnTo>
                    <a:pt x="219" y="41"/>
                  </a:lnTo>
                  <a:lnTo>
                    <a:pt x="215" y="51"/>
                  </a:lnTo>
                  <a:lnTo>
                    <a:pt x="193" y="60"/>
                  </a:lnTo>
                  <a:lnTo>
                    <a:pt x="188" y="71"/>
                  </a:lnTo>
                  <a:lnTo>
                    <a:pt x="188" y="87"/>
                  </a:lnTo>
                  <a:lnTo>
                    <a:pt x="195" y="104"/>
                  </a:lnTo>
                  <a:lnTo>
                    <a:pt x="195" y="112"/>
                  </a:lnTo>
                  <a:lnTo>
                    <a:pt x="187" y="115"/>
                  </a:lnTo>
                  <a:lnTo>
                    <a:pt x="182" y="107"/>
                  </a:lnTo>
                  <a:lnTo>
                    <a:pt x="168" y="106"/>
                  </a:lnTo>
                  <a:lnTo>
                    <a:pt x="156" y="102"/>
                  </a:lnTo>
                  <a:lnTo>
                    <a:pt x="152" y="107"/>
                  </a:lnTo>
                  <a:lnTo>
                    <a:pt x="142" y="108"/>
                  </a:lnTo>
                  <a:lnTo>
                    <a:pt x="130" y="109"/>
                  </a:lnTo>
                  <a:lnTo>
                    <a:pt x="119" y="110"/>
                  </a:lnTo>
                  <a:lnTo>
                    <a:pt x="109" y="116"/>
                  </a:lnTo>
                  <a:lnTo>
                    <a:pt x="98" y="122"/>
                  </a:lnTo>
                  <a:lnTo>
                    <a:pt x="84" y="121"/>
                  </a:lnTo>
                  <a:lnTo>
                    <a:pt x="72" y="112"/>
                  </a:lnTo>
                  <a:lnTo>
                    <a:pt x="60" y="110"/>
                  </a:lnTo>
                  <a:lnTo>
                    <a:pt x="52" y="117"/>
                  </a:lnTo>
                  <a:lnTo>
                    <a:pt x="49" y="123"/>
                  </a:lnTo>
                  <a:lnTo>
                    <a:pt x="43" y="126"/>
                  </a:lnTo>
                  <a:lnTo>
                    <a:pt x="34" y="120"/>
                  </a:lnTo>
                  <a:lnTo>
                    <a:pt x="29" y="111"/>
                  </a:lnTo>
                  <a:lnTo>
                    <a:pt x="21" y="108"/>
                  </a:lnTo>
                  <a:lnTo>
                    <a:pt x="11" y="108"/>
                  </a:lnTo>
                  <a:lnTo>
                    <a:pt x="0" y="112"/>
                  </a:lnTo>
                  <a:lnTo>
                    <a:pt x="7" y="120"/>
                  </a:lnTo>
                  <a:lnTo>
                    <a:pt x="3" y="129"/>
                  </a:lnTo>
                  <a:lnTo>
                    <a:pt x="1" y="138"/>
                  </a:lnTo>
                  <a:lnTo>
                    <a:pt x="8" y="152"/>
                  </a:lnTo>
                  <a:lnTo>
                    <a:pt x="14" y="156"/>
                  </a:lnTo>
                  <a:lnTo>
                    <a:pt x="25" y="162"/>
                  </a:lnTo>
                  <a:lnTo>
                    <a:pt x="34" y="164"/>
                  </a:lnTo>
                  <a:lnTo>
                    <a:pt x="41" y="160"/>
                  </a:lnTo>
                  <a:lnTo>
                    <a:pt x="47" y="164"/>
                  </a:lnTo>
                  <a:lnTo>
                    <a:pt x="50" y="166"/>
                  </a:lnTo>
                  <a:lnTo>
                    <a:pt x="53" y="169"/>
                  </a:lnTo>
                  <a:lnTo>
                    <a:pt x="62" y="171"/>
                  </a:lnTo>
                  <a:lnTo>
                    <a:pt x="67" y="171"/>
                  </a:lnTo>
                  <a:lnTo>
                    <a:pt x="83" y="167"/>
                  </a:lnTo>
                  <a:lnTo>
                    <a:pt x="90" y="164"/>
                  </a:lnTo>
                  <a:lnTo>
                    <a:pt x="103" y="159"/>
                  </a:lnTo>
                  <a:lnTo>
                    <a:pt x="123" y="159"/>
                  </a:lnTo>
                  <a:lnTo>
                    <a:pt x="134" y="158"/>
                  </a:lnTo>
                  <a:lnTo>
                    <a:pt x="138" y="154"/>
                  </a:lnTo>
                  <a:lnTo>
                    <a:pt x="145" y="154"/>
                  </a:lnTo>
                  <a:lnTo>
                    <a:pt x="147" y="156"/>
                  </a:lnTo>
                  <a:lnTo>
                    <a:pt x="146" y="161"/>
                  </a:lnTo>
                  <a:lnTo>
                    <a:pt x="148" y="170"/>
                  </a:lnTo>
                  <a:lnTo>
                    <a:pt x="152" y="177"/>
                  </a:lnTo>
                  <a:lnTo>
                    <a:pt x="156" y="181"/>
                  </a:lnTo>
                  <a:lnTo>
                    <a:pt x="164" y="185"/>
                  </a:lnTo>
                  <a:lnTo>
                    <a:pt x="168" y="186"/>
                  </a:lnTo>
                  <a:lnTo>
                    <a:pt x="178" y="193"/>
                  </a:lnTo>
                  <a:lnTo>
                    <a:pt x="188" y="195"/>
                  </a:lnTo>
                  <a:lnTo>
                    <a:pt x="197" y="197"/>
                  </a:lnTo>
                  <a:lnTo>
                    <a:pt x="210" y="198"/>
                  </a:lnTo>
                  <a:lnTo>
                    <a:pt x="219" y="201"/>
                  </a:lnTo>
                  <a:lnTo>
                    <a:pt x="224" y="203"/>
                  </a:lnTo>
                  <a:lnTo>
                    <a:pt x="232" y="204"/>
                  </a:lnTo>
                  <a:lnTo>
                    <a:pt x="250" y="204"/>
                  </a:lnTo>
                  <a:lnTo>
                    <a:pt x="266" y="207"/>
                  </a:lnTo>
                  <a:lnTo>
                    <a:pt x="272" y="208"/>
                  </a:lnTo>
                  <a:lnTo>
                    <a:pt x="280" y="208"/>
                  </a:lnTo>
                  <a:lnTo>
                    <a:pt x="282" y="206"/>
                  </a:lnTo>
                  <a:lnTo>
                    <a:pt x="288" y="202"/>
                  </a:lnTo>
                  <a:lnTo>
                    <a:pt x="292" y="196"/>
                  </a:lnTo>
                  <a:lnTo>
                    <a:pt x="297" y="192"/>
                  </a:lnTo>
                  <a:lnTo>
                    <a:pt x="306" y="189"/>
                  </a:lnTo>
                  <a:lnTo>
                    <a:pt x="311" y="188"/>
                  </a:lnTo>
                  <a:lnTo>
                    <a:pt x="320" y="189"/>
                  </a:lnTo>
                  <a:lnTo>
                    <a:pt x="325" y="191"/>
                  </a:lnTo>
                  <a:lnTo>
                    <a:pt x="331" y="192"/>
                  </a:lnTo>
                  <a:lnTo>
                    <a:pt x="336" y="184"/>
                  </a:lnTo>
                  <a:lnTo>
                    <a:pt x="340" y="183"/>
                  </a:lnTo>
                  <a:lnTo>
                    <a:pt x="350" y="184"/>
                  </a:lnTo>
                  <a:lnTo>
                    <a:pt x="356" y="185"/>
                  </a:lnTo>
                  <a:lnTo>
                    <a:pt x="358" y="185"/>
                  </a:lnTo>
                  <a:lnTo>
                    <a:pt x="360" y="181"/>
                  </a:lnTo>
                  <a:lnTo>
                    <a:pt x="360" y="177"/>
                  </a:lnTo>
                  <a:lnTo>
                    <a:pt x="369" y="173"/>
                  </a:lnTo>
                  <a:lnTo>
                    <a:pt x="371" y="169"/>
                  </a:lnTo>
                  <a:lnTo>
                    <a:pt x="379" y="162"/>
                  </a:lnTo>
                  <a:lnTo>
                    <a:pt x="391" y="159"/>
                  </a:lnTo>
                  <a:lnTo>
                    <a:pt x="389" y="147"/>
                  </a:lnTo>
                  <a:lnTo>
                    <a:pt x="389" y="138"/>
                  </a:lnTo>
                  <a:lnTo>
                    <a:pt x="391" y="133"/>
                  </a:lnTo>
                  <a:lnTo>
                    <a:pt x="397" y="119"/>
                  </a:lnTo>
                  <a:lnTo>
                    <a:pt x="391" y="110"/>
                  </a:lnTo>
                  <a:lnTo>
                    <a:pt x="395" y="102"/>
                  </a:lnTo>
                  <a:lnTo>
                    <a:pt x="405" y="102"/>
                  </a:lnTo>
                  <a:lnTo>
                    <a:pt x="421" y="102"/>
                  </a:lnTo>
                  <a:lnTo>
                    <a:pt x="425" y="93"/>
                  </a:lnTo>
                  <a:lnTo>
                    <a:pt x="424" y="81"/>
                  </a:lnTo>
                  <a:lnTo>
                    <a:pt x="425" y="73"/>
                  </a:lnTo>
                  <a:lnTo>
                    <a:pt x="424" y="71"/>
                  </a:lnTo>
                  <a:lnTo>
                    <a:pt x="417" y="59"/>
                  </a:lnTo>
                  <a:lnTo>
                    <a:pt x="411" y="38"/>
                  </a:lnTo>
                  <a:lnTo>
                    <a:pt x="410" y="24"/>
                  </a:lnTo>
                  <a:lnTo>
                    <a:pt x="402" y="14"/>
                  </a:lnTo>
                  <a:lnTo>
                    <a:pt x="383" y="16"/>
                  </a:lnTo>
                  <a:lnTo>
                    <a:pt x="367" y="18"/>
                  </a:lnTo>
                  <a:lnTo>
                    <a:pt x="354" y="5"/>
                  </a:lnTo>
                  <a:lnTo>
                    <a:pt x="344" y="1"/>
                  </a:lnTo>
                  <a:lnTo>
                    <a:pt x="327" y="1"/>
                  </a:lnTo>
                  <a:lnTo>
                    <a:pt x="312" y="0"/>
                  </a:lnTo>
                  <a:lnTo>
                    <a:pt x="305" y="9"/>
                  </a:lnTo>
                  <a:lnTo>
                    <a:pt x="302" y="18"/>
                  </a:lnTo>
                  <a:lnTo>
                    <a:pt x="293" y="26"/>
                  </a:lnTo>
                  <a:lnTo>
                    <a:pt x="284" y="30"/>
                  </a:lnTo>
                  <a:lnTo>
                    <a:pt x="273" y="31"/>
                  </a:lnTo>
                  <a:lnTo>
                    <a:pt x="261" y="30"/>
                  </a:lnTo>
                  <a:lnTo>
                    <a:pt x="255" y="24"/>
                  </a:lnTo>
                  <a:lnTo>
                    <a:pt x="242" y="19"/>
                  </a:lnTo>
                  <a:close/>
                </a:path>
              </a:pathLst>
            </a:custGeom>
            <a:solidFill>
              <a:srgbClr val="0099FF"/>
            </a:solidFill>
            <a:ln w="12700" cap="flat" cmpd="sng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7" name="Freeform 109"/>
            <p:cNvSpPr>
              <a:spLocks/>
            </p:cNvSpPr>
            <p:nvPr/>
          </p:nvSpPr>
          <p:spPr bwMode="auto">
            <a:xfrm>
              <a:off x="2682553" y="3419475"/>
              <a:ext cx="42863" cy="53975"/>
            </a:xfrm>
            <a:custGeom>
              <a:avLst/>
              <a:gdLst>
                <a:gd name="T0" fmla="*/ 96850 w 25"/>
                <a:gd name="T1" fmla="*/ 60456 h 32"/>
                <a:gd name="T2" fmla="*/ 96850 w 25"/>
                <a:gd name="T3" fmla="*/ 67568 h 32"/>
                <a:gd name="T4" fmla="*/ 96850 w 25"/>
                <a:gd name="T5" fmla="*/ 81792 h 32"/>
                <a:gd name="T6" fmla="*/ 110056 w 25"/>
                <a:gd name="T7" fmla="*/ 96017 h 32"/>
                <a:gd name="T8" fmla="*/ 105653 w 25"/>
                <a:gd name="T9" fmla="*/ 110241 h 32"/>
                <a:gd name="T10" fmla="*/ 88044 w 25"/>
                <a:gd name="T11" fmla="*/ 99573 h 32"/>
                <a:gd name="T12" fmla="*/ 66032 w 25"/>
                <a:gd name="T13" fmla="*/ 106684 h 32"/>
                <a:gd name="T14" fmla="*/ 52828 w 25"/>
                <a:gd name="T15" fmla="*/ 113797 h 32"/>
                <a:gd name="T16" fmla="*/ 22012 w 25"/>
                <a:gd name="T17" fmla="*/ 110241 h 32"/>
                <a:gd name="T18" fmla="*/ 0 w 25"/>
                <a:gd name="T19" fmla="*/ 92460 h 32"/>
                <a:gd name="T20" fmla="*/ 8805 w 25"/>
                <a:gd name="T21" fmla="*/ 78236 h 32"/>
                <a:gd name="T22" fmla="*/ 8805 w 25"/>
                <a:gd name="T23" fmla="*/ 60456 h 32"/>
                <a:gd name="T24" fmla="*/ 4403 w 25"/>
                <a:gd name="T25" fmla="*/ 39120 h 32"/>
                <a:gd name="T26" fmla="*/ 17610 w 25"/>
                <a:gd name="T27" fmla="*/ 35561 h 32"/>
                <a:gd name="T28" fmla="*/ 48424 w 25"/>
                <a:gd name="T29" fmla="*/ 49786 h 32"/>
                <a:gd name="T30" fmla="*/ 66032 w 25"/>
                <a:gd name="T31" fmla="*/ 56901 h 32"/>
                <a:gd name="T32" fmla="*/ 61631 w 25"/>
                <a:gd name="T33" fmla="*/ 39120 h 32"/>
                <a:gd name="T34" fmla="*/ 35218 w 25"/>
                <a:gd name="T35" fmla="*/ 24893 h 32"/>
                <a:gd name="T36" fmla="*/ 22012 w 25"/>
                <a:gd name="T37" fmla="*/ 10667 h 32"/>
                <a:gd name="T38" fmla="*/ 30817 w 25"/>
                <a:gd name="T39" fmla="*/ 0 h 32"/>
                <a:gd name="T40" fmla="*/ 52828 w 25"/>
                <a:gd name="T41" fmla="*/ 3557 h 32"/>
                <a:gd name="T42" fmla="*/ 57231 w 25"/>
                <a:gd name="T43" fmla="*/ 21337 h 32"/>
                <a:gd name="T44" fmla="*/ 88044 w 25"/>
                <a:gd name="T45" fmla="*/ 21337 h 32"/>
                <a:gd name="T46" fmla="*/ 105653 w 25"/>
                <a:gd name="T47" fmla="*/ 28448 h 32"/>
                <a:gd name="T48" fmla="*/ 96850 w 25"/>
                <a:gd name="T49" fmla="*/ 60456 h 3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5"/>
                <a:gd name="T76" fmla="*/ 0 h 32"/>
                <a:gd name="T77" fmla="*/ 25 w 25"/>
                <a:gd name="T78" fmla="*/ 32 h 3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5" h="32">
                  <a:moveTo>
                    <a:pt x="22" y="17"/>
                  </a:moveTo>
                  <a:lnTo>
                    <a:pt x="22" y="19"/>
                  </a:lnTo>
                  <a:lnTo>
                    <a:pt x="22" y="23"/>
                  </a:lnTo>
                  <a:lnTo>
                    <a:pt x="25" y="27"/>
                  </a:lnTo>
                  <a:lnTo>
                    <a:pt x="24" y="31"/>
                  </a:lnTo>
                  <a:lnTo>
                    <a:pt x="20" y="28"/>
                  </a:lnTo>
                  <a:lnTo>
                    <a:pt x="15" y="30"/>
                  </a:lnTo>
                  <a:lnTo>
                    <a:pt x="12" y="32"/>
                  </a:lnTo>
                  <a:lnTo>
                    <a:pt x="5" y="31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2" y="17"/>
                  </a:lnTo>
                  <a:lnTo>
                    <a:pt x="1" y="11"/>
                  </a:lnTo>
                  <a:lnTo>
                    <a:pt x="4" y="10"/>
                  </a:lnTo>
                  <a:lnTo>
                    <a:pt x="11" y="14"/>
                  </a:lnTo>
                  <a:lnTo>
                    <a:pt x="15" y="16"/>
                  </a:lnTo>
                  <a:lnTo>
                    <a:pt x="14" y="11"/>
                  </a:lnTo>
                  <a:lnTo>
                    <a:pt x="8" y="7"/>
                  </a:lnTo>
                  <a:lnTo>
                    <a:pt x="5" y="3"/>
                  </a:lnTo>
                  <a:lnTo>
                    <a:pt x="7" y="0"/>
                  </a:lnTo>
                  <a:lnTo>
                    <a:pt x="12" y="1"/>
                  </a:lnTo>
                  <a:lnTo>
                    <a:pt x="13" y="6"/>
                  </a:lnTo>
                  <a:lnTo>
                    <a:pt x="20" y="6"/>
                  </a:lnTo>
                  <a:lnTo>
                    <a:pt x="24" y="8"/>
                  </a:lnTo>
                  <a:lnTo>
                    <a:pt x="22" y="17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18" name="Freeform 108"/>
            <p:cNvSpPr>
              <a:spLocks/>
            </p:cNvSpPr>
            <p:nvPr/>
          </p:nvSpPr>
          <p:spPr bwMode="auto">
            <a:xfrm>
              <a:off x="2088828" y="3376613"/>
              <a:ext cx="735013" cy="1028700"/>
            </a:xfrm>
            <a:custGeom>
              <a:avLst/>
              <a:gdLst>
                <a:gd name="T0" fmla="*/ 2147483647 w 463"/>
                <a:gd name="T1" fmla="*/ 2147483647 h 625"/>
                <a:gd name="T2" fmla="*/ 2147483647 w 463"/>
                <a:gd name="T3" fmla="*/ 2147483647 h 625"/>
                <a:gd name="T4" fmla="*/ 2147483647 w 463"/>
                <a:gd name="T5" fmla="*/ 2147483647 h 625"/>
                <a:gd name="T6" fmla="*/ 2147483647 w 463"/>
                <a:gd name="T7" fmla="*/ 2147483647 h 625"/>
                <a:gd name="T8" fmla="*/ 2147483647 w 463"/>
                <a:gd name="T9" fmla="*/ 2147483647 h 625"/>
                <a:gd name="T10" fmla="*/ 2147483647 w 463"/>
                <a:gd name="T11" fmla="*/ 2147483647 h 625"/>
                <a:gd name="T12" fmla="*/ 2147483647 w 463"/>
                <a:gd name="T13" fmla="*/ 2147483647 h 625"/>
                <a:gd name="T14" fmla="*/ 2147483647 w 463"/>
                <a:gd name="T15" fmla="*/ 2147483647 h 625"/>
                <a:gd name="T16" fmla="*/ 2147483647 w 463"/>
                <a:gd name="T17" fmla="*/ 2147483647 h 625"/>
                <a:gd name="T18" fmla="*/ 2147483647 w 463"/>
                <a:gd name="T19" fmla="*/ 2147483647 h 625"/>
                <a:gd name="T20" fmla="*/ 2147483647 w 463"/>
                <a:gd name="T21" fmla="*/ 2147483647 h 625"/>
                <a:gd name="T22" fmla="*/ 2147483647 w 463"/>
                <a:gd name="T23" fmla="*/ 2147483647 h 625"/>
                <a:gd name="T24" fmla="*/ 2147483647 w 463"/>
                <a:gd name="T25" fmla="*/ 2147483647 h 625"/>
                <a:gd name="T26" fmla="*/ 2147483647 w 463"/>
                <a:gd name="T27" fmla="*/ 2147483647 h 625"/>
                <a:gd name="T28" fmla="*/ 2147483647 w 463"/>
                <a:gd name="T29" fmla="*/ 2147483647 h 625"/>
                <a:gd name="T30" fmla="*/ 2147483647 w 463"/>
                <a:gd name="T31" fmla="*/ 2147483647 h 625"/>
                <a:gd name="T32" fmla="*/ 2147483647 w 463"/>
                <a:gd name="T33" fmla="*/ 2147483647 h 625"/>
                <a:gd name="T34" fmla="*/ 2147483647 w 463"/>
                <a:gd name="T35" fmla="*/ 2147483647 h 625"/>
                <a:gd name="T36" fmla="*/ 2147483647 w 463"/>
                <a:gd name="T37" fmla="*/ 2147483647 h 625"/>
                <a:gd name="T38" fmla="*/ 2147483647 w 463"/>
                <a:gd name="T39" fmla="*/ 2147483647 h 625"/>
                <a:gd name="T40" fmla="*/ 2147483647 w 463"/>
                <a:gd name="T41" fmla="*/ 2147483647 h 625"/>
                <a:gd name="T42" fmla="*/ 2147483647 w 463"/>
                <a:gd name="T43" fmla="*/ 2147483647 h 625"/>
                <a:gd name="T44" fmla="*/ 2147483647 w 463"/>
                <a:gd name="T45" fmla="*/ 2147483647 h 625"/>
                <a:gd name="T46" fmla="*/ 2147483647 w 463"/>
                <a:gd name="T47" fmla="*/ 2147483647 h 625"/>
                <a:gd name="T48" fmla="*/ 2147483647 w 463"/>
                <a:gd name="T49" fmla="*/ 2147483647 h 625"/>
                <a:gd name="T50" fmla="*/ 2147483647 w 463"/>
                <a:gd name="T51" fmla="*/ 2147483647 h 625"/>
                <a:gd name="T52" fmla="*/ 2147483647 w 463"/>
                <a:gd name="T53" fmla="*/ 2147483647 h 625"/>
                <a:gd name="T54" fmla="*/ 2147483647 w 463"/>
                <a:gd name="T55" fmla="*/ 2147483647 h 625"/>
                <a:gd name="T56" fmla="*/ 2147483647 w 463"/>
                <a:gd name="T57" fmla="*/ 2147483647 h 625"/>
                <a:gd name="T58" fmla="*/ 2147483647 w 463"/>
                <a:gd name="T59" fmla="*/ 2147483647 h 625"/>
                <a:gd name="T60" fmla="*/ 2147483647 w 463"/>
                <a:gd name="T61" fmla="*/ 2147483647 h 625"/>
                <a:gd name="T62" fmla="*/ 2147483647 w 463"/>
                <a:gd name="T63" fmla="*/ 2147483647 h 625"/>
                <a:gd name="T64" fmla="*/ 2147483647 w 463"/>
                <a:gd name="T65" fmla="*/ 2147483647 h 625"/>
                <a:gd name="T66" fmla="*/ 2147483647 w 463"/>
                <a:gd name="T67" fmla="*/ 2147483647 h 625"/>
                <a:gd name="T68" fmla="*/ 2147483647 w 463"/>
                <a:gd name="T69" fmla="*/ 2147483647 h 625"/>
                <a:gd name="T70" fmla="*/ 2147483647 w 463"/>
                <a:gd name="T71" fmla="*/ 2147483647 h 625"/>
                <a:gd name="T72" fmla="*/ 2147483647 w 463"/>
                <a:gd name="T73" fmla="*/ 2147483647 h 625"/>
                <a:gd name="T74" fmla="*/ 2147483647 w 463"/>
                <a:gd name="T75" fmla="*/ 2147483647 h 625"/>
                <a:gd name="T76" fmla="*/ 2147483647 w 463"/>
                <a:gd name="T77" fmla="*/ 2147483647 h 625"/>
                <a:gd name="T78" fmla="*/ 2147483647 w 463"/>
                <a:gd name="T79" fmla="*/ 2147483647 h 625"/>
                <a:gd name="T80" fmla="*/ 2147483647 w 463"/>
                <a:gd name="T81" fmla="*/ 2147483647 h 625"/>
                <a:gd name="T82" fmla="*/ 2147483647 w 463"/>
                <a:gd name="T83" fmla="*/ 2147483647 h 625"/>
                <a:gd name="T84" fmla="*/ 2147483647 w 463"/>
                <a:gd name="T85" fmla="*/ 2147483647 h 625"/>
                <a:gd name="T86" fmla="*/ 2147483647 w 463"/>
                <a:gd name="T87" fmla="*/ 2147483647 h 625"/>
                <a:gd name="T88" fmla="*/ 2147483647 w 463"/>
                <a:gd name="T89" fmla="*/ 2147483647 h 625"/>
                <a:gd name="T90" fmla="*/ 2147483647 w 463"/>
                <a:gd name="T91" fmla="*/ 2147483647 h 625"/>
                <a:gd name="T92" fmla="*/ 2147483647 w 463"/>
                <a:gd name="T93" fmla="*/ 2147483647 h 625"/>
                <a:gd name="T94" fmla="*/ 2147483647 w 463"/>
                <a:gd name="T95" fmla="*/ 2147483647 h 625"/>
                <a:gd name="T96" fmla="*/ 2147483647 w 463"/>
                <a:gd name="T97" fmla="*/ 2147483647 h 625"/>
                <a:gd name="T98" fmla="*/ 2147483647 w 463"/>
                <a:gd name="T99" fmla="*/ 0 h 625"/>
                <a:gd name="T100" fmla="*/ 2147483647 w 463"/>
                <a:gd name="T101" fmla="*/ 2147483647 h 625"/>
                <a:gd name="T102" fmla="*/ 2147483647 w 463"/>
                <a:gd name="T103" fmla="*/ 2147483647 h 625"/>
                <a:gd name="T104" fmla="*/ 2147483647 w 463"/>
                <a:gd name="T105" fmla="*/ 2147483647 h 625"/>
                <a:gd name="T106" fmla="*/ 2147483647 w 463"/>
                <a:gd name="T107" fmla="*/ 2147483647 h 625"/>
                <a:gd name="T108" fmla="*/ 2147483647 w 463"/>
                <a:gd name="T109" fmla="*/ 2147483647 h 62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63"/>
                <a:gd name="T166" fmla="*/ 0 h 625"/>
                <a:gd name="T167" fmla="*/ 463 w 463"/>
                <a:gd name="T168" fmla="*/ 625 h 62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63" h="625">
                  <a:moveTo>
                    <a:pt x="264" y="84"/>
                  </a:moveTo>
                  <a:lnTo>
                    <a:pt x="265" y="89"/>
                  </a:lnTo>
                  <a:lnTo>
                    <a:pt x="270" y="86"/>
                  </a:lnTo>
                  <a:lnTo>
                    <a:pt x="278" y="82"/>
                  </a:lnTo>
                  <a:lnTo>
                    <a:pt x="283" y="84"/>
                  </a:lnTo>
                  <a:lnTo>
                    <a:pt x="288" y="86"/>
                  </a:lnTo>
                  <a:lnTo>
                    <a:pt x="296" y="86"/>
                  </a:lnTo>
                  <a:lnTo>
                    <a:pt x="294" y="81"/>
                  </a:lnTo>
                  <a:lnTo>
                    <a:pt x="296" y="80"/>
                  </a:lnTo>
                  <a:lnTo>
                    <a:pt x="300" y="77"/>
                  </a:lnTo>
                  <a:lnTo>
                    <a:pt x="307" y="71"/>
                  </a:lnTo>
                  <a:lnTo>
                    <a:pt x="317" y="68"/>
                  </a:lnTo>
                  <a:lnTo>
                    <a:pt x="325" y="67"/>
                  </a:lnTo>
                  <a:lnTo>
                    <a:pt x="325" y="73"/>
                  </a:lnTo>
                  <a:lnTo>
                    <a:pt x="328" y="71"/>
                  </a:lnTo>
                  <a:lnTo>
                    <a:pt x="333" y="62"/>
                  </a:lnTo>
                  <a:lnTo>
                    <a:pt x="338" y="56"/>
                  </a:lnTo>
                  <a:lnTo>
                    <a:pt x="345" y="48"/>
                  </a:lnTo>
                  <a:lnTo>
                    <a:pt x="353" y="47"/>
                  </a:lnTo>
                  <a:lnTo>
                    <a:pt x="358" y="48"/>
                  </a:lnTo>
                  <a:lnTo>
                    <a:pt x="350" y="53"/>
                  </a:lnTo>
                  <a:lnTo>
                    <a:pt x="345" y="58"/>
                  </a:lnTo>
                  <a:lnTo>
                    <a:pt x="343" y="62"/>
                  </a:lnTo>
                  <a:lnTo>
                    <a:pt x="349" y="58"/>
                  </a:lnTo>
                  <a:lnTo>
                    <a:pt x="356" y="56"/>
                  </a:lnTo>
                  <a:lnTo>
                    <a:pt x="363" y="54"/>
                  </a:lnTo>
                  <a:lnTo>
                    <a:pt x="369" y="54"/>
                  </a:lnTo>
                  <a:lnTo>
                    <a:pt x="374" y="60"/>
                  </a:lnTo>
                  <a:lnTo>
                    <a:pt x="380" y="64"/>
                  </a:lnTo>
                  <a:lnTo>
                    <a:pt x="382" y="71"/>
                  </a:lnTo>
                  <a:lnTo>
                    <a:pt x="385" y="71"/>
                  </a:lnTo>
                  <a:lnTo>
                    <a:pt x="390" y="76"/>
                  </a:lnTo>
                  <a:lnTo>
                    <a:pt x="396" y="76"/>
                  </a:lnTo>
                  <a:lnTo>
                    <a:pt x="399" y="75"/>
                  </a:lnTo>
                  <a:lnTo>
                    <a:pt x="403" y="81"/>
                  </a:lnTo>
                  <a:lnTo>
                    <a:pt x="406" y="88"/>
                  </a:lnTo>
                  <a:lnTo>
                    <a:pt x="408" y="100"/>
                  </a:lnTo>
                  <a:lnTo>
                    <a:pt x="414" y="102"/>
                  </a:lnTo>
                  <a:lnTo>
                    <a:pt x="421" y="105"/>
                  </a:lnTo>
                  <a:lnTo>
                    <a:pt x="427" y="106"/>
                  </a:lnTo>
                  <a:lnTo>
                    <a:pt x="429" y="115"/>
                  </a:lnTo>
                  <a:lnTo>
                    <a:pt x="433" y="123"/>
                  </a:lnTo>
                  <a:lnTo>
                    <a:pt x="436" y="130"/>
                  </a:lnTo>
                  <a:lnTo>
                    <a:pt x="436" y="145"/>
                  </a:lnTo>
                  <a:lnTo>
                    <a:pt x="435" y="155"/>
                  </a:lnTo>
                  <a:lnTo>
                    <a:pt x="429" y="166"/>
                  </a:lnTo>
                  <a:lnTo>
                    <a:pt x="426" y="178"/>
                  </a:lnTo>
                  <a:lnTo>
                    <a:pt x="426" y="184"/>
                  </a:lnTo>
                  <a:lnTo>
                    <a:pt x="432" y="188"/>
                  </a:lnTo>
                  <a:lnTo>
                    <a:pt x="439" y="194"/>
                  </a:lnTo>
                  <a:lnTo>
                    <a:pt x="440" y="202"/>
                  </a:lnTo>
                  <a:lnTo>
                    <a:pt x="441" y="213"/>
                  </a:lnTo>
                  <a:lnTo>
                    <a:pt x="442" y="224"/>
                  </a:lnTo>
                  <a:lnTo>
                    <a:pt x="444" y="233"/>
                  </a:lnTo>
                  <a:lnTo>
                    <a:pt x="446" y="248"/>
                  </a:lnTo>
                  <a:lnTo>
                    <a:pt x="445" y="257"/>
                  </a:lnTo>
                  <a:lnTo>
                    <a:pt x="446" y="267"/>
                  </a:lnTo>
                  <a:lnTo>
                    <a:pt x="448" y="280"/>
                  </a:lnTo>
                  <a:lnTo>
                    <a:pt x="454" y="288"/>
                  </a:lnTo>
                  <a:lnTo>
                    <a:pt x="459" y="295"/>
                  </a:lnTo>
                  <a:lnTo>
                    <a:pt x="462" y="298"/>
                  </a:lnTo>
                  <a:lnTo>
                    <a:pt x="463" y="302"/>
                  </a:lnTo>
                  <a:lnTo>
                    <a:pt x="462" y="321"/>
                  </a:lnTo>
                  <a:lnTo>
                    <a:pt x="458" y="338"/>
                  </a:lnTo>
                  <a:lnTo>
                    <a:pt x="456" y="344"/>
                  </a:lnTo>
                  <a:lnTo>
                    <a:pt x="455" y="344"/>
                  </a:lnTo>
                  <a:lnTo>
                    <a:pt x="455" y="346"/>
                  </a:lnTo>
                  <a:lnTo>
                    <a:pt x="455" y="345"/>
                  </a:lnTo>
                  <a:lnTo>
                    <a:pt x="449" y="346"/>
                  </a:lnTo>
                  <a:lnTo>
                    <a:pt x="443" y="337"/>
                  </a:lnTo>
                  <a:lnTo>
                    <a:pt x="436" y="325"/>
                  </a:lnTo>
                  <a:lnTo>
                    <a:pt x="427" y="323"/>
                  </a:lnTo>
                  <a:lnTo>
                    <a:pt x="426" y="333"/>
                  </a:lnTo>
                  <a:lnTo>
                    <a:pt x="423" y="344"/>
                  </a:lnTo>
                  <a:lnTo>
                    <a:pt x="412" y="348"/>
                  </a:lnTo>
                  <a:lnTo>
                    <a:pt x="397" y="353"/>
                  </a:lnTo>
                  <a:lnTo>
                    <a:pt x="387" y="357"/>
                  </a:lnTo>
                  <a:lnTo>
                    <a:pt x="380" y="368"/>
                  </a:lnTo>
                  <a:lnTo>
                    <a:pt x="364" y="375"/>
                  </a:lnTo>
                  <a:lnTo>
                    <a:pt x="354" y="378"/>
                  </a:lnTo>
                  <a:lnTo>
                    <a:pt x="347" y="380"/>
                  </a:lnTo>
                  <a:lnTo>
                    <a:pt x="339" y="382"/>
                  </a:lnTo>
                  <a:lnTo>
                    <a:pt x="332" y="386"/>
                  </a:lnTo>
                  <a:lnTo>
                    <a:pt x="329" y="392"/>
                  </a:lnTo>
                  <a:lnTo>
                    <a:pt x="327" y="399"/>
                  </a:lnTo>
                  <a:lnTo>
                    <a:pt x="324" y="399"/>
                  </a:lnTo>
                  <a:lnTo>
                    <a:pt x="321" y="394"/>
                  </a:lnTo>
                  <a:lnTo>
                    <a:pt x="310" y="385"/>
                  </a:lnTo>
                  <a:lnTo>
                    <a:pt x="309" y="388"/>
                  </a:lnTo>
                  <a:lnTo>
                    <a:pt x="308" y="397"/>
                  </a:lnTo>
                  <a:lnTo>
                    <a:pt x="316" y="408"/>
                  </a:lnTo>
                  <a:lnTo>
                    <a:pt x="328" y="413"/>
                  </a:lnTo>
                  <a:lnTo>
                    <a:pt x="329" y="425"/>
                  </a:lnTo>
                  <a:lnTo>
                    <a:pt x="328" y="443"/>
                  </a:lnTo>
                  <a:lnTo>
                    <a:pt x="338" y="456"/>
                  </a:lnTo>
                  <a:lnTo>
                    <a:pt x="364" y="479"/>
                  </a:lnTo>
                  <a:lnTo>
                    <a:pt x="374" y="491"/>
                  </a:lnTo>
                  <a:lnTo>
                    <a:pt x="382" y="500"/>
                  </a:lnTo>
                  <a:lnTo>
                    <a:pt x="398" y="512"/>
                  </a:lnTo>
                  <a:lnTo>
                    <a:pt x="403" y="518"/>
                  </a:lnTo>
                  <a:lnTo>
                    <a:pt x="401" y="526"/>
                  </a:lnTo>
                  <a:lnTo>
                    <a:pt x="394" y="529"/>
                  </a:lnTo>
                  <a:lnTo>
                    <a:pt x="385" y="533"/>
                  </a:lnTo>
                  <a:lnTo>
                    <a:pt x="380" y="540"/>
                  </a:lnTo>
                  <a:lnTo>
                    <a:pt x="376" y="550"/>
                  </a:lnTo>
                  <a:lnTo>
                    <a:pt x="354" y="559"/>
                  </a:lnTo>
                  <a:lnTo>
                    <a:pt x="349" y="570"/>
                  </a:lnTo>
                  <a:lnTo>
                    <a:pt x="349" y="586"/>
                  </a:lnTo>
                  <a:lnTo>
                    <a:pt x="356" y="603"/>
                  </a:lnTo>
                  <a:lnTo>
                    <a:pt x="356" y="611"/>
                  </a:lnTo>
                  <a:lnTo>
                    <a:pt x="348" y="614"/>
                  </a:lnTo>
                  <a:lnTo>
                    <a:pt x="343" y="606"/>
                  </a:lnTo>
                  <a:lnTo>
                    <a:pt x="329" y="605"/>
                  </a:lnTo>
                  <a:lnTo>
                    <a:pt x="317" y="601"/>
                  </a:lnTo>
                  <a:lnTo>
                    <a:pt x="313" y="606"/>
                  </a:lnTo>
                  <a:lnTo>
                    <a:pt x="303" y="607"/>
                  </a:lnTo>
                  <a:lnTo>
                    <a:pt x="291" y="608"/>
                  </a:lnTo>
                  <a:lnTo>
                    <a:pt x="280" y="609"/>
                  </a:lnTo>
                  <a:lnTo>
                    <a:pt x="270" y="615"/>
                  </a:lnTo>
                  <a:lnTo>
                    <a:pt x="259" y="621"/>
                  </a:lnTo>
                  <a:lnTo>
                    <a:pt x="245" y="620"/>
                  </a:lnTo>
                  <a:lnTo>
                    <a:pt x="233" y="611"/>
                  </a:lnTo>
                  <a:lnTo>
                    <a:pt x="221" y="609"/>
                  </a:lnTo>
                  <a:lnTo>
                    <a:pt x="213" y="616"/>
                  </a:lnTo>
                  <a:lnTo>
                    <a:pt x="210" y="622"/>
                  </a:lnTo>
                  <a:lnTo>
                    <a:pt x="204" y="625"/>
                  </a:lnTo>
                  <a:lnTo>
                    <a:pt x="195" y="619"/>
                  </a:lnTo>
                  <a:lnTo>
                    <a:pt x="190" y="610"/>
                  </a:lnTo>
                  <a:lnTo>
                    <a:pt x="182" y="607"/>
                  </a:lnTo>
                  <a:lnTo>
                    <a:pt x="172" y="607"/>
                  </a:lnTo>
                  <a:lnTo>
                    <a:pt x="161" y="611"/>
                  </a:lnTo>
                  <a:lnTo>
                    <a:pt x="155" y="607"/>
                  </a:lnTo>
                  <a:lnTo>
                    <a:pt x="144" y="601"/>
                  </a:lnTo>
                  <a:lnTo>
                    <a:pt x="134" y="596"/>
                  </a:lnTo>
                  <a:lnTo>
                    <a:pt x="124" y="593"/>
                  </a:lnTo>
                  <a:lnTo>
                    <a:pt x="98" y="596"/>
                  </a:lnTo>
                  <a:lnTo>
                    <a:pt x="85" y="596"/>
                  </a:lnTo>
                  <a:lnTo>
                    <a:pt x="71" y="596"/>
                  </a:lnTo>
                  <a:lnTo>
                    <a:pt x="62" y="597"/>
                  </a:lnTo>
                  <a:lnTo>
                    <a:pt x="56" y="590"/>
                  </a:lnTo>
                  <a:lnTo>
                    <a:pt x="54" y="587"/>
                  </a:lnTo>
                  <a:lnTo>
                    <a:pt x="53" y="577"/>
                  </a:lnTo>
                  <a:lnTo>
                    <a:pt x="54" y="564"/>
                  </a:lnTo>
                  <a:lnTo>
                    <a:pt x="57" y="549"/>
                  </a:lnTo>
                  <a:lnTo>
                    <a:pt x="68" y="526"/>
                  </a:lnTo>
                  <a:lnTo>
                    <a:pt x="72" y="514"/>
                  </a:lnTo>
                  <a:lnTo>
                    <a:pt x="82" y="503"/>
                  </a:lnTo>
                  <a:lnTo>
                    <a:pt x="92" y="493"/>
                  </a:lnTo>
                  <a:lnTo>
                    <a:pt x="94" y="482"/>
                  </a:lnTo>
                  <a:lnTo>
                    <a:pt x="82" y="475"/>
                  </a:lnTo>
                  <a:lnTo>
                    <a:pt x="68" y="469"/>
                  </a:lnTo>
                  <a:lnTo>
                    <a:pt x="44" y="459"/>
                  </a:lnTo>
                  <a:lnTo>
                    <a:pt x="36" y="456"/>
                  </a:lnTo>
                  <a:lnTo>
                    <a:pt x="25" y="455"/>
                  </a:lnTo>
                  <a:lnTo>
                    <a:pt x="21" y="444"/>
                  </a:lnTo>
                  <a:lnTo>
                    <a:pt x="15" y="436"/>
                  </a:lnTo>
                  <a:lnTo>
                    <a:pt x="10" y="430"/>
                  </a:lnTo>
                  <a:lnTo>
                    <a:pt x="4" y="423"/>
                  </a:lnTo>
                  <a:lnTo>
                    <a:pt x="4" y="424"/>
                  </a:lnTo>
                  <a:lnTo>
                    <a:pt x="9" y="418"/>
                  </a:lnTo>
                  <a:lnTo>
                    <a:pt x="9" y="407"/>
                  </a:lnTo>
                  <a:lnTo>
                    <a:pt x="7" y="399"/>
                  </a:lnTo>
                  <a:lnTo>
                    <a:pt x="3" y="392"/>
                  </a:lnTo>
                  <a:lnTo>
                    <a:pt x="4" y="385"/>
                  </a:lnTo>
                  <a:lnTo>
                    <a:pt x="7" y="378"/>
                  </a:lnTo>
                  <a:lnTo>
                    <a:pt x="0" y="372"/>
                  </a:lnTo>
                  <a:lnTo>
                    <a:pt x="0" y="373"/>
                  </a:lnTo>
                  <a:lnTo>
                    <a:pt x="12" y="358"/>
                  </a:lnTo>
                  <a:lnTo>
                    <a:pt x="13" y="351"/>
                  </a:lnTo>
                  <a:lnTo>
                    <a:pt x="9" y="341"/>
                  </a:lnTo>
                  <a:lnTo>
                    <a:pt x="9" y="333"/>
                  </a:lnTo>
                  <a:lnTo>
                    <a:pt x="9" y="332"/>
                  </a:lnTo>
                  <a:lnTo>
                    <a:pt x="4" y="325"/>
                  </a:lnTo>
                  <a:lnTo>
                    <a:pt x="5" y="319"/>
                  </a:lnTo>
                  <a:lnTo>
                    <a:pt x="4" y="312"/>
                  </a:lnTo>
                  <a:lnTo>
                    <a:pt x="3" y="303"/>
                  </a:lnTo>
                  <a:lnTo>
                    <a:pt x="4" y="296"/>
                  </a:lnTo>
                  <a:lnTo>
                    <a:pt x="11" y="289"/>
                  </a:lnTo>
                  <a:lnTo>
                    <a:pt x="13" y="272"/>
                  </a:lnTo>
                  <a:lnTo>
                    <a:pt x="16" y="261"/>
                  </a:lnTo>
                  <a:lnTo>
                    <a:pt x="16" y="252"/>
                  </a:lnTo>
                  <a:lnTo>
                    <a:pt x="14" y="237"/>
                  </a:lnTo>
                  <a:lnTo>
                    <a:pt x="16" y="229"/>
                  </a:lnTo>
                  <a:lnTo>
                    <a:pt x="25" y="231"/>
                  </a:lnTo>
                  <a:lnTo>
                    <a:pt x="36" y="237"/>
                  </a:lnTo>
                  <a:lnTo>
                    <a:pt x="43" y="236"/>
                  </a:lnTo>
                  <a:lnTo>
                    <a:pt x="49" y="227"/>
                  </a:lnTo>
                  <a:lnTo>
                    <a:pt x="52" y="217"/>
                  </a:lnTo>
                  <a:lnTo>
                    <a:pt x="61" y="212"/>
                  </a:lnTo>
                  <a:lnTo>
                    <a:pt x="69" y="203"/>
                  </a:lnTo>
                  <a:lnTo>
                    <a:pt x="72" y="194"/>
                  </a:lnTo>
                  <a:lnTo>
                    <a:pt x="56" y="184"/>
                  </a:lnTo>
                  <a:lnTo>
                    <a:pt x="55" y="175"/>
                  </a:lnTo>
                  <a:lnTo>
                    <a:pt x="60" y="173"/>
                  </a:lnTo>
                  <a:lnTo>
                    <a:pt x="70" y="167"/>
                  </a:lnTo>
                  <a:lnTo>
                    <a:pt x="72" y="158"/>
                  </a:lnTo>
                  <a:lnTo>
                    <a:pt x="76" y="149"/>
                  </a:lnTo>
                  <a:lnTo>
                    <a:pt x="79" y="139"/>
                  </a:lnTo>
                  <a:lnTo>
                    <a:pt x="82" y="131"/>
                  </a:lnTo>
                  <a:lnTo>
                    <a:pt x="83" y="127"/>
                  </a:lnTo>
                  <a:lnTo>
                    <a:pt x="97" y="126"/>
                  </a:lnTo>
                  <a:lnTo>
                    <a:pt x="101" y="134"/>
                  </a:lnTo>
                  <a:lnTo>
                    <a:pt x="103" y="135"/>
                  </a:lnTo>
                  <a:lnTo>
                    <a:pt x="101" y="126"/>
                  </a:lnTo>
                  <a:lnTo>
                    <a:pt x="97" y="122"/>
                  </a:lnTo>
                  <a:lnTo>
                    <a:pt x="93" y="118"/>
                  </a:lnTo>
                  <a:lnTo>
                    <a:pt x="88" y="116"/>
                  </a:lnTo>
                  <a:lnTo>
                    <a:pt x="84" y="114"/>
                  </a:lnTo>
                  <a:lnTo>
                    <a:pt x="83" y="112"/>
                  </a:lnTo>
                  <a:lnTo>
                    <a:pt x="87" y="105"/>
                  </a:lnTo>
                  <a:lnTo>
                    <a:pt x="91" y="102"/>
                  </a:lnTo>
                  <a:lnTo>
                    <a:pt x="94" y="95"/>
                  </a:lnTo>
                  <a:lnTo>
                    <a:pt x="104" y="94"/>
                  </a:lnTo>
                  <a:lnTo>
                    <a:pt x="119" y="94"/>
                  </a:lnTo>
                  <a:lnTo>
                    <a:pt x="133" y="98"/>
                  </a:lnTo>
                  <a:lnTo>
                    <a:pt x="136" y="107"/>
                  </a:lnTo>
                  <a:lnTo>
                    <a:pt x="137" y="118"/>
                  </a:lnTo>
                  <a:lnTo>
                    <a:pt x="143" y="118"/>
                  </a:lnTo>
                  <a:lnTo>
                    <a:pt x="144" y="109"/>
                  </a:lnTo>
                  <a:lnTo>
                    <a:pt x="151" y="111"/>
                  </a:lnTo>
                  <a:lnTo>
                    <a:pt x="155" y="123"/>
                  </a:lnTo>
                  <a:lnTo>
                    <a:pt x="159" y="130"/>
                  </a:lnTo>
                  <a:lnTo>
                    <a:pt x="155" y="111"/>
                  </a:lnTo>
                  <a:lnTo>
                    <a:pt x="156" y="105"/>
                  </a:lnTo>
                  <a:lnTo>
                    <a:pt x="157" y="95"/>
                  </a:lnTo>
                  <a:lnTo>
                    <a:pt x="159" y="91"/>
                  </a:lnTo>
                  <a:lnTo>
                    <a:pt x="163" y="86"/>
                  </a:lnTo>
                  <a:lnTo>
                    <a:pt x="168" y="87"/>
                  </a:lnTo>
                  <a:lnTo>
                    <a:pt x="183" y="87"/>
                  </a:lnTo>
                  <a:lnTo>
                    <a:pt x="185" y="85"/>
                  </a:lnTo>
                  <a:lnTo>
                    <a:pt x="179" y="81"/>
                  </a:lnTo>
                  <a:lnTo>
                    <a:pt x="173" y="76"/>
                  </a:lnTo>
                  <a:lnTo>
                    <a:pt x="175" y="69"/>
                  </a:lnTo>
                  <a:lnTo>
                    <a:pt x="179" y="69"/>
                  </a:lnTo>
                  <a:lnTo>
                    <a:pt x="180" y="65"/>
                  </a:lnTo>
                  <a:lnTo>
                    <a:pt x="176" y="61"/>
                  </a:lnTo>
                  <a:lnTo>
                    <a:pt x="174" y="56"/>
                  </a:lnTo>
                  <a:lnTo>
                    <a:pt x="176" y="51"/>
                  </a:lnTo>
                  <a:lnTo>
                    <a:pt x="172" y="47"/>
                  </a:lnTo>
                  <a:lnTo>
                    <a:pt x="167" y="47"/>
                  </a:lnTo>
                  <a:lnTo>
                    <a:pt x="171" y="43"/>
                  </a:lnTo>
                  <a:lnTo>
                    <a:pt x="172" y="40"/>
                  </a:lnTo>
                  <a:lnTo>
                    <a:pt x="178" y="37"/>
                  </a:lnTo>
                  <a:lnTo>
                    <a:pt x="184" y="34"/>
                  </a:lnTo>
                  <a:lnTo>
                    <a:pt x="182" y="28"/>
                  </a:lnTo>
                  <a:lnTo>
                    <a:pt x="177" y="21"/>
                  </a:lnTo>
                  <a:lnTo>
                    <a:pt x="174" y="14"/>
                  </a:lnTo>
                  <a:lnTo>
                    <a:pt x="171" y="8"/>
                  </a:lnTo>
                  <a:lnTo>
                    <a:pt x="172" y="4"/>
                  </a:lnTo>
                  <a:lnTo>
                    <a:pt x="173" y="0"/>
                  </a:lnTo>
                  <a:lnTo>
                    <a:pt x="180" y="0"/>
                  </a:lnTo>
                  <a:lnTo>
                    <a:pt x="199" y="7"/>
                  </a:lnTo>
                  <a:lnTo>
                    <a:pt x="205" y="4"/>
                  </a:lnTo>
                  <a:lnTo>
                    <a:pt x="211" y="4"/>
                  </a:lnTo>
                  <a:lnTo>
                    <a:pt x="207" y="4"/>
                  </a:lnTo>
                  <a:lnTo>
                    <a:pt x="206" y="8"/>
                  </a:lnTo>
                  <a:lnTo>
                    <a:pt x="212" y="8"/>
                  </a:lnTo>
                  <a:lnTo>
                    <a:pt x="219" y="11"/>
                  </a:lnTo>
                  <a:lnTo>
                    <a:pt x="225" y="14"/>
                  </a:lnTo>
                  <a:lnTo>
                    <a:pt x="229" y="24"/>
                  </a:lnTo>
                  <a:lnTo>
                    <a:pt x="228" y="31"/>
                  </a:lnTo>
                  <a:lnTo>
                    <a:pt x="223" y="37"/>
                  </a:lnTo>
                  <a:lnTo>
                    <a:pt x="225" y="41"/>
                  </a:lnTo>
                  <a:lnTo>
                    <a:pt x="232" y="42"/>
                  </a:lnTo>
                  <a:lnTo>
                    <a:pt x="232" y="47"/>
                  </a:lnTo>
                  <a:lnTo>
                    <a:pt x="237" y="48"/>
                  </a:lnTo>
                  <a:lnTo>
                    <a:pt x="241" y="43"/>
                  </a:lnTo>
                  <a:lnTo>
                    <a:pt x="251" y="48"/>
                  </a:lnTo>
                  <a:lnTo>
                    <a:pt x="255" y="54"/>
                  </a:lnTo>
                  <a:lnTo>
                    <a:pt x="260" y="54"/>
                  </a:lnTo>
                  <a:lnTo>
                    <a:pt x="270" y="53"/>
                  </a:lnTo>
                  <a:lnTo>
                    <a:pt x="275" y="50"/>
                  </a:lnTo>
                  <a:lnTo>
                    <a:pt x="278" y="53"/>
                  </a:lnTo>
                  <a:lnTo>
                    <a:pt x="278" y="61"/>
                  </a:lnTo>
                  <a:lnTo>
                    <a:pt x="273" y="67"/>
                  </a:lnTo>
                  <a:lnTo>
                    <a:pt x="266" y="71"/>
                  </a:lnTo>
                  <a:lnTo>
                    <a:pt x="262" y="79"/>
                  </a:lnTo>
                  <a:lnTo>
                    <a:pt x="264" y="84"/>
                  </a:lnTo>
                  <a:close/>
                </a:path>
              </a:pathLst>
            </a:custGeom>
            <a:solidFill>
              <a:srgbClr val="000066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7189" name="Freeform 124"/>
            <p:cNvSpPr>
              <a:spLocks/>
            </p:cNvSpPr>
            <p:nvPr/>
          </p:nvSpPr>
          <p:spPr bwMode="auto">
            <a:xfrm>
              <a:off x="4452616" y="5938838"/>
              <a:ext cx="222250" cy="184150"/>
            </a:xfrm>
            <a:custGeom>
              <a:avLst/>
              <a:gdLst>
                <a:gd name="T0" fmla="*/ 0 w 140"/>
                <a:gd name="T1" fmla="*/ 2147483647 h 111"/>
                <a:gd name="T2" fmla="*/ 2147483647 w 140"/>
                <a:gd name="T3" fmla="*/ 2147483647 h 111"/>
                <a:gd name="T4" fmla="*/ 2147483647 w 140"/>
                <a:gd name="T5" fmla="*/ 2147483647 h 111"/>
                <a:gd name="T6" fmla="*/ 2147483647 w 140"/>
                <a:gd name="T7" fmla="*/ 2147483647 h 111"/>
                <a:gd name="T8" fmla="*/ 2147483647 w 140"/>
                <a:gd name="T9" fmla="*/ 2147483647 h 111"/>
                <a:gd name="T10" fmla="*/ 2147483647 w 140"/>
                <a:gd name="T11" fmla="*/ 2147483647 h 111"/>
                <a:gd name="T12" fmla="*/ 2147483647 w 140"/>
                <a:gd name="T13" fmla="*/ 2147483647 h 111"/>
                <a:gd name="T14" fmla="*/ 2147483647 w 140"/>
                <a:gd name="T15" fmla="*/ 0 h 111"/>
                <a:gd name="T16" fmla="*/ 2147483647 w 140"/>
                <a:gd name="T17" fmla="*/ 2147483647 h 111"/>
                <a:gd name="T18" fmla="*/ 2147483647 w 140"/>
                <a:gd name="T19" fmla="*/ 2147483647 h 111"/>
                <a:gd name="T20" fmla="*/ 2147483647 w 140"/>
                <a:gd name="T21" fmla="*/ 2147483647 h 111"/>
                <a:gd name="T22" fmla="*/ 2147483647 w 140"/>
                <a:gd name="T23" fmla="*/ 2147483647 h 111"/>
                <a:gd name="T24" fmla="*/ 0 w 140"/>
                <a:gd name="T25" fmla="*/ 2147483647 h 1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0"/>
                <a:gd name="T40" fmla="*/ 0 h 111"/>
                <a:gd name="T41" fmla="*/ 140 w 140"/>
                <a:gd name="T42" fmla="*/ 111 h 1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0" h="111">
                  <a:moveTo>
                    <a:pt x="0" y="87"/>
                  </a:moveTo>
                  <a:lnTo>
                    <a:pt x="18" y="111"/>
                  </a:lnTo>
                  <a:lnTo>
                    <a:pt x="60" y="107"/>
                  </a:lnTo>
                  <a:lnTo>
                    <a:pt x="92" y="88"/>
                  </a:lnTo>
                  <a:lnTo>
                    <a:pt x="99" y="68"/>
                  </a:lnTo>
                  <a:lnTo>
                    <a:pt x="127" y="60"/>
                  </a:lnTo>
                  <a:lnTo>
                    <a:pt x="110" y="44"/>
                  </a:lnTo>
                  <a:lnTo>
                    <a:pt x="140" y="0"/>
                  </a:lnTo>
                  <a:lnTo>
                    <a:pt x="105" y="24"/>
                  </a:lnTo>
                  <a:lnTo>
                    <a:pt x="73" y="40"/>
                  </a:lnTo>
                  <a:lnTo>
                    <a:pt x="46" y="54"/>
                  </a:lnTo>
                  <a:lnTo>
                    <a:pt x="33" y="72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16"/>
            <p:cNvSpPr>
              <a:spLocks/>
            </p:cNvSpPr>
            <p:nvPr/>
          </p:nvSpPr>
          <p:spPr bwMode="auto">
            <a:xfrm>
              <a:off x="1510978" y="4949825"/>
              <a:ext cx="42863" cy="42863"/>
            </a:xfrm>
            <a:custGeom>
              <a:avLst/>
              <a:gdLst>
                <a:gd name="T0" fmla="*/ 0 w 20"/>
                <a:gd name="T1" fmla="*/ 0 h 19"/>
                <a:gd name="T2" fmla="*/ 9297631 w 20"/>
                <a:gd name="T3" fmla="*/ 54602284 h 19"/>
                <a:gd name="T4" fmla="*/ 14876512 w 20"/>
                <a:gd name="T5" fmla="*/ 92823960 h 19"/>
                <a:gd name="T6" fmla="*/ 27893284 w 20"/>
                <a:gd name="T7" fmla="*/ 103743524 h 19"/>
                <a:gd name="T8" fmla="*/ 37190509 w 20"/>
                <a:gd name="T9" fmla="*/ 98283482 h 19"/>
                <a:gd name="T10" fmla="*/ 35331752 w 20"/>
                <a:gd name="T11" fmla="*/ 70981412 h 19"/>
                <a:gd name="T12" fmla="*/ 26033225 w 20"/>
                <a:gd name="T13" fmla="*/ 32761154 h 19"/>
                <a:gd name="T14" fmla="*/ 9297631 w 20"/>
                <a:gd name="T15" fmla="*/ 16378708 h 19"/>
                <a:gd name="T16" fmla="*/ 0 w 20"/>
                <a:gd name="T17" fmla="*/ 0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19"/>
                <a:gd name="T29" fmla="*/ 20 w 20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19">
                  <a:moveTo>
                    <a:pt x="0" y="0"/>
                  </a:moveTo>
                  <a:lnTo>
                    <a:pt x="5" y="10"/>
                  </a:lnTo>
                  <a:lnTo>
                    <a:pt x="8" y="17"/>
                  </a:lnTo>
                  <a:lnTo>
                    <a:pt x="15" y="19"/>
                  </a:lnTo>
                  <a:lnTo>
                    <a:pt x="20" y="18"/>
                  </a:lnTo>
                  <a:lnTo>
                    <a:pt x="19" y="13"/>
                  </a:lnTo>
                  <a:lnTo>
                    <a:pt x="14" y="6"/>
                  </a:lnTo>
                  <a:lnTo>
                    <a:pt x="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21" name="Freeform 132"/>
            <p:cNvSpPr>
              <a:spLocks/>
            </p:cNvSpPr>
            <p:nvPr/>
          </p:nvSpPr>
          <p:spPr bwMode="auto">
            <a:xfrm>
              <a:off x="323528" y="4751388"/>
              <a:ext cx="454025" cy="690562"/>
            </a:xfrm>
            <a:custGeom>
              <a:avLst/>
              <a:gdLst>
                <a:gd name="T0" fmla="*/ 2147483646 w 284"/>
                <a:gd name="T1" fmla="*/ 2147483646 h 399"/>
                <a:gd name="T2" fmla="*/ 2147483646 w 284"/>
                <a:gd name="T3" fmla="*/ 2147483646 h 399"/>
                <a:gd name="T4" fmla="*/ 2147483646 w 284"/>
                <a:gd name="T5" fmla="*/ 2147483646 h 399"/>
                <a:gd name="T6" fmla="*/ 2147483646 w 284"/>
                <a:gd name="T7" fmla="*/ 2147483646 h 399"/>
                <a:gd name="T8" fmla="*/ 2147483646 w 284"/>
                <a:gd name="T9" fmla="*/ 2147483646 h 399"/>
                <a:gd name="T10" fmla="*/ 2147483646 w 284"/>
                <a:gd name="T11" fmla="*/ 2147483646 h 399"/>
                <a:gd name="T12" fmla="*/ 2147483646 w 284"/>
                <a:gd name="T13" fmla="*/ 2147483646 h 399"/>
                <a:gd name="T14" fmla="*/ 2147483646 w 284"/>
                <a:gd name="T15" fmla="*/ 2147483646 h 399"/>
                <a:gd name="T16" fmla="*/ 2147483646 w 284"/>
                <a:gd name="T17" fmla="*/ 2147483646 h 399"/>
                <a:gd name="T18" fmla="*/ 2147483646 w 284"/>
                <a:gd name="T19" fmla="*/ 2147483646 h 399"/>
                <a:gd name="T20" fmla="*/ 2147483646 w 284"/>
                <a:gd name="T21" fmla="*/ 2147483646 h 399"/>
                <a:gd name="T22" fmla="*/ 2147483646 w 284"/>
                <a:gd name="T23" fmla="*/ 2147483646 h 399"/>
                <a:gd name="T24" fmla="*/ 2147483646 w 284"/>
                <a:gd name="T25" fmla="*/ 2147483646 h 399"/>
                <a:gd name="T26" fmla="*/ 2147483646 w 284"/>
                <a:gd name="T27" fmla="*/ 2147483646 h 399"/>
                <a:gd name="T28" fmla="*/ 2147483646 w 284"/>
                <a:gd name="T29" fmla="*/ 2147483646 h 399"/>
                <a:gd name="T30" fmla="*/ 2147483646 w 284"/>
                <a:gd name="T31" fmla="*/ 2147483646 h 399"/>
                <a:gd name="T32" fmla="*/ 2147483646 w 284"/>
                <a:gd name="T33" fmla="*/ 2147483646 h 399"/>
                <a:gd name="T34" fmla="*/ 2147483646 w 284"/>
                <a:gd name="T35" fmla="*/ 2147483646 h 399"/>
                <a:gd name="T36" fmla="*/ 0 w 284"/>
                <a:gd name="T37" fmla="*/ 2147483646 h 399"/>
                <a:gd name="T38" fmla="*/ 2147483646 w 284"/>
                <a:gd name="T39" fmla="*/ 2147483646 h 399"/>
                <a:gd name="T40" fmla="*/ 2147483646 w 284"/>
                <a:gd name="T41" fmla="*/ 2147483646 h 399"/>
                <a:gd name="T42" fmla="*/ 2147483646 w 284"/>
                <a:gd name="T43" fmla="*/ 2147483646 h 399"/>
                <a:gd name="T44" fmla="*/ 2147483646 w 284"/>
                <a:gd name="T45" fmla="*/ 2147483646 h 399"/>
                <a:gd name="T46" fmla="*/ 2147483646 w 284"/>
                <a:gd name="T47" fmla="*/ 2147483646 h 399"/>
                <a:gd name="T48" fmla="*/ 2147483646 w 284"/>
                <a:gd name="T49" fmla="*/ 2147483646 h 399"/>
                <a:gd name="T50" fmla="*/ 2147483646 w 284"/>
                <a:gd name="T51" fmla="*/ 2147483646 h 399"/>
                <a:gd name="T52" fmla="*/ 2147483646 w 284"/>
                <a:gd name="T53" fmla="*/ 2147483646 h 399"/>
                <a:gd name="T54" fmla="*/ 2147483646 w 284"/>
                <a:gd name="T55" fmla="*/ 2147483646 h 399"/>
                <a:gd name="T56" fmla="*/ 2147483646 w 284"/>
                <a:gd name="T57" fmla="*/ 2147483646 h 399"/>
                <a:gd name="T58" fmla="*/ 2147483646 w 284"/>
                <a:gd name="T59" fmla="*/ 2147483646 h 399"/>
                <a:gd name="T60" fmla="*/ 2147483646 w 284"/>
                <a:gd name="T61" fmla="*/ 2147483646 h 399"/>
                <a:gd name="T62" fmla="*/ 2147483646 w 284"/>
                <a:gd name="T63" fmla="*/ 2147483646 h 399"/>
                <a:gd name="T64" fmla="*/ 2147483646 w 284"/>
                <a:gd name="T65" fmla="*/ 2147483646 h 399"/>
                <a:gd name="T66" fmla="*/ 2147483646 w 284"/>
                <a:gd name="T67" fmla="*/ 2147483646 h 399"/>
                <a:gd name="T68" fmla="*/ 2147483646 w 284"/>
                <a:gd name="T69" fmla="*/ 2147483646 h 399"/>
                <a:gd name="T70" fmla="*/ 2147483646 w 284"/>
                <a:gd name="T71" fmla="*/ 2147483646 h 399"/>
                <a:gd name="T72" fmla="*/ 2147483646 w 284"/>
                <a:gd name="T73" fmla="*/ 2147483646 h 399"/>
                <a:gd name="T74" fmla="*/ 2147483646 w 284"/>
                <a:gd name="T75" fmla="*/ 2147483646 h 399"/>
                <a:gd name="T76" fmla="*/ 2147483646 w 284"/>
                <a:gd name="T77" fmla="*/ 2147483646 h 399"/>
                <a:gd name="T78" fmla="*/ 2147483646 w 284"/>
                <a:gd name="T79" fmla="*/ 2147483646 h 399"/>
                <a:gd name="T80" fmla="*/ 2147483646 w 284"/>
                <a:gd name="T81" fmla="*/ 2147483646 h 399"/>
                <a:gd name="T82" fmla="*/ 2147483646 w 284"/>
                <a:gd name="T83" fmla="*/ 2147483646 h 399"/>
                <a:gd name="T84" fmla="*/ 2147483646 w 284"/>
                <a:gd name="T85" fmla="*/ 2147483646 h 399"/>
                <a:gd name="T86" fmla="*/ 2147483646 w 284"/>
                <a:gd name="T87" fmla="*/ 2147483646 h 399"/>
                <a:gd name="T88" fmla="*/ 2147483646 w 284"/>
                <a:gd name="T89" fmla="*/ 0 h 399"/>
                <a:gd name="T90" fmla="*/ 2147483646 w 284"/>
                <a:gd name="T91" fmla="*/ 2147483646 h 39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84"/>
                <a:gd name="T139" fmla="*/ 0 h 399"/>
                <a:gd name="T140" fmla="*/ 284 w 284"/>
                <a:gd name="T141" fmla="*/ 399 h 39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84" h="399">
                  <a:moveTo>
                    <a:pt x="136" y="8"/>
                  </a:moveTo>
                  <a:lnTo>
                    <a:pt x="134" y="22"/>
                  </a:lnTo>
                  <a:lnTo>
                    <a:pt x="131" y="44"/>
                  </a:lnTo>
                  <a:lnTo>
                    <a:pt x="128" y="59"/>
                  </a:lnTo>
                  <a:lnTo>
                    <a:pt x="125" y="69"/>
                  </a:lnTo>
                  <a:lnTo>
                    <a:pt x="120" y="78"/>
                  </a:lnTo>
                  <a:lnTo>
                    <a:pt x="114" y="89"/>
                  </a:lnTo>
                  <a:lnTo>
                    <a:pt x="107" y="101"/>
                  </a:lnTo>
                  <a:lnTo>
                    <a:pt x="100" y="110"/>
                  </a:lnTo>
                  <a:lnTo>
                    <a:pt x="91" y="126"/>
                  </a:lnTo>
                  <a:lnTo>
                    <a:pt x="84" y="142"/>
                  </a:lnTo>
                  <a:lnTo>
                    <a:pt x="77" y="152"/>
                  </a:lnTo>
                  <a:lnTo>
                    <a:pt x="68" y="162"/>
                  </a:lnTo>
                  <a:lnTo>
                    <a:pt x="63" y="169"/>
                  </a:lnTo>
                  <a:lnTo>
                    <a:pt x="52" y="180"/>
                  </a:lnTo>
                  <a:lnTo>
                    <a:pt x="38" y="189"/>
                  </a:lnTo>
                  <a:lnTo>
                    <a:pt x="31" y="195"/>
                  </a:lnTo>
                  <a:lnTo>
                    <a:pt x="24" y="215"/>
                  </a:lnTo>
                  <a:lnTo>
                    <a:pt x="13" y="229"/>
                  </a:lnTo>
                  <a:lnTo>
                    <a:pt x="13" y="232"/>
                  </a:lnTo>
                  <a:lnTo>
                    <a:pt x="20" y="242"/>
                  </a:lnTo>
                  <a:lnTo>
                    <a:pt x="24" y="255"/>
                  </a:lnTo>
                  <a:lnTo>
                    <a:pt x="25" y="263"/>
                  </a:lnTo>
                  <a:lnTo>
                    <a:pt x="34" y="263"/>
                  </a:lnTo>
                  <a:lnTo>
                    <a:pt x="46" y="264"/>
                  </a:lnTo>
                  <a:lnTo>
                    <a:pt x="52" y="266"/>
                  </a:lnTo>
                  <a:lnTo>
                    <a:pt x="49" y="270"/>
                  </a:lnTo>
                  <a:lnTo>
                    <a:pt x="45" y="273"/>
                  </a:lnTo>
                  <a:lnTo>
                    <a:pt x="43" y="279"/>
                  </a:lnTo>
                  <a:lnTo>
                    <a:pt x="39" y="291"/>
                  </a:lnTo>
                  <a:lnTo>
                    <a:pt x="32" y="304"/>
                  </a:lnTo>
                  <a:lnTo>
                    <a:pt x="31" y="312"/>
                  </a:lnTo>
                  <a:lnTo>
                    <a:pt x="27" y="321"/>
                  </a:lnTo>
                  <a:lnTo>
                    <a:pt x="25" y="327"/>
                  </a:lnTo>
                  <a:lnTo>
                    <a:pt x="22" y="337"/>
                  </a:lnTo>
                  <a:lnTo>
                    <a:pt x="16" y="346"/>
                  </a:lnTo>
                  <a:lnTo>
                    <a:pt x="5" y="359"/>
                  </a:lnTo>
                  <a:lnTo>
                    <a:pt x="0" y="371"/>
                  </a:lnTo>
                  <a:lnTo>
                    <a:pt x="2" y="377"/>
                  </a:lnTo>
                  <a:lnTo>
                    <a:pt x="16" y="378"/>
                  </a:lnTo>
                  <a:lnTo>
                    <a:pt x="30" y="382"/>
                  </a:lnTo>
                  <a:lnTo>
                    <a:pt x="45" y="388"/>
                  </a:lnTo>
                  <a:lnTo>
                    <a:pt x="54" y="395"/>
                  </a:lnTo>
                  <a:lnTo>
                    <a:pt x="67" y="399"/>
                  </a:lnTo>
                  <a:lnTo>
                    <a:pt x="79" y="399"/>
                  </a:lnTo>
                  <a:lnTo>
                    <a:pt x="89" y="397"/>
                  </a:lnTo>
                  <a:lnTo>
                    <a:pt x="98" y="397"/>
                  </a:lnTo>
                  <a:lnTo>
                    <a:pt x="100" y="397"/>
                  </a:lnTo>
                  <a:lnTo>
                    <a:pt x="102" y="388"/>
                  </a:lnTo>
                  <a:lnTo>
                    <a:pt x="103" y="376"/>
                  </a:lnTo>
                  <a:lnTo>
                    <a:pt x="106" y="363"/>
                  </a:lnTo>
                  <a:lnTo>
                    <a:pt x="119" y="355"/>
                  </a:lnTo>
                  <a:lnTo>
                    <a:pt x="139" y="348"/>
                  </a:lnTo>
                  <a:lnTo>
                    <a:pt x="150" y="341"/>
                  </a:lnTo>
                  <a:lnTo>
                    <a:pt x="151" y="327"/>
                  </a:lnTo>
                  <a:lnTo>
                    <a:pt x="144" y="312"/>
                  </a:lnTo>
                  <a:lnTo>
                    <a:pt x="144" y="295"/>
                  </a:lnTo>
                  <a:lnTo>
                    <a:pt x="150" y="280"/>
                  </a:lnTo>
                  <a:lnTo>
                    <a:pt x="162" y="269"/>
                  </a:lnTo>
                  <a:lnTo>
                    <a:pt x="171" y="261"/>
                  </a:lnTo>
                  <a:lnTo>
                    <a:pt x="169" y="254"/>
                  </a:lnTo>
                  <a:lnTo>
                    <a:pt x="168" y="252"/>
                  </a:lnTo>
                  <a:lnTo>
                    <a:pt x="162" y="229"/>
                  </a:lnTo>
                  <a:lnTo>
                    <a:pt x="165" y="211"/>
                  </a:lnTo>
                  <a:lnTo>
                    <a:pt x="177" y="207"/>
                  </a:lnTo>
                  <a:lnTo>
                    <a:pt x="190" y="207"/>
                  </a:lnTo>
                  <a:lnTo>
                    <a:pt x="205" y="198"/>
                  </a:lnTo>
                  <a:lnTo>
                    <a:pt x="209" y="188"/>
                  </a:lnTo>
                  <a:lnTo>
                    <a:pt x="205" y="174"/>
                  </a:lnTo>
                  <a:lnTo>
                    <a:pt x="208" y="166"/>
                  </a:lnTo>
                  <a:lnTo>
                    <a:pt x="220" y="153"/>
                  </a:lnTo>
                  <a:lnTo>
                    <a:pt x="227" y="138"/>
                  </a:lnTo>
                  <a:lnTo>
                    <a:pt x="231" y="123"/>
                  </a:lnTo>
                  <a:lnTo>
                    <a:pt x="237" y="112"/>
                  </a:lnTo>
                  <a:lnTo>
                    <a:pt x="252" y="105"/>
                  </a:lnTo>
                  <a:lnTo>
                    <a:pt x="268" y="96"/>
                  </a:lnTo>
                  <a:lnTo>
                    <a:pt x="281" y="84"/>
                  </a:lnTo>
                  <a:lnTo>
                    <a:pt x="284" y="75"/>
                  </a:lnTo>
                  <a:lnTo>
                    <a:pt x="278" y="64"/>
                  </a:lnTo>
                  <a:lnTo>
                    <a:pt x="276" y="50"/>
                  </a:lnTo>
                  <a:lnTo>
                    <a:pt x="260" y="42"/>
                  </a:lnTo>
                  <a:lnTo>
                    <a:pt x="242" y="35"/>
                  </a:lnTo>
                  <a:lnTo>
                    <a:pt x="225" y="38"/>
                  </a:lnTo>
                  <a:lnTo>
                    <a:pt x="209" y="31"/>
                  </a:lnTo>
                  <a:lnTo>
                    <a:pt x="200" y="26"/>
                  </a:lnTo>
                  <a:lnTo>
                    <a:pt x="186" y="23"/>
                  </a:lnTo>
                  <a:lnTo>
                    <a:pt x="179" y="15"/>
                  </a:lnTo>
                  <a:lnTo>
                    <a:pt x="182" y="5"/>
                  </a:lnTo>
                  <a:lnTo>
                    <a:pt x="183" y="1"/>
                  </a:lnTo>
                  <a:lnTo>
                    <a:pt x="167" y="0"/>
                  </a:lnTo>
                  <a:lnTo>
                    <a:pt x="149" y="0"/>
                  </a:lnTo>
                  <a:lnTo>
                    <a:pt x="136" y="8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22" name="Freeform 144"/>
            <p:cNvSpPr>
              <a:spLocks noEditPoints="1"/>
            </p:cNvSpPr>
            <p:nvPr/>
          </p:nvSpPr>
          <p:spPr bwMode="auto">
            <a:xfrm>
              <a:off x="485453" y="4557713"/>
              <a:ext cx="1270000" cy="1074737"/>
            </a:xfrm>
            <a:custGeom>
              <a:avLst/>
              <a:gdLst>
                <a:gd name="T0" fmla="*/ 2147483646 w 800"/>
                <a:gd name="T1" fmla="*/ 2147483646 h 653"/>
                <a:gd name="T2" fmla="*/ 2147483646 w 800"/>
                <a:gd name="T3" fmla="*/ 2147483646 h 653"/>
                <a:gd name="T4" fmla="*/ 2147483646 w 800"/>
                <a:gd name="T5" fmla="*/ 2147483646 h 653"/>
                <a:gd name="T6" fmla="*/ 2147483646 w 800"/>
                <a:gd name="T7" fmla="*/ 2147483646 h 653"/>
                <a:gd name="T8" fmla="*/ 2147483646 w 800"/>
                <a:gd name="T9" fmla="*/ 2147483646 h 653"/>
                <a:gd name="T10" fmla="*/ 2147483646 w 800"/>
                <a:gd name="T11" fmla="*/ 2147483646 h 653"/>
                <a:gd name="T12" fmla="*/ 2147483646 w 800"/>
                <a:gd name="T13" fmla="*/ 2147483646 h 653"/>
                <a:gd name="T14" fmla="*/ 2147483646 w 800"/>
                <a:gd name="T15" fmla="*/ 2147483646 h 653"/>
                <a:gd name="T16" fmla="*/ 2147483646 w 800"/>
                <a:gd name="T17" fmla="*/ 2147483646 h 653"/>
                <a:gd name="T18" fmla="*/ 2147483646 w 800"/>
                <a:gd name="T19" fmla="*/ 2147483646 h 653"/>
                <a:gd name="T20" fmla="*/ 2147483646 w 800"/>
                <a:gd name="T21" fmla="*/ 2147483646 h 653"/>
                <a:gd name="T22" fmla="*/ 2147483646 w 800"/>
                <a:gd name="T23" fmla="*/ 2147483646 h 653"/>
                <a:gd name="T24" fmla="*/ 2147483646 w 800"/>
                <a:gd name="T25" fmla="*/ 2147483646 h 653"/>
                <a:gd name="T26" fmla="*/ 2147483646 w 800"/>
                <a:gd name="T27" fmla="*/ 2147483646 h 653"/>
                <a:gd name="T28" fmla="*/ 2147483646 w 800"/>
                <a:gd name="T29" fmla="*/ 2147483646 h 653"/>
                <a:gd name="T30" fmla="*/ 2147483646 w 800"/>
                <a:gd name="T31" fmla="*/ 2147483646 h 653"/>
                <a:gd name="T32" fmla="*/ 2147483646 w 800"/>
                <a:gd name="T33" fmla="*/ 2147483646 h 653"/>
                <a:gd name="T34" fmla="*/ 2147483646 w 800"/>
                <a:gd name="T35" fmla="*/ 2147483646 h 653"/>
                <a:gd name="T36" fmla="*/ 2147483646 w 800"/>
                <a:gd name="T37" fmla="*/ 2147483646 h 653"/>
                <a:gd name="T38" fmla="*/ 2147483646 w 800"/>
                <a:gd name="T39" fmla="*/ 2147483646 h 653"/>
                <a:gd name="T40" fmla="*/ 2147483646 w 800"/>
                <a:gd name="T41" fmla="*/ 2147483646 h 653"/>
                <a:gd name="T42" fmla="*/ 2147483646 w 800"/>
                <a:gd name="T43" fmla="*/ 2147483646 h 653"/>
                <a:gd name="T44" fmla="*/ 2147483646 w 800"/>
                <a:gd name="T45" fmla="*/ 2147483646 h 653"/>
                <a:gd name="T46" fmla="*/ 2147483646 w 800"/>
                <a:gd name="T47" fmla="*/ 2147483646 h 653"/>
                <a:gd name="T48" fmla="*/ 2147483646 w 800"/>
                <a:gd name="T49" fmla="*/ 2147483646 h 653"/>
                <a:gd name="T50" fmla="*/ 2147483646 w 800"/>
                <a:gd name="T51" fmla="*/ 2147483646 h 653"/>
                <a:gd name="T52" fmla="*/ 2147483646 w 800"/>
                <a:gd name="T53" fmla="*/ 2147483646 h 653"/>
                <a:gd name="T54" fmla="*/ 2147483646 w 800"/>
                <a:gd name="T55" fmla="*/ 2147483646 h 653"/>
                <a:gd name="T56" fmla="*/ 2147483646 w 800"/>
                <a:gd name="T57" fmla="*/ 2147483646 h 653"/>
                <a:gd name="T58" fmla="*/ 2147483646 w 800"/>
                <a:gd name="T59" fmla="*/ 2147483646 h 653"/>
                <a:gd name="T60" fmla="*/ 2147483646 w 800"/>
                <a:gd name="T61" fmla="*/ 2147483646 h 653"/>
                <a:gd name="T62" fmla="*/ 2147483646 w 800"/>
                <a:gd name="T63" fmla="*/ 2147483646 h 653"/>
                <a:gd name="T64" fmla="*/ 2147483646 w 800"/>
                <a:gd name="T65" fmla="*/ 2147483646 h 653"/>
                <a:gd name="T66" fmla="*/ 2147483646 w 800"/>
                <a:gd name="T67" fmla="*/ 2147483646 h 653"/>
                <a:gd name="T68" fmla="*/ 2147483646 w 800"/>
                <a:gd name="T69" fmla="*/ 2147483646 h 653"/>
                <a:gd name="T70" fmla="*/ 2147483646 w 800"/>
                <a:gd name="T71" fmla="*/ 2147483646 h 653"/>
                <a:gd name="T72" fmla="*/ 2147483646 w 800"/>
                <a:gd name="T73" fmla="*/ 2147483646 h 653"/>
                <a:gd name="T74" fmla="*/ 2147483646 w 800"/>
                <a:gd name="T75" fmla="*/ 2147483646 h 653"/>
                <a:gd name="T76" fmla="*/ 2147483646 w 800"/>
                <a:gd name="T77" fmla="*/ 2147483646 h 653"/>
                <a:gd name="T78" fmla="*/ 2147483646 w 800"/>
                <a:gd name="T79" fmla="*/ 2147483646 h 653"/>
                <a:gd name="T80" fmla="*/ 2147483646 w 800"/>
                <a:gd name="T81" fmla="*/ 2147483646 h 653"/>
                <a:gd name="T82" fmla="*/ 2147483646 w 800"/>
                <a:gd name="T83" fmla="*/ 2147483646 h 653"/>
                <a:gd name="T84" fmla="*/ 2147483646 w 800"/>
                <a:gd name="T85" fmla="*/ 2147483646 h 653"/>
                <a:gd name="T86" fmla="*/ 2147483646 w 800"/>
                <a:gd name="T87" fmla="*/ 2147483646 h 653"/>
                <a:gd name="T88" fmla="*/ 2147483646 w 800"/>
                <a:gd name="T89" fmla="*/ 2147483646 h 653"/>
                <a:gd name="T90" fmla="*/ 2147483646 w 800"/>
                <a:gd name="T91" fmla="*/ 2147483646 h 653"/>
                <a:gd name="T92" fmla="*/ 2147483646 w 800"/>
                <a:gd name="T93" fmla="*/ 2147483646 h 653"/>
                <a:gd name="T94" fmla="*/ 2147483646 w 800"/>
                <a:gd name="T95" fmla="*/ 2147483646 h 653"/>
                <a:gd name="T96" fmla="*/ 2147483646 w 800"/>
                <a:gd name="T97" fmla="*/ 2147483646 h 653"/>
                <a:gd name="T98" fmla="*/ 2147483646 w 800"/>
                <a:gd name="T99" fmla="*/ 2147483646 h 653"/>
                <a:gd name="T100" fmla="*/ 2147483646 w 800"/>
                <a:gd name="T101" fmla="*/ 2147483646 h 653"/>
                <a:gd name="T102" fmla="*/ 2147483646 w 800"/>
                <a:gd name="T103" fmla="*/ 2147483646 h 653"/>
                <a:gd name="T104" fmla="*/ 2147483646 w 800"/>
                <a:gd name="T105" fmla="*/ 2147483646 h 653"/>
                <a:gd name="T106" fmla="*/ 2147483646 w 800"/>
                <a:gd name="T107" fmla="*/ 2147483646 h 653"/>
                <a:gd name="T108" fmla="*/ 2147483646 w 800"/>
                <a:gd name="T109" fmla="*/ 2147483646 h 653"/>
                <a:gd name="T110" fmla="*/ 2147483646 w 800"/>
                <a:gd name="T111" fmla="*/ 2147483646 h 653"/>
                <a:gd name="T112" fmla="*/ 2147483646 w 800"/>
                <a:gd name="T113" fmla="*/ 2147483646 h 653"/>
                <a:gd name="T114" fmla="*/ 2147483646 w 800"/>
                <a:gd name="T115" fmla="*/ 2147483646 h 6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00"/>
                <a:gd name="T175" fmla="*/ 0 h 653"/>
                <a:gd name="T176" fmla="*/ 800 w 800"/>
                <a:gd name="T177" fmla="*/ 653 h 65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00" h="653">
                  <a:moveTo>
                    <a:pt x="732" y="468"/>
                  </a:moveTo>
                  <a:lnTo>
                    <a:pt x="732" y="470"/>
                  </a:lnTo>
                  <a:lnTo>
                    <a:pt x="727" y="478"/>
                  </a:lnTo>
                  <a:lnTo>
                    <a:pt x="727" y="483"/>
                  </a:lnTo>
                  <a:lnTo>
                    <a:pt x="737" y="484"/>
                  </a:lnTo>
                  <a:lnTo>
                    <a:pt x="742" y="494"/>
                  </a:lnTo>
                  <a:lnTo>
                    <a:pt x="733" y="510"/>
                  </a:lnTo>
                  <a:lnTo>
                    <a:pt x="718" y="521"/>
                  </a:lnTo>
                  <a:lnTo>
                    <a:pt x="701" y="507"/>
                  </a:lnTo>
                  <a:lnTo>
                    <a:pt x="699" y="497"/>
                  </a:lnTo>
                  <a:lnTo>
                    <a:pt x="690" y="496"/>
                  </a:lnTo>
                  <a:lnTo>
                    <a:pt x="682" y="499"/>
                  </a:lnTo>
                  <a:lnTo>
                    <a:pt x="677" y="489"/>
                  </a:lnTo>
                  <a:lnTo>
                    <a:pt x="690" y="478"/>
                  </a:lnTo>
                  <a:lnTo>
                    <a:pt x="711" y="471"/>
                  </a:lnTo>
                  <a:lnTo>
                    <a:pt x="724" y="468"/>
                  </a:lnTo>
                  <a:lnTo>
                    <a:pt x="732" y="466"/>
                  </a:lnTo>
                  <a:lnTo>
                    <a:pt x="732" y="468"/>
                  </a:lnTo>
                  <a:close/>
                  <a:moveTo>
                    <a:pt x="481" y="129"/>
                  </a:moveTo>
                  <a:lnTo>
                    <a:pt x="482" y="134"/>
                  </a:lnTo>
                  <a:lnTo>
                    <a:pt x="489" y="142"/>
                  </a:lnTo>
                  <a:lnTo>
                    <a:pt x="495" y="152"/>
                  </a:lnTo>
                  <a:lnTo>
                    <a:pt x="501" y="160"/>
                  </a:lnTo>
                  <a:lnTo>
                    <a:pt x="510" y="167"/>
                  </a:lnTo>
                  <a:lnTo>
                    <a:pt x="521" y="172"/>
                  </a:lnTo>
                  <a:lnTo>
                    <a:pt x="532" y="182"/>
                  </a:lnTo>
                  <a:lnTo>
                    <a:pt x="538" y="191"/>
                  </a:lnTo>
                  <a:lnTo>
                    <a:pt x="568" y="206"/>
                  </a:lnTo>
                  <a:lnTo>
                    <a:pt x="585" y="215"/>
                  </a:lnTo>
                  <a:lnTo>
                    <a:pt x="601" y="220"/>
                  </a:lnTo>
                  <a:lnTo>
                    <a:pt x="608" y="221"/>
                  </a:lnTo>
                  <a:lnTo>
                    <a:pt x="621" y="215"/>
                  </a:lnTo>
                  <a:lnTo>
                    <a:pt x="632" y="215"/>
                  </a:lnTo>
                  <a:lnTo>
                    <a:pt x="641" y="220"/>
                  </a:lnTo>
                  <a:lnTo>
                    <a:pt x="655" y="233"/>
                  </a:lnTo>
                  <a:lnTo>
                    <a:pt x="660" y="243"/>
                  </a:lnTo>
                  <a:lnTo>
                    <a:pt x="663" y="250"/>
                  </a:lnTo>
                  <a:lnTo>
                    <a:pt x="670" y="252"/>
                  </a:lnTo>
                  <a:lnTo>
                    <a:pt x="675" y="251"/>
                  </a:lnTo>
                  <a:lnTo>
                    <a:pt x="674" y="246"/>
                  </a:lnTo>
                  <a:lnTo>
                    <a:pt x="681" y="254"/>
                  </a:lnTo>
                  <a:lnTo>
                    <a:pt x="684" y="257"/>
                  </a:lnTo>
                  <a:lnTo>
                    <a:pt x="692" y="261"/>
                  </a:lnTo>
                  <a:lnTo>
                    <a:pt x="709" y="263"/>
                  </a:lnTo>
                  <a:lnTo>
                    <a:pt x="724" y="265"/>
                  </a:lnTo>
                  <a:lnTo>
                    <a:pt x="739" y="265"/>
                  </a:lnTo>
                  <a:lnTo>
                    <a:pt x="754" y="267"/>
                  </a:lnTo>
                  <a:lnTo>
                    <a:pt x="761" y="270"/>
                  </a:lnTo>
                  <a:lnTo>
                    <a:pt x="769" y="275"/>
                  </a:lnTo>
                  <a:lnTo>
                    <a:pt x="768" y="276"/>
                  </a:lnTo>
                  <a:lnTo>
                    <a:pt x="770" y="283"/>
                  </a:lnTo>
                  <a:lnTo>
                    <a:pt x="759" y="286"/>
                  </a:lnTo>
                  <a:lnTo>
                    <a:pt x="759" y="297"/>
                  </a:lnTo>
                  <a:lnTo>
                    <a:pt x="761" y="307"/>
                  </a:lnTo>
                  <a:lnTo>
                    <a:pt x="749" y="318"/>
                  </a:lnTo>
                  <a:lnTo>
                    <a:pt x="727" y="328"/>
                  </a:lnTo>
                  <a:lnTo>
                    <a:pt x="702" y="337"/>
                  </a:lnTo>
                  <a:lnTo>
                    <a:pt x="684" y="348"/>
                  </a:lnTo>
                  <a:lnTo>
                    <a:pt x="663" y="351"/>
                  </a:lnTo>
                  <a:lnTo>
                    <a:pt x="637" y="356"/>
                  </a:lnTo>
                  <a:lnTo>
                    <a:pt x="611" y="359"/>
                  </a:lnTo>
                  <a:lnTo>
                    <a:pt x="594" y="374"/>
                  </a:lnTo>
                  <a:lnTo>
                    <a:pt x="593" y="381"/>
                  </a:lnTo>
                  <a:lnTo>
                    <a:pt x="581" y="388"/>
                  </a:lnTo>
                  <a:lnTo>
                    <a:pt x="564" y="402"/>
                  </a:lnTo>
                  <a:lnTo>
                    <a:pt x="539" y="429"/>
                  </a:lnTo>
                  <a:lnTo>
                    <a:pt x="524" y="441"/>
                  </a:lnTo>
                  <a:lnTo>
                    <a:pt x="510" y="453"/>
                  </a:lnTo>
                  <a:lnTo>
                    <a:pt x="502" y="467"/>
                  </a:lnTo>
                  <a:lnTo>
                    <a:pt x="499" y="471"/>
                  </a:lnTo>
                  <a:lnTo>
                    <a:pt x="497" y="472"/>
                  </a:lnTo>
                  <a:lnTo>
                    <a:pt x="496" y="475"/>
                  </a:lnTo>
                  <a:lnTo>
                    <a:pt x="500" y="482"/>
                  </a:lnTo>
                  <a:lnTo>
                    <a:pt x="499" y="494"/>
                  </a:lnTo>
                  <a:lnTo>
                    <a:pt x="500" y="503"/>
                  </a:lnTo>
                  <a:lnTo>
                    <a:pt x="505" y="510"/>
                  </a:lnTo>
                  <a:lnTo>
                    <a:pt x="510" y="515"/>
                  </a:lnTo>
                  <a:lnTo>
                    <a:pt x="519" y="519"/>
                  </a:lnTo>
                  <a:lnTo>
                    <a:pt x="522" y="527"/>
                  </a:lnTo>
                  <a:lnTo>
                    <a:pt x="514" y="536"/>
                  </a:lnTo>
                  <a:lnTo>
                    <a:pt x="496" y="545"/>
                  </a:lnTo>
                  <a:lnTo>
                    <a:pt x="484" y="549"/>
                  </a:lnTo>
                  <a:lnTo>
                    <a:pt x="474" y="556"/>
                  </a:lnTo>
                  <a:lnTo>
                    <a:pt x="466" y="565"/>
                  </a:lnTo>
                  <a:lnTo>
                    <a:pt x="458" y="572"/>
                  </a:lnTo>
                  <a:lnTo>
                    <a:pt x="453" y="583"/>
                  </a:lnTo>
                  <a:lnTo>
                    <a:pt x="445" y="590"/>
                  </a:lnTo>
                  <a:lnTo>
                    <a:pt x="440" y="599"/>
                  </a:lnTo>
                  <a:lnTo>
                    <a:pt x="440" y="607"/>
                  </a:lnTo>
                  <a:lnTo>
                    <a:pt x="429" y="606"/>
                  </a:lnTo>
                  <a:lnTo>
                    <a:pt x="415" y="604"/>
                  </a:lnTo>
                  <a:lnTo>
                    <a:pt x="401" y="604"/>
                  </a:lnTo>
                  <a:lnTo>
                    <a:pt x="371" y="619"/>
                  </a:lnTo>
                  <a:lnTo>
                    <a:pt x="365" y="629"/>
                  </a:lnTo>
                  <a:lnTo>
                    <a:pt x="358" y="639"/>
                  </a:lnTo>
                  <a:lnTo>
                    <a:pt x="351" y="647"/>
                  </a:lnTo>
                  <a:lnTo>
                    <a:pt x="343" y="653"/>
                  </a:lnTo>
                  <a:lnTo>
                    <a:pt x="333" y="652"/>
                  </a:lnTo>
                  <a:lnTo>
                    <a:pt x="318" y="646"/>
                  </a:lnTo>
                  <a:lnTo>
                    <a:pt x="299" y="648"/>
                  </a:lnTo>
                  <a:lnTo>
                    <a:pt x="283" y="644"/>
                  </a:lnTo>
                  <a:lnTo>
                    <a:pt x="266" y="634"/>
                  </a:lnTo>
                  <a:lnTo>
                    <a:pt x="245" y="632"/>
                  </a:lnTo>
                  <a:lnTo>
                    <a:pt x="230" y="626"/>
                  </a:lnTo>
                  <a:lnTo>
                    <a:pt x="209" y="622"/>
                  </a:lnTo>
                  <a:lnTo>
                    <a:pt x="196" y="621"/>
                  </a:lnTo>
                  <a:lnTo>
                    <a:pt x="185" y="619"/>
                  </a:lnTo>
                  <a:lnTo>
                    <a:pt x="167" y="630"/>
                  </a:lnTo>
                  <a:lnTo>
                    <a:pt x="151" y="626"/>
                  </a:lnTo>
                  <a:lnTo>
                    <a:pt x="136" y="628"/>
                  </a:lnTo>
                  <a:lnTo>
                    <a:pt x="123" y="635"/>
                  </a:lnTo>
                  <a:lnTo>
                    <a:pt x="117" y="641"/>
                  </a:lnTo>
                  <a:lnTo>
                    <a:pt x="109" y="646"/>
                  </a:lnTo>
                  <a:lnTo>
                    <a:pt x="107" y="645"/>
                  </a:lnTo>
                  <a:lnTo>
                    <a:pt x="104" y="646"/>
                  </a:lnTo>
                  <a:lnTo>
                    <a:pt x="99" y="647"/>
                  </a:lnTo>
                  <a:lnTo>
                    <a:pt x="93" y="645"/>
                  </a:lnTo>
                  <a:lnTo>
                    <a:pt x="79" y="638"/>
                  </a:lnTo>
                  <a:lnTo>
                    <a:pt x="68" y="624"/>
                  </a:lnTo>
                  <a:lnTo>
                    <a:pt x="63" y="609"/>
                  </a:lnTo>
                  <a:lnTo>
                    <a:pt x="61" y="599"/>
                  </a:lnTo>
                  <a:lnTo>
                    <a:pt x="62" y="590"/>
                  </a:lnTo>
                  <a:lnTo>
                    <a:pt x="56" y="580"/>
                  </a:lnTo>
                  <a:lnTo>
                    <a:pt x="58" y="568"/>
                  </a:lnTo>
                  <a:lnTo>
                    <a:pt x="57" y="557"/>
                  </a:lnTo>
                  <a:lnTo>
                    <a:pt x="49" y="546"/>
                  </a:lnTo>
                  <a:lnTo>
                    <a:pt x="35" y="531"/>
                  </a:lnTo>
                  <a:lnTo>
                    <a:pt x="26" y="526"/>
                  </a:lnTo>
                  <a:lnTo>
                    <a:pt x="17" y="523"/>
                  </a:lnTo>
                  <a:lnTo>
                    <a:pt x="0" y="519"/>
                  </a:lnTo>
                  <a:lnTo>
                    <a:pt x="2" y="510"/>
                  </a:lnTo>
                  <a:lnTo>
                    <a:pt x="3" y="498"/>
                  </a:lnTo>
                  <a:lnTo>
                    <a:pt x="6" y="485"/>
                  </a:lnTo>
                  <a:lnTo>
                    <a:pt x="19" y="477"/>
                  </a:lnTo>
                  <a:lnTo>
                    <a:pt x="39" y="470"/>
                  </a:lnTo>
                  <a:lnTo>
                    <a:pt x="50" y="463"/>
                  </a:lnTo>
                  <a:lnTo>
                    <a:pt x="51" y="449"/>
                  </a:lnTo>
                  <a:lnTo>
                    <a:pt x="44" y="434"/>
                  </a:lnTo>
                  <a:lnTo>
                    <a:pt x="44" y="417"/>
                  </a:lnTo>
                  <a:lnTo>
                    <a:pt x="50" y="402"/>
                  </a:lnTo>
                  <a:lnTo>
                    <a:pt x="62" y="391"/>
                  </a:lnTo>
                  <a:lnTo>
                    <a:pt x="71" y="383"/>
                  </a:lnTo>
                  <a:lnTo>
                    <a:pt x="69" y="376"/>
                  </a:lnTo>
                  <a:lnTo>
                    <a:pt x="62" y="351"/>
                  </a:lnTo>
                  <a:lnTo>
                    <a:pt x="65" y="333"/>
                  </a:lnTo>
                  <a:lnTo>
                    <a:pt x="77" y="329"/>
                  </a:lnTo>
                  <a:lnTo>
                    <a:pt x="90" y="329"/>
                  </a:lnTo>
                  <a:lnTo>
                    <a:pt x="105" y="320"/>
                  </a:lnTo>
                  <a:lnTo>
                    <a:pt x="109" y="310"/>
                  </a:lnTo>
                  <a:lnTo>
                    <a:pt x="105" y="296"/>
                  </a:lnTo>
                  <a:lnTo>
                    <a:pt x="108" y="288"/>
                  </a:lnTo>
                  <a:lnTo>
                    <a:pt x="120" y="275"/>
                  </a:lnTo>
                  <a:lnTo>
                    <a:pt x="127" y="260"/>
                  </a:lnTo>
                  <a:lnTo>
                    <a:pt x="131" y="245"/>
                  </a:lnTo>
                  <a:lnTo>
                    <a:pt x="137" y="234"/>
                  </a:lnTo>
                  <a:lnTo>
                    <a:pt x="152" y="227"/>
                  </a:lnTo>
                  <a:lnTo>
                    <a:pt x="168" y="218"/>
                  </a:lnTo>
                  <a:lnTo>
                    <a:pt x="181" y="206"/>
                  </a:lnTo>
                  <a:lnTo>
                    <a:pt x="184" y="197"/>
                  </a:lnTo>
                  <a:lnTo>
                    <a:pt x="178" y="186"/>
                  </a:lnTo>
                  <a:lnTo>
                    <a:pt x="176" y="172"/>
                  </a:lnTo>
                  <a:lnTo>
                    <a:pt x="160" y="164"/>
                  </a:lnTo>
                  <a:lnTo>
                    <a:pt x="142" y="157"/>
                  </a:lnTo>
                  <a:lnTo>
                    <a:pt x="125" y="160"/>
                  </a:lnTo>
                  <a:lnTo>
                    <a:pt x="109" y="153"/>
                  </a:lnTo>
                  <a:lnTo>
                    <a:pt x="100" y="148"/>
                  </a:lnTo>
                  <a:lnTo>
                    <a:pt x="86" y="145"/>
                  </a:lnTo>
                  <a:lnTo>
                    <a:pt x="79" y="137"/>
                  </a:lnTo>
                  <a:lnTo>
                    <a:pt x="82" y="127"/>
                  </a:lnTo>
                  <a:lnTo>
                    <a:pt x="83" y="123"/>
                  </a:lnTo>
                  <a:lnTo>
                    <a:pt x="67" y="122"/>
                  </a:lnTo>
                  <a:lnTo>
                    <a:pt x="49" y="122"/>
                  </a:lnTo>
                  <a:lnTo>
                    <a:pt x="36" y="130"/>
                  </a:lnTo>
                  <a:lnTo>
                    <a:pt x="35" y="124"/>
                  </a:lnTo>
                  <a:lnTo>
                    <a:pt x="38" y="114"/>
                  </a:lnTo>
                  <a:lnTo>
                    <a:pt x="47" y="102"/>
                  </a:lnTo>
                  <a:lnTo>
                    <a:pt x="57" y="96"/>
                  </a:lnTo>
                  <a:lnTo>
                    <a:pt x="47" y="94"/>
                  </a:lnTo>
                  <a:lnTo>
                    <a:pt x="54" y="86"/>
                  </a:lnTo>
                  <a:lnTo>
                    <a:pt x="46" y="78"/>
                  </a:lnTo>
                  <a:lnTo>
                    <a:pt x="57" y="66"/>
                  </a:lnTo>
                  <a:lnTo>
                    <a:pt x="52" y="65"/>
                  </a:lnTo>
                  <a:lnTo>
                    <a:pt x="47" y="59"/>
                  </a:lnTo>
                  <a:lnTo>
                    <a:pt x="51" y="50"/>
                  </a:lnTo>
                  <a:lnTo>
                    <a:pt x="46" y="42"/>
                  </a:lnTo>
                  <a:lnTo>
                    <a:pt x="40" y="31"/>
                  </a:lnTo>
                  <a:lnTo>
                    <a:pt x="50" y="18"/>
                  </a:lnTo>
                  <a:lnTo>
                    <a:pt x="65" y="14"/>
                  </a:lnTo>
                  <a:lnTo>
                    <a:pt x="78" y="15"/>
                  </a:lnTo>
                  <a:lnTo>
                    <a:pt x="98" y="21"/>
                  </a:lnTo>
                  <a:lnTo>
                    <a:pt x="109" y="15"/>
                  </a:lnTo>
                  <a:lnTo>
                    <a:pt x="111" y="8"/>
                  </a:lnTo>
                  <a:lnTo>
                    <a:pt x="121" y="0"/>
                  </a:lnTo>
                  <a:lnTo>
                    <a:pt x="136" y="1"/>
                  </a:lnTo>
                  <a:lnTo>
                    <a:pt x="147" y="3"/>
                  </a:lnTo>
                  <a:lnTo>
                    <a:pt x="156" y="8"/>
                  </a:lnTo>
                  <a:lnTo>
                    <a:pt x="170" y="21"/>
                  </a:lnTo>
                  <a:lnTo>
                    <a:pt x="189" y="31"/>
                  </a:lnTo>
                  <a:lnTo>
                    <a:pt x="211" y="39"/>
                  </a:lnTo>
                  <a:lnTo>
                    <a:pt x="233" y="44"/>
                  </a:lnTo>
                  <a:lnTo>
                    <a:pt x="245" y="42"/>
                  </a:lnTo>
                  <a:lnTo>
                    <a:pt x="257" y="48"/>
                  </a:lnTo>
                  <a:lnTo>
                    <a:pt x="276" y="60"/>
                  </a:lnTo>
                  <a:lnTo>
                    <a:pt x="287" y="64"/>
                  </a:lnTo>
                  <a:lnTo>
                    <a:pt x="299" y="71"/>
                  </a:lnTo>
                  <a:lnTo>
                    <a:pt x="321" y="81"/>
                  </a:lnTo>
                  <a:lnTo>
                    <a:pt x="339" y="88"/>
                  </a:lnTo>
                  <a:lnTo>
                    <a:pt x="360" y="93"/>
                  </a:lnTo>
                  <a:lnTo>
                    <a:pt x="375" y="93"/>
                  </a:lnTo>
                  <a:lnTo>
                    <a:pt x="386" y="100"/>
                  </a:lnTo>
                  <a:lnTo>
                    <a:pt x="406" y="108"/>
                  </a:lnTo>
                  <a:lnTo>
                    <a:pt x="416" y="111"/>
                  </a:lnTo>
                  <a:lnTo>
                    <a:pt x="438" y="115"/>
                  </a:lnTo>
                  <a:lnTo>
                    <a:pt x="452" y="124"/>
                  </a:lnTo>
                  <a:lnTo>
                    <a:pt x="471" y="130"/>
                  </a:lnTo>
                  <a:lnTo>
                    <a:pt x="481" y="129"/>
                  </a:lnTo>
                  <a:close/>
                  <a:moveTo>
                    <a:pt x="610" y="517"/>
                  </a:moveTo>
                  <a:lnTo>
                    <a:pt x="612" y="517"/>
                  </a:lnTo>
                  <a:lnTo>
                    <a:pt x="614" y="526"/>
                  </a:lnTo>
                  <a:lnTo>
                    <a:pt x="605" y="533"/>
                  </a:lnTo>
                  <a:lnTo>
                    <a:pt x="600" y="536"/>
                  </a:lnTo>
                  <a:lnTo>
                    <a:pt x="592" y="529"/>
                  </a:lnTo>
                  <a:lnTo>
                    <a:pt x="598" y="521"/>
                  </a:lnTo>
                  <a:lnTo>
                    <a:pt x="610" y="517"/>
                  </a:lnTo>
                  <a:close/>
                  <a:moveTo>
                    <a:pt x="798" y="474"/>
                  </a:moveTo>
                  <a:lnTo>
                    <a:pt x="800" y="477"/>
                  </a:lnTo>
                  <a:lnTo>
                    <a:pt x="799" y="484"/>
                  </a:lnTo>
                  <a:lnTo>
                    <a:pt x="799" y="488"/>
                  </a:lnTo>
                  <a:lnTo>
                    <a:pt x="792" y="486"/>
                  </a:lnTo>
                  <a:lnTo>
                    <a:pt x="782" y="481"/>
                  </a:lnTo>
                  <a:lnTo>
                    <a:pt x="775" y="471"/>
                  </a:lnTo>
                  <a:lnTo>
                    <a:pt x="781" y="467"/>
                  </a:lnTo>
                  <a:lnTo>
                    <a:pt x="791" y="468"/>
                  </a:lnTo>
                  <a:lnTo>
                    <a:pt x="795" y="470"/>
                  </a:lnTo>
                  <a:lnTo>
                    <a:pt x="798" y="474"/>
                  </a:lnTo>
                  <a:close/>
                </a:path>
              </a:pathLst>
            </a:custGeom>
            <a:solidFill>
              <a:srgbClr val="66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7193" name="Freeform 142"/>
            <p:cNvSpPr>
              <a:spLocks noEditPoints="1"/>
            </p:cNvSpPr>
            <p:nvPr/>
          </p:nvSpPr>
          <p:spPr bwMode="auto">
            <a:xfrm>
              <a:off x="3331841" y="5068888"/>
              <a:ext cx="973137" cy="996950"/>
            </a:xfrm>
            <a:custGeom>
              <a:avLst/>
              <a:gdLst>
                <a:gd name="T0" fmla="*/ 2147483647 w 610"/>
                <a:gd name="T1" fmla="*/ 2147483647 h 578"/>
                <a:gd name="T2" fmla="*/ 2147483647 w 610"/>
                <a:gd name="T3" fmla="*/ 2147483647 h 578"/>
                <a:gd name="T4" fmla="*/ 2147483647 w 610"/>
                <a:gd name="T5" fmla="*/ 2147483647 h 578"/>
                <a:gd name="T6" fmla="*/ 2147483647 w 610"/>
                <a:gd name="T7" fmla="*/ 2147483647 h 578"/>
                <a:gd name="T8" fmla="*/ 2147483647 w 610"/>
                <a:gd name="T9" fmla="*/ 2147483647 h 578"/>
                <a:gd name="T10" fmla="*/ 2147483647 w 610"/>
                <a:gd name="T11" fmla="*/ 2147483647 h 578"/>
                <a:gd name="T12" fmla="*/ 2147483647 w 610"/>
                <a:gd name="T13" fmla="*/ 2147483647 h 578"/>
                <a:gd name="T14" fmla="*/ 2147483647 w 610"/>
                <a:gd name="T15" fmla="*/ 2147483647 h 578"/>
                <a:gd name="T16" fmla="*/ 2147483647 w 610"/>
                <a:gd name="T17" fmla="*/ 2147483647 h 578"/>
                <a:gd name="T18" fmla="*/ 2147483647 w 610"/>
                <a:gd name="T19" fmla="*/ 2147483647 h 578"/>
                <a:gd name="T20" fmla="*/ 2147483647 w 610"/>
                <a:gd name="T21" fmla="*/ 2147483647 h 578"/>
                <a:gd name="T22" fmla="*/ 2147483647 w 610"/>
                <a:gd name="T23" fmla="*/ 2147483647 h 578"/>
                <a:gd name="T24" fmla="*/ 2147483647 w 610"/>
                <a:gd name="T25" fmla="*/ 2147483647 h 578"/>
                <a:gd name="T26" fmla="*/ 2147483647 w 610"/>
                <a:gd name="T27" fmla="*/ 2147483647 h 578"/>
                <a:gd name="T28" fmla="*/ 2147483647 w 610"/>
                <a:gd name="T29" fmla="*/ 2147483647 h 578"/>
                <a:gd name="T30" fmla="*/ 2147483647 w 610"/>
                <a:gd name="T31" fmla="*/ 2147483647 h 578"/>
                <a:gd name="T32" fmla="*/ 2147483647 w 610"/>
                <a:gd name="T33" fmla="*/ 2147483647 h 578"/>
                <a:gd name="T34" fmla="*/ 2147483647 w 610"/>
                <a:gd name="T35" fmla="*/ 2147483647 h 578"/>
                <a:gd name="T36" fmla="*/ 2147483647 w 610"/>
                <a:gd name="T37" fmla="*/ 2147483647 h 578"/>
                <a:gd name="T38" fmla="*/ 2147483647 w 610"/>
                <a:gd name="T39" fmla="*/ 2147483647 h 578"/>
                <a:gd name="T40" fmla="*/ 2147483647 w 610"/>
                <a:gd name="T41" fmla="*/ 2147483647 h 578"/>
                <a:gd name="T42" fmla="*/ 2147483647 w 610"/>
                <a:gd name="T43" fmla="*/ 2147483647 h 578"/>
                <a:gd name="T44" fmla="*/ 2147483647 w 610"/>
                <a:gd name="T45" fmla="*/ 2147483647 h 578"/>
                <a:gd name="T46" fmla="*/ 2147483647 w 610"/>
                <a:gd name="T47" fmla="*/ 2147483647 h 578"/>
                <a:gd name="T48" fmla="*/ 2147483647 w 610"/>
                <a:gd name="T49" fmla="*/ 2147483647 h 578"/>
                <a:gd name="T50" fmla="*/ 2147483647 w 610"/>
                <a:gd name="T51" fmla="*/ 2147483647 h 578"/>
                <a:gd name="T52" fmla="*/ 2147483647 w 610"/>
                <a:gd name="T53" fmla="*/ 2147483647 h 578"/>
                <a:gd name="T54" fmla="*/ 2147483647 w 610"/>
                <a:gd name="T55" fmla="*/ 2147483647 h 578"/>
                <a:gd name="T56" fmla="*/ 2147483647 w 610"/>
                <a:gd name="T57" fmla="*/ 2147483647 h 578"/>
                <a:gd name="T58" fmla="*/ 2147483647 w 610"/>
                <a:gd name="T59" fmla="*/ 2147483647 h 578"/>
                <a:gd name="T60" fmla="*/ 2147483647 w 610"/>
                <a:gd name="T61" fmla="*/ 2147483647 h 578"/>
                <a:gd name="T62" fmla="*/ 2147483647 w 610"/>
                <a:gd name="T63" fmla="*/ 2147483647 h 578"/>
                <a:gd name="T64" fmla="*/ 2147483647 w 610"/>
                <a:gd name="T65" fmla="*/ 2147483647 h 578"/>
                <a:gd name="T66" fmla="*/ 2147483647 w 610"/>
                <a:gd name="T67" fmla="*/ 2147483647 h 578"/>
                <a:gd name="T68" fmla="*/ 2147483647 w 610"/>
                <a:gd name="T69" fmla="*/ 2147483647 h 578"/>
                <a:gd name="T70" fmla="*/ 2147483647 w 610"/>
                <a:gd name="T71" fmla="*/ 2147483647 h 578"/>
                <a:gd name="T72" fmla="*/ 2147483647 w 610"/>
                <a:gd name="T73" fmla="*/ 2147483647 h 578"/>
                <a:gd name="T74" fmla="*/ 2147483647 w 610"/>
                <a:gd name="T75" fmla="*/ 2147483647 h 578"/>
                <a:gd name="T76" fmla="*/ 2147483647 w 610"/>
                <a:gd name="T77" fmla="*/ 2147483647 h 578"/>
                <a:gd name="T78" fmla="*/ 2147483647 w 610"/>
                <a:gd name="T79" fmla="*/ 2147483647 h 578"/>
                <a:gd name="T80" fmla="*/ 2147483647 w 610"/>
                <a:gd name="T81" fmla="*/ 2147483647 h 578"/>
                <a:gd name="T82" fmla="*/ 2147483647 w 610"/>
                <a:gd name="T83" fmla="*/ 2147483647 h 578"/>
                <a:gd name="T84" fmla="*/ 2147483647 w 610"/>
                <a:gd name="T85" fmla="*/ 2147483647 h 578"/>
                <a:gd name="T86" fmla="*/ 2147483647 w 610"/>
                <a:gd name="T87" fmla="*/ 2147483647 h 578"/>
                <a:gd name="T88" fmla="*/ 2147483647 w 610"/>
                <a:gd name="T89" fmla="*/ 2147483647 h 578"/>
                <a:gd name="T90" fmla="*/ 2147483647 w 610"/>
                <a:gd name="T91" fmla="*/ 2147483647 h 578"/>
                <a:gd name="T92" fmla="*/ 2147483647 w 610"/>
                <a:gd name="T93" fmla="*/ 2147483647 h 578"/>
                <a:gd name="T94" fmla="*/ 2147483647 w 610"/>
                <a:gd name="T95" fmla="*/ 2147483647 h 578"/>
                <a:gd name="T96" fmla="*/ 2147483647 w 610"/>
                <a:gd name="T97" fmla="*/ 2147483647 h 578"/>
                <a:gd name="T98" fmla="*/ 2147483647 w 610"/>
                <a:gd name="T99" fmla="*/ 2147483647 h 578"/>
                <a:gd name="T100" fmla="*/ 2147483647 w 610"/>
                <a:gd name="T101" fmla="*/ 2147483647 h 578"/>
                <a:gd name="T102" fmla="*/ 2147483647 w 610"/>
                <a:gd name="T103" fmla="*/ 2147483647 h 578"/>
                <a:gd name="T104" fmla="*/ 2147483647 w 610"/>
                <a:gd name="T105" fmla="*/ 2147483647 h 578"/>
                <a:gd name="T106" fmla="*/ 2147483647 w 610"/>
                <a:gd name="T107" fmla="*/ 2147483647 h 578"/>
                <a:gd name="T108" fmla="*/ 2147483647 w 610"/>
                <a:gd name="T109" fmla="*/ 2147483647 h 578"/>
                <a:gd name="T110" fmla="*/ 2147483647 w 610"/>
                <a:gd name="T111" fmla="*/ 2147483647 h 578"/>
                <a:gd name="T112" fmla="*/ 2147483647 w 610"/>
                <a:gd name="T113" fmla="*/ 2147483647 h 578"/>
                <a:gd name="T114" fmla="*/ 2147483647 w 610"/>
                <a:gd name="T115" fmla="*/ 2147483647 h 578"/>
                <a:gd name="T116" fmla="*/ 2147483647 w 610"/>
                <a:gd name="T117" fmla="*/ 2147483647 h 578"/>
                <a:gd name="T118" fmla="*/ 2147483647 w 610"/>
                <a:gd name="T119" fmla="*/ 2147483647 h 57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10"/>
                <a:gd name="T181" fmla="*/ 0 h 578"/>
                <a:gd name="T182" fmla="*/ 610 w 610"/>
                <a:gd name="T183" fmla="*/ 578 h 57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10" h="578">
                  <a:moveTo>
                    <a:pt x="338" y="320"/>
                  </a:moveTo>
                  <a:lnTo>
                    <a:pt x="339" y="331"/>
                  </a:lnTo>
                  <a:lnTo>
                    <a:pt x="331" y="331"/>
                  </a:lnTo>
                  <a:lnTo>
                    <a:pt x="324" y="331"/>
                  </a:lnTo>
                  <a:lnTo>
                    <a:pt x="315" y="326"/>
                  </a:lnTo>
                  <a:lnTo>
                    <a:pt x="310" y="316"/>
                  </a:lnTo>
                  <a:lnTo>
                    <a:pt x="305" y="309"/>
                  </a:lnTo>
                  <a:lnTo>
                    <a:pt x="291" y="302"/>
                  </a:lnTo>
                  <a:lnTo>
                    <a:pt x="277" y="302"/>
                  </a:lnTo>
                  <a:lnTo>
                    <a:pt x="266" y="298"/>
                  </a:lnTo>
                  <a:lnTo>
                    <a:pt x="263" y="289"/>
                  </a:lnTo>
                  <a:lnTo>
                    <a:pt x="250" y="282"/>
                  </a:lnTo>
                  <a:lnTo>
                    <a:pt x="244" y="277"/>
                  </a:lnTo>
                  <a:lnTo>
                    <a:pt x="234" y="271"/>
                  </a:lnTo>
                  <a:lnTo>
                    <a:pt x="226" y="272"/>
                  </a:lnTo>
                  <a:lnTo>
                    <a:pt x="223" y="272"/>
                  </a:lnTo>
                  <a:lnTo>
                    <a:pt x="227" y="265"/>
                  </a:lnTo>
                  <a:lnTo>
                    <a:pt x="237" y="254"/>
                  </a:lnTo>
                  <a:lnTo>
                    <a:pt x="245" y="254"/>
                  </a:lnTo>
                  <a:lnTo>
                    <a:pt x="247" y="258"/>
                  </a:lnTo>
                  <a:lnTo>
                    <a:pt x="256" y="266"/>
                  </a:lnTo>
                  <a:lnTo>
                    <a:pt x="268" y="273"/>
                  </a:lnTo>
                  <a:lnTo>
                    <a:pt x="281" y="277"/>
                  </a:lnTo>
                  <a:lnTo>
                    <a:pt x="300" y="279"/>
                  </a:lnTo>
                  <a:lnTo>
                    <a:pt x="308" y="285"/>
                  </a:lnTo>
                  <a:lnTo>
                    <a:pt x="309" y="295"/>
                  </a:lnTo>
                  <a:lnTo>
                    <a:pt x="318" y="311"/>
                  </a:lnTo>
                  <a:lnTo>
                    <a:pt x="326" y="313"/>
                  </a:lnTo>
                  <a:lnTo>
                    <a:pt x="339" y="313"/>
                  </a:lnTo>
                  <a:lnTo>
                    <a:pt x="341" y="324"/>
                  </a:lnTo>
                  <a:lnTo>
                    <a:pt x="338" y="320"/>
                  </a:lnTo>
                  <a:close/>
                  <a:moveTo>
                    <a:pt x="167" y="322"/>
                  </a:moveTo>
                  <a:lnTo>
                    <a:pt x="170" y="324"/>
                  </a:lnTo>
                  <a:lnTo>
                    <a:pt x="175" y="330"/>
                  </a:lnTo>
                  <a:lnTo>
                    <a:pt x="182" y="329"/>
                  </a:lnTo>
                  <a:lnTo>
                    <a:pt x="197" y="332"/>
                  </a:lnTo>
                  <a:lnTo>
                    <a:pt x="228" y="339"/>
                  </a:lnTo>
                  <a:lnTo>
                    <a:pt x="240" y="334"/>
                  </a:lnTo>
                  <a:lnTo>
                    <a:pt x="241" y="324"/>
                  </a:lnTo>
                  <a:lnTo>
                    <a:pt x="227" y="324"/>
                  </a:lnTo>
                  <a:lnTo>
                    <a:pt x="218" y="318"/>
                  </a:lnTo>
                  <a:lnTo>
                    <a:pt x="208" y="310"/>
                  </a:lnTo>
                  <a:lnTo>
                    <a:pt x="202" y="317"/>
                  </a:lnTo>
                  <a:lnTo>
                    <a:pt x="190" y="314"/>
                  </a:lnTo>
                  <a:lnTo>
                    <a:pt x="175" y="318"/>
                  </a:lnTo>
                  <a:lnTo>
                    <a:pt x="160" y="316"/>
                  </a:lnTo>
                  <a:lnTo>
                    <a:pt x="139" y="322"/>
                  </a:lnTo>
                  <a:lnTo>
                    <a:pt x="121" y="316"/>
                  </a:lnTo>
                  <a:lnTo>
                    <a:pt x="117" y="317"/>
                  </a:lnTo>
                  <a:lnTo>
                    <a:pt x="115" y="322"/>
                  </a:lnTo>
                  <a:lnTo>
                    <a:pt x="109" y="324"/>
                  </a:lnTo>
                  <a:lnTo>
                    <a:pt x="103" y="317"/>
                  </a:lnTo>
                  <a:lnTo>
                    <a:pt x="95" y="303"/>
                  </a:lnTo>
                  <a:lnTo>
                    <a:pt x="78" y="282"/>
                  </a:lnTo>
                  <a:lnTo>
                    <a:pt x="90" y="282"/>
                  </a:lnTo>
                  <a:lnTo>
                    <a:pt x="101" y="279"/>
                  </a:lnTo>
                  <a:lnTo>
                    <a:pt x="96" y="270"/>
                  </a:lnTo>
                  <a:lnTo>
                    <a:pt x="78" y="264"/>
                  </a:lnTo>
                  <a:lnTo>
                    <a:pt x="76" y="275"/>
                  </a:lnTo>
                  <a:lnTo>
                    <a:pt x="56" y="247"/>
                  </a:lnTo>
                  <a:lnTo>
                    <a:pt x="44" y="239"/>
                  </a:lnTo>
                  <a:lnTo>
                    <a:pt x="37" y="221"/>
                  </a:lnTo>
                  <a:lnTo>
                    <a:pt x="35" y="219"/>
                  </a:lnTo>
                  <a:lnTo>
                    <a:pt x="34" y="218"/>
                  </a:lnTo>
                  <a:lnTo>
                    <a:pt x="35" y="219"/>
                  </a:lnTo>
                  <a:lnTo>
                    <a:pt x="44" y="210"/>
                  </a:lnTo>
                  <a:lnTo>
                    <a:pt x="49" y="203"/>
                  </a:lnTo>
                  <a:lnTo>
                    <a:pt x="52" y="189"/>
                  </a:lnTo>
                  <a:lnTo>
                    <a:pt x="62" y="179"/>
                  </a:lnTo>
                  <a:lnTo>
                    <a:pt x="71" y="159"/>
                  </a:lnTo>
                  <a:lnTo>
                    <a:pt x="84" y="145"/>
                  </a:lnTo>
                  <a:lnTo>
                    <a:pt x="83" y="128"/>
                  </a:lnTo>
                  <a:lnTo>
                    <a:pt x="80" y="117"/>
                  </a:lnTo>
                  <a:lnTo>
                    <a:pt x="85" y="115"/>
                  </a:lnTo>
                  <a:lnTo>
                    <a:pt x="99" y="112"/>
                  </a:lnTo>
                  <a:lnTo>
                    <a:pt x="121" y="108"/>
                  </a:lnTo>
                  <a:lnTo>
                    <a:pt x="132" y="95"/>
                  </a:lnTo>
                  <a:lnTo>
                    <a:pt x="152" y="85"/>
                  </a:lnTo>
                  <a:lnTo>
                    <a:pt x="176" y="83"/>
                  </a:lnTo>
                  <a:lnTo>
                    <a:pt x="191" y="66"/>
                  </a:lnTo>
                  <a:lnTo>
                    <a:pt x="198" y="63"/>
                  </a:lnTo>
                  <a:lnTo>
                    <a:pt x="200" y="63"/>
                  </a:lnTo>
                  <a:lnTo>
                    <a:pt x="212" y="60"/>
                  </a:lnTo>
                  <a:lnTo>
                    <a:pt x="230" y="54"/>
                  </a:lnTo>
                  <a:lnTo>
                    <a:pt x="257" y="51"/>
                  </a:lnTo>
                  <a:lnTo>
                    <a:pt x="278" y="40"/>
                  </a:lnTo>
                  <a:lnTo>
                    <a:pt x="290" y="34"/>
                  </a:lnTo>
                  <a:lnTo>
                    <a:pt x="303" y="33"/>
                  </a:lnTo>
                  <a:lnTo>
                    <a:pt x="316" y="41"/>
                  </a:lnTo>
                  <a:lnTo>
                    <a:pt x="336" y="45"/>
                  </a:lnTo>
                  <a:lnTo>
                    <a:pt x="359" y="49"/>
                  </a:lnTo>
                  <a:lnTo>
                    <a:pt x="381" y="41"/>
                  </a:lnTo>
                  <a:lnTo>
                    <a:pt x="395" y="26"/>
                  </a:lnTo>
                  <a:lnTo>
                    <a:pt x="393" y="3"/>
                  </a:lnTo>
                  <a:lnTo>
                    <a:pt x="406" y="0"/>
                  </a:lnTo>
                  <a:lnTo>
                    <a:pt x="410" y="5"/>
                  </a:lnTo>
                  <a:lnTo>
                    <a:pt x="422" y="13"/>
                  </a:lnTo>
                  <a:lnTo>
                    <a:pt x="423" y="26"/>
                  </a:lnTo>
                  <a:lnTo>
                    <a:pt x="412" y="37"/>
                  </a:lnTo>
                  <a:lnTo>
                    <a:pt x="412" y="54"/>
                  </a:lnTo>
                  <a:lnTo>
                    <a:pt x="411" y="72"/>
                  </a:lnTo>
                  <a:lnTo>
                    <a:pt x="402" y="90"/>
                  </a:lnTo>
                  <a:lnTo>
                    <a:pt x="390" y="83"/>
                  </a:lnTo>
                  <a:lnTo>
                    <a:pt x="353" y="78"/>
                  </a:lnTo>
                  <a:lnTo>
                    <a:pt x="345" y="78"/>
                  </a:lnTo>
                  <a:lnTo>
                    <a:pt x="334" y="78"/>
                  </a:lnTo>
                  <a:lnTo>
                    <a:pt x="324" y="86"/>
                  </a:lnTo>
                  <a:lnTo>
                    <a:pt x="317" y="89"/>
                  </a:lnTo>
                  <a:lnTo>
                    <a:pt x="308" y="90"/>
                  </a:lnTo>
                  <a:lnTo>
                    <a:pt x="295" y="87"/>
                  </a:lnTo>
                  <a:lnTo>
                    <a:pt x="285" y="101"/>
                  </a:lnTo>
                  <a:lnTo>
                    <a:pt x="266" y="107"/>
                  </a:lnTo>
                  <a:lnTo>
                    <a:pt x="251" y="120"/>
                  </a:lnTo>
                  <a:lnTo>
                    <a:pt x="262" y="129"/>
                  </a:lnTo>
                  <a:lnTo>
                    <a:pt x="279" y="133"/>
                  </a:lnTo>
                  <a:lnTo>
                    <a:pt x="287" y="138"/>
                  </a:lnTo>
                  <a:lnTo>
                    <a:pt x="292" y="144"/>
                  </a:lnTo>
                  <a:lnTo>
                    <a:pt x="296" y="150"/>
                  </a:lnTo>
                  <a:lnTo>
                    <a:pt x="291" y="146"/>
                  </a:lnTo>
                  <a:lnTo>
                    <a:pt x="281" y="141"/>
                  </a:lnTo>
                  <a:lnTo>
                    <a:pt x="270" y="139"/>
                  </a:lnTo>
                  <a:lnTo>
                    <a:pt x="263" y="139"/>
                  </a:lnTo>
                  <a:lnTo>
                    <a:pt x="259" y="150"/>
                  </a:lnTo>
                  <a:lnTo>
                    <a:pt x="273" y="157"/>
                  </a:lnTo>
                  <a:lnTo>
                    <a:pt x="276" y="172"/>
                  </a:lnTo>
                  <a:lnTo>
                    <a:pt x="266" y="163"/>
                  </a:lnTo>
                  <a:lnTo>
                    <a:pt x="258" y="153"/>
                  </a:lnTo>
                  <a:lnTo>
                    <a:pt x="246" y="150"/>
                  </a:lnTo>
                  <a:lnTo>
                    <a:pt x="241" y="152"/>
                  </a:lnTo>
                  <a:lnTo>
                    <a:pt x="245" y="164"/>
                  </a:lnTo>
                  <a:lnTo>
                    <a:pt x="257" y="172"/>
                  </a:lnTo>
                  <a:lnTo>
                    <a:pt x="251" y="177"/>
                  </a:lnTo>
                  <a:lnTo>
                    <a:pt x="238" y="167"/>
                  </a:lnTo>
                  <a:lnTo>
                    <a:pt x="229" y="153"/>
                  </a:lnTo>
                  <a:lnTo>
                    <a:pt x="217" y="146"/>
                  </a:lnTo>
                  <a:lnTo>
                    <a:pt x="201" y="139"/>
                  </a:lnTo>
                  <a:lnTo>
                    <a:pt x="200" y="135"/>
                  </a:lnTo>
                  <a:lnTo>
                    <a:pt x="203" y="126"/>
                  </a:lnTo>
                  <a:lnTo>
                    <a:pt x="197" y="130"/>
                  </a:lnTo>
                  <a:lnTo>
                    <a:pt x="188" y="134"/>
                  </a:lnTo>
                  <a:lnTo>
                    <a:pt x="186" y="150"/>
                  </a:lnTo>
                  <a:lnTo>
                    <a:pt x="188" y="167"/>
                  </a:lnTo>
                  <a:lnTo>
                    <a:pt x="192" y="181"/>
                  </a:lnTo>
                  <a:lnTo>
                    <a:pt x="200" y="189"/>
                  </a:lnTo>
                  <a:lnTo>
                    <a:pt x="207" y="206"/>
                  </a:lnTo>
                  <a:lnTo>
                    <a:pt x="221" y="214"/>
                  </a:lnTo>
                  <a:lnTo>
                    <a:pt x="230" y="223"/>
                  </a:lnTo>
                  <a:lnTo>
                    <a:pt x="237" y="234"/>
                  </a:lnTo>
                  <a:lnTo>
                    <a:pt x="241" y="243"/>
                  </a:lnTo>
                  <a:lnTo>
                    <a:pt x="236" y="247"/>
                  </a:lnTo>
                  <a:lnTo>
                    <a:pt x="230" y="246"/>
                  </a:lnTo>
                  <a:lnTo>
                    <a:pt x="232" y="238"/>
                  </a:lnTo>
                  <a:lnTo>
                    <a:pt x="226" y="232"/>
                  </a:lnTo>
                  <a:lnTo>
                    <a:pt x="215" y="231"/>
                  </a:lnTo>
                  <a:lnTo>
                    <a:pt x="214" y="242"/>
                  </a:lnTo>
                  <a:lnTo>
                    <a:pt x="219" y="253"/>
                  </a:lnTo>
                  <a:lnTo>
                    <a:pt x="222" y="257"/>
                  </a:lnTo>
                  <a:lnTo>
                    <a:pt x="219" y="261"/>
                  </a:lnTo>
                  <a:lnTo>
                    <a:pt x="213" y="263"/>
                  </a:lnTo>
                  <a:lnTo>
                    <a:pt x="205" y="263"/>
                  </a:lnTo>
                  <a:lnTo>
                    <a:pt x="194" y="266"/>
                  </a:lnTo>
                  <a:lnTo>
                    <a:pt x="200" y="273"/>
                  </a:lnTo>
                  <a:lnTo>
                    <a:pt x="215" y="278"/>
                  </a:lnTo>
                  <a:lnTo>
                    <a:pt x="226" y="280"/>
                  </a:lnTo>
                  <a:lnTo>
                    <a:pt x="235" y="284"/>
                  </a:lnTo>
                  <a:lnTo>
                    <a:pt x="246" y="283"/>
                  </a:lnTo>
                  <a:lnTo>
                    <a:pt x="254" y="296"/>
                  </a:lnTo>
                  <a:lnTo>
                    <a:pt x="261" y="295"/>
                  </a:lnTo>
                  <a:lnTo>
                    <a:pt x="271" y="303"/>
                  </a:lnTo>
                  <a:lnTo>
                    <a:pt x="281" y="309"/>
                  </a:lnTo>
                  <a:lnTo>
                    <a:pt x="288" y="309"/>
                  </a:lnTo>
                  <a:lnTo>
                    <a:pt x="298" y="313"/>
                  </a:lnTo>
                  <a:lnTo>
                    <a:pt x="300" y="324"/>
                  </a:lnTo>
                  <a:lnTo>
                    <a:pt x="303" y="350"/>
                  </a:lnTo>
                  <a:lnTo>
                    <a:pt x="305" y="358"/>
                  </a:lnTo>
                  <a:lnTo>
                    <a:pt x="287" y="350"/>
                  </a:lnTo>
                  <a:lnTo>
                    <a:pt x="273" y="336"/>
                  </a:lnTo>
                  <a:lnTo>
                    <a:pt x="257" y="341"/>
                  </a:lnTo>
                  <a:lnTo>
                    <a:pt x="240" y="343"/>
                  </a:lnTo>
                  <a:lnTo>
                    <a:pt x="240" y="352"/>
                  </a:lnTo>
                  <a:lnTo>
                    <a:pt x="245" y="359"/>
                  </a:lnTo>
                  <a:lnTo>
                    <a:pt x="251" y="369"/>
                  </a:lnTo>
                  <a:lnTo>
                    <a:pt x="260" y="374"/>
                  </a:lnTo>
                  <a:lnTo>
                    <a:pt x="267" y="377"/>
                  </a:lnTo>
                  <a:lnTo>
                    <a:pt x="270" y="385"/>
                  </a:lnTo>
                  <a:lnTo>
                    <a:pt x="260" y="388"/>
                  </a:lnTo>
                  <a:lnTo>
                    <a:pt x="252" y="396"/>
                  </a:lnTo>
                  <a:lnTo>
                    <a:pt x="247" y="398"/>
                  </a:lnTo>
                  <a:lnTo>
                    <a:pt x="244" y="391"/>
                  </a:lnTo>
                  <a:lnTo>
                    <a:pt x="234" y="386"/>
                  </a:lnTo>
                  <a:lnTo>
                    <a:pt x="225" y="381"/>
                  </a:lnTo>
                  <a:lnTo>
                    <a:pt x="220" y="380"/>
                  </a:lnTo>
                  <a:lnTo>
                    <a:pt x="225" y="394"/>
                  </a:lnTo>
                  <a:lnTo>
                    <a:pt x="236" y="406"/>
                  </a:lnTo>
                  <a:lnTo>
                    <a:pt x="249" y="440"/>
                  </a:lnTo>
                  <a:lnTo>
                    <a:pt x="254" y="467"/>
                  </a:lnTo>
                  <a:lnTo>
                    <a:pt x="243" y="463"/>
                  </a:lnTo>
                  <a:lnTo>
                    <a:pt x="232" y="454"/>
                  </a:lnTo>
                  <a:lnTo>
                    <a:pt x="223" y="443"/>
                  </a:lnTo>
                  <a:lnTo>
                    <a:pt x="213" y="449"/>
                  </a:lnTo>
                  <a:lnTo>
                    <a:pt x="211" y="467"/>
                  </a:lnTo>
                  <a:lnTo>
                    <a:pt x="210" y="474"/>
                  </a:lnTo>
                  <a:lnTo>
                    <a:pt x="204" y="474"/>
                  </a:lnTo>
                  <a:lnTo>
                    <a:pt x="201" y="461"/>
                  </a:lnTo>
                  <a:lnTo>
                    <a:pt x="193" y="442"/>
                  </a:lnTo>
                  <a:lnTo>
                    <a:pt x="182" y="435"/>
                  </a:lnTo>
                  <a:lnTo>
                    <a:pt x="176" y="427"/>
                  </a:lnTo>
                  <a:lnTo>
                    <a:pt x="169" y="438"/>
                  </a:lnTo>
                  <a:lnTo>
                    <a:pt x="167" y="451"/>
                  </a:lnTo>
                  <a:lnTo>
                    <a:pt x="157" y="449"/>
                  </a:lnTo>
                  <a:lnTo>
                    <a:pt x="150" y="442"/>
                  </a:lnTo>
                  <a:lnTo>
                    <a:pt x="145" y="427"/>
                  </a:lnTo>
                  <a:lnTo>
                    <a:pt x="149" y="406"/>
                  </a:lnTo>
                  <a:lnTo>
                    <a:pt x="139" y="392"/>
                  </a:lnTo>
                  <a:lnTo>
                    <a:pt x="120" y="385"/>
                  </a:lnTo>
                  <a:lnTo>
                    <a:pt x="110" y="370"/>
                  </a:lnTo>
                  <a:lnTo>
                    <a:pt x="112" y="359"/>
                  </a:lnTo>
                  <a:lnTo>
                    <a:pt x="124" y="335"/>
                  </a:lnTo>
                  <a:lnTo>
                    <a:pt x="134" y="338"/>
                  </a:lnTo>
                  <a:lnTo>
                    <a:pt x="150" y="325"/>
                  </a:lnTo>
                  <a:lnTo>
                    <a:pt x="158" y="323"/>
                  </a:lnTo>
                  <a:lnTo>
                    <a:pt x="167" y="322"/>
                  </a:lnTo>
                  <a:close/>
                  <a:moveTo>
                    <a:pt x="28" y="244"/>
                  </a:moveTo>
                  <a:lnTo>
                    <a:pt x="21" y="246"/>
                  </a:lnTo>
                  <a:lnTo>
                    <a:pt x="12" y="237"/>
                  </a:lnTo>
                  <a:lnTo>
                    <a:pt x="0" y="217"/>
                  </a:lnTo>
                  <a:lnTo>
                    <a:pt x="9" y="214"/>
                  </a:lnTo>
                  <a:lnTo>
                    <a:pt x="16" y="219"/>
                  </a:lnTo>
                  <a:lnTo>
                    <a:pt x="22" y="230"/>
                  </a:lnTo>
                  <a:lnTo>
                    <a:pt x="29" y="239"/>
                  </a:lnTo>
                  <a:lnTo>
                    <a:pt x="28" y="244"/>
                  </a:lnTo>
                  <a:close/>
                  <a:moveTo>
                    <a:pt x="82" y="349"/>
                  </a:moveTo>
                  <a:lnTo>
                    <a:pt x="75" y="346"/>
                  </a:lnTo>
                  <a:lnTo>
                    <a:pt x="66" y="345"/>
                  </a:lnTo>
                  <a:lnTo>
                    <a:pt x="62" y="341"/>
                  </a:lnTo>
                  <a:lnTo>
                    <a:pt x="56" y="336"/>
                  </a:lnTo>
                  <a:lnTo>
                    <a:pt x="65" y="326"/>
                  </a:lnTo>
                  <a:lnTo>
                    <a:pt x="71" y="322"/>
                  </a:lnTo>
                  <a:lnTo>
                    <a:pt x="74" y="334"/>
                  </a:lnTo>
                  <a:lnTo>
                    <a:pt x="84" y="340"/>
                  </a:lnTo>
                  <a:lnTo>
                    <a:pt x="82" y="349"/>
                  </a:lnTo>
                  <a:close/>
                  <a:moveTo>
                    <a:pt x="408" y="407"/>
                  </a:moveTo>
                  <a:lnTo>
                    <a:pt x="405" y="406"/>
                  </a:lnTo>
                  <a:lnTo>
                    <a:pt x="404" y="396"/>
                  </a:lnTo>
                  <a:lnTo>
                    <a:pt x="409" y="388"/>
                  </a:lnTo>
                  <a:lnTo>
                    <a:pt x="412" y="387"/>
                  </a:lnTo>
                  <a:lnTo>
                    <a:pt x="416" y="386"/>
                  </a:lnTo>
                  <a:lnTo>
                    <a:pt x="417" y="405"/>
                  </a:lnTo>
                  <a:lnTo>
                    <a:pt x="408" y="407"/>
                  </a:lnTo>
                  <a:close/>
                  <a:moveTo>
                    <a:pt x="367" y="351"/>
                  </a:moveTo>
                  <a:lnTo>
                    <a:pt x="364" y="351"/>
                  </a:lnTo>
                  <a:lnTo>
                    <a:pt x="356" y="340"/>
                  </a:lnTo>
                  <a:lnTo>
                    <a:pt x="349" y="334"/>
                  </a:lnTo>
                  <a:lnTo>
                    <a:pt x="349" y="328"/>
                  </a:lnTo>
                  <a:lnTo>
                    <a:pt x="357" y="329"/>
                  </a:lnTo>
                  <a:lnTo>
                    <a:pt x="366" y="334"/>
                  </a:lnTo>
                  <a:lnTo>
                    <a:pt x="369" y="338"/>
                  </a:lnTo>
                  <a:lnTo>
                    <a:pt x="371" y="347"/>
                  </a:lnTo>
                  <a:lnTo>
                    <a:pt x="367" y="351"/>
                  </a:lnTo>
                  <a:close/>
                  <a:moveTo>
                    <a:pt x="403" y="536"/>
                  </a:moveTo>
                  <a:lnTo>
                    <a:pt x="403" y="540"/>
                  </a:lnTo>
                  <a:lnTo>
                    <a:pt x="412" y="541"/>
                  </a:lnTo>
                  <a:lnTo>
                    <a:pt x="425" y="539"/>
                  </a:lnTo>
                  <a:lnTo>
                    <a:pt x="433" y="538"/>
                  </a:lnTo>
                  <a:lnTo>
                    <a:pt x="447" y="534"/>
                  </a:lnTo>
                  <a:lnTo>
                    <a:pt x="454" y="543"/>
                  </a:lnTo>
                  <a:lnTo>
                    <a:pt x="465" y="546"/>
                  </a:lnTo>
                  <a:lnTo>
                    <a:pt x="475" y="540"/>
                  </a:lnTo>
                  <a:lnTo>
                    <a:pt x="481" y="538"/>
                  </a:lnTo>
                  <a:lnTo>
                    <a:pt x="488" y="533"/>
                  </a:lnTo>
                  <a:lnTo>
                    <a:pt x="491" y="538"/>
                  </a:lnTo>
                  <a:lnTo>
                    <a:pt x="483" y="559"/>
                  </a:lnTo>
                  <a:lnTo>
                    <a:pt x="469" y="554"/>
                  </a:lnTo>
                  <a:lnTo>
                    <a:pt x="458" y="559"/>
                  </a:lnTo>
                  <a:lnTo>
                    <a:pt x="444" y="562"/>
                  </a:lnTo>
                  <a:lnTo>
                    <a:pt x="434" y="566"/>
                  </a:lnTo>
                  <a:lnTo>
                    <a:pt x="423" y="567"/>
                  </a:lnTo>
                  <a:lnTo>
                    <a:pt x="411" y="573"/>
                  </a:lnTo>
                  <a:lnTo>
                    <a:pt x="390" y="578"/>
                  </a:lnTo>
                  <a:lnTo>
                    <a:pt x="382" y="566"/>
                  </a:lnTo>
                  <a:lnTo>
                    <a:pt x="371" y="564"/>
                  </a:lnTo>
                  <a:lnTo>
                    <a:pt x="363" y="559"/>
                  </a:lnTo>
                  <a:lnTo>
                    <a:pt x="355" y="559"/>
                  </a:lnTo>
                  <a:lnTo>
                    <a:pt x="344" y="558"/>
                  </a:lnTo>
                  <a:lnTo>
                    <a:pt x="328" y="559"/>
                  </a:lnTo>
                  <a:lnTo>
                    <a:pt x="315" y="562"/>
                  </a:lnTo>
                  <a:lnTo>
                    <a:pt x="304" y="563"/>
                  </a:lnTo>
                  <a:lnTo>
                    <a:pt x="297" y="565"/>
                  </a:lnTo>
                  <a:lnTo>
                    <a:pt x="298" y="537"/>
                  </a:lnTo>
                  <a:lnTo>
                    <a:pt x="305" y="539"/>
                  </a:lnTo>
                  <a:lnTo>
                    <a:pt x="307" y="529"/>
                  </a:lnTo>
                  <a:lnTo>
                    <a:pt x="312" y="529"/>
                  </a:lnTo>
                  <a:lnTo>
                    <a:pt x="328" y="534"/>
                  </a:lnTo>
                  <a:lnTo>
                    <a:pt x="334" y="527"/>
                  </a:lnTo>
                  <a:lnTo>
                    <a:pt x="340" y="532"/>
                  </a:lnTo>
                  <a:lnTo>
                    <a:pt x="338" y="540"/>
                  </a:lnTo>
                  <a:lnTo>
                    <a:pt x="345" y="540"/>
                  </a:lnTo>
                  <a:lnTo>
                    <a:pt x="354" y="545"/>
                  </a:lnTo>
                  <a:lnTo>
                    <a:pt x="380" y="537"/>
                  </a:lnTo>
                  <a:lnTo>
                    <a:pt x="392" y="534"/>
                  </a:lnTo>
                  <a:lnTo>
                    <a:pt x="403" y="536"/>
                  </a:lnTo>
                  <a:close/>
                  <a:moveTo>
                    <a:pt x="601" y="444"/>
                  </a:moveTo>
                  <a:lnTo>
                    <a:pt x="591" y="454"/>
                  </a:lnTo>
                  <a:lnTo>
                    <a:pt x="581" y="460"/>
                  </a:lnTo>
                  <a:lnTo>
                    <a:pt x="578" y="446"/>
                  </a:lnTo>
                  <a:lnTo>
                    <a:pt x="578" y="439"/>
                  </a:lnTo>
                  <a:lnTo>
                    <a:pt x="593" y="421"/>
                  </a:lnTo>
                  <a:lnTo>
                    <a:pt x="604" y="414"/>
                  </a:lnTo>
                  <a:lnTo>
                    <a:pt x="610" y="411"/>
                  </a:lnTo>
                  <a:lnTo>
                    <a:pt x="610" y="425"/>
                  </a:lnTo>
                  <a:lnTo>
                    <a:pt x="606" y="434"/>
                  </a:lnTo>
                  <a:lnTo>
                    <a:pt x="606" y="441"/>
                  </a:lnTo>
                  <a:lnTo>
                    <a:pt x="601" y="444"/>
                  </a:lnTo>
                  <a:close/>
                  <a:moveTo>
                    <a:pt x="428" y="293"/>
                  </a:moveTo>
                  <a:lnTo>
                    <a:pt x="423" y="293"/>
                  </a:lnTo>
                  <a:lnTo>
                    <a:pt x="423" y="287"/>
                  </a:lnTo>
                  <a:lnTo>
                    <a:pt x="428" y="279"/>
                  </a:lnTo>
                  <a:lnTo>
                    <a:pt x="418" y="272"/>
                  </a:lnTo>
                  <a:lnTo>
                    <a:pt x="418" y="262"/>
                  </a:lnTo>
                  <a:lnTo>
                    <a:pt x="431" y="261"/>
                  </a:lnTo>
                  <a:lnTo>
                    <a:pt x="434" y="266"/>
                  </a:lnTo>
                  <a:lnTo>
                    <a:pt x="436" y="275"/>
                  </a:lnTo>
                  <a:lnTo>
                    <a:pt x="435" y="287"/>
                  </a:lnTo>
                  <a:lnTo>
                    <a:pt x="433" y="291"/>
                  </a:lnTo>
                  <a:lnTo>
                    <a:pt x="428" y="293"/>
                  </a:lnTo>
                  <a:close/>
                  <a:moveTo>
                    <a:pt x="454" y="219"/>
                  </a:moveTo>
                  <a:lnTo>
                    <a:pt x="449" y="216"/>
                  </a:lnTo>
                  <a:lnTo>
                    <a:pt x="450" y="220"/>
                  </a:lnTo>
                  <a:lnTo>
                    <a:pt x="440" y="228"/>
                  </a:lnTo>
                  <a:lnTo>
                    <a:pt x="429" y="225"/>
                  </a:lnTo>
                  <a:lnTo>
                    <a:pt x="433" y="211"/>
                  </a:lnTo>
                  <a:lnTo>
                    <a:pt x="426" y="214"/>
                  </a:lnTo>
                  <a:lnTo>
                    <a:pt x="418" y="219"/>
                  </a:lnTo>
                  <a:lnTo>
                    <a:pt x="410" y="219"/>
                  </a:lnTo>
                  <a:lnTo>
                    <a:pt x="411" y="209"/>
                  </a:lnTo>
                  <a:lnTo>
                    <a:pt x="421" y="202"/>
                  </a:lnTo>
                  <a:lnTo>
                    <a:pt x="429" y="197"/>
                  </a:lnTo>
                  <a:lnTo>
                    <a:pt x="438" y="191"/>
                  </a:lnTo>
                  <a:lnTo>
                    <a:pt x="445" y="197"/>
                  </a:lnTo>
                  <a:lnTo>
                    <a:pt x="453" y="208"/>
                  </a:lnTo>
                  <a:lnTo>
                    <a:pt x="461" y="219"/>
                  </a:lnTo>
                  <a:lnTo>
                    <a:pt x="454" y="219"/>
                  </a:lnTo>
                  <a:close/>
                  <a:moveTo>
                    <a:pt x="367" y="168"/>
                  </a:moveTo>
                  <a:lnTo>
                    <a:pt x="364" y="173"/>
                  </a:lnTo>
                  <a:lnTo>
                    <a:pt x="357" y="171"/>
                  </a:lnTo>
                  <a:lnTo>
                    <a:pt x="354" y="171"/>
                  </a:lnTo>
                  <a:lnTo>
                    <a:pt x="352" y="176"/>
                  </a:lnTo>
                  <a:lnTo>
                    <a:pt x="347" y="174"/>
                  </a:lnTo>
                  <a:lnTo>
                    <a:pt x="348" y="162"/>
                  </a:lnTo>
                  <a:lnTo>
                    <a:pt x="357" y="159"/>
                  </a:lnTo>
                  <a:lnTo>
                    <a:pt x="364" y="159"/>
                  </a:lnTo>
                  <a:lnTo>
                    <a:pt x="366" y="163"/>
                  </a:lnTo>
                  <a:lnTo>
                    <a:pt x="367" y="168"/>
                  </a:lnTo>
                  <a:close/>
                  <a:moveTo>
                    <a:pt x="317" y="113"/>
                  </a:moveTo>
                  <a:lnTo>
                    <a:pt x="313" y="115"/>
                  </a:lnTo>
                  <a:lnTo>
                    <a:pt x="305" y="113"/>
                  </a:lnTo>
                  <a:lnTo>
                    <a:pt x="304" y="108"/>
                  </a:lnTo>
                  <a:lnTo>
                    <a:pt x="312" y="97"/>
                  </a:lnTo>
                  <a:lnTo>
                    <a:pt x="318" y="99"/>
                  </a:lnTo>
                  <a:lnTo>
                    <a:pt x="320" y="106"/>
                  </a:lnTo>
                  <a:lnTo>
                    <a:pt x="324" y="109"/>
                  </a:lnTo>
                  <a:lnTo>
                    <a:pt x="317" y="113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39"/>
            <p:cNvSpPr>
              <a:spLocks/>
            </p:cNvSpPr>
            <p:nvPr/>
          </p:nvSpPr>
          <p:spPr bwMode="auto">
            <a:xfrm>
              <a:off x="2692078" y="4491038"/>
              <a:ext cx="265113" cy="195262"/>
            </a:xfrm>
            <a:custGeom>
              <a:avLst/>
              <a:gdLst>
                <a:gd name="T0" fmla="*/ 486112 w 169"/>
                <a:gd name="T1" fmla="*/ 29360 h 119"/>
                <a:gd name="T2" fmla="*/ 442185 w 169"/>
                <a:gd name="T3" fmla="*/ 0 h 119"/>
                <a:gd name="T4" fmla="*/ 415827 w 169"/>
                <a:gd name="T5" fmla="*/ 58712 h 119"/>
                <a:gd name="T6" fmla="*/ 404118 w 169"/>
                <a:gd name="T7" fmla="*/ 88070 h 119"/>
                <a:gd name="T8" fmla="*/ 357260 w 169"/>
                <a:gd name="T9" fmla="*/ 73388 h 119"/>
                <a:gd name="T10" fmla="*/ 330907 w 169"/>
                <a:gd name="T11" fmla="*/ 139447 h 119"/>
                <a:gd name="T12" fmla="*/ 298694 w 169"/>
                <a:gd name="T13" fmla="*/ 117427 h 119"/>
                <a:gd name="T14" fmla="*/ 257696 w 169"/>
                <a:gd name="T15" fmla="*/ 117427 h 119"/>
                <a:gd name="T16" fmla="*/ 216701 w 169"/>
                <a:gd name="T17" fmla="*/ 168798 h 119"/>
                <a:gd name="T18" fmla="*/ 187421 w 169"/>
                <a:gd name="T19" fmla="*/ 242190 h 119"/>
                <a:gd name="T20" fmla="*/ 158131 w 169"/>
                <a:gd name="T21" fmla="*/ 256867 h 119"/>
                <a:gd name="T22" fmla="*/ 93707 w 169"/>
                <a:gd name="T23" fmla="*/ 227504 h 119"/>
                <a:gd name="T24" fmla="*/ 23427 w 169"/>
                <a:gd name="T25" fmla="*/ 264203 h 119"/>
                <a:gd name="T26" fmla="*/ 0 w 169"/>
                <a:gd name="T27" fmla="*/ 359610 h 119"/>
                <a:gd name="T28" fmla="*/ 8784 w 169"/>
                <a:gd name="T29" fmla="*/ 403640 h 119"/>
                <a:gd name="T30" fmla="*/ 23427 w 169"/>
                <a:gd name="T31" fmla="*/ 396302 h 119"/>
                <a:gd name="T32" fmla="*/ 11711 w 169"/>
                <a:gd name="T33" fmla="*/ 513724 h 119"/>
                <a:gd name="T34" fmla="*/ 26353 w 169"/>
                <a:gd name="T35" fmla="*/ 557769 h 119"/>
                <a:gd name="T36" fmla="*/ 32214 w 169"/>
                <a:gd name="T37" fmla="*/ 638490 h 119"/>
                <a:gd name="T38" fmla="*/ 55639 w 169"/>
                <a:gd name="T39" fmla="*/ 667847 h 119"/>
                <a:gd name="T40" fmla="*/ 76140 w 169"/>
                <a:gd name="T41" fmla="*/ 719222 h 119"/>
                <a:gd name="T42" fmla="*/ 79067 w 169"/>
                <a:gd name="T43" fmla="*/ 785265 h 119"/>
                <a:gd name="T44" fmla="*/ 49779 w 169"/>
                <a:gd name="T45" fmla="*/ 821969 h 119"/>
                <a:gd name="T46" fmla="*/ 32214 w 169"/>
                <a:gd name="T47" fmla="*/ 807292 h 119"/>
                <a:gd name="T48" fmla="*/ 17571 w 169"/>
                <a:gd name="T49" fmla="*/ 858666 h 119"/>
                <a:gd name="T50" fmla="*/ 64421 w 169"/>
                <a:gd name="T51" fmla="*/ 851323 h 119"/>
                <a:gd name="T52" fmla="*/ 137633 w 169"/>
                <a:gd name="T53" fmla="*/ 807292 h 119"/>
                <a:gd name="T54" fmla="*/ 213771 w 169"/>
                <a:gd name="T55" fmla="*/ 829308 h 119"/>
                <a:gd name="T56" fmla="*/ 266487 w 169"/>
                <a:gd name="T57" fmla="*/ 829308 h 119"/>
                <a:gd name="T58" fmla="*/ 284050 w 169"/>
                <a:gd name="T59" fmla="*/ 741238 h 119"/>
                <a:gd name="T60" fmla="*/ 275271 w 169"/>
                <a:gd name="T61" fmla="*/ 594465 h 119"/>
                <a:gd name="T62" fmla="*/ 327977 w 169"/>
                <a:gd name="T63" fmla="*/ 352266 h 119"/>
                <a:gd name="T64" fmla="*/ 415827 w 169"/>
                <a:gd name="T65" fmla="*/ 264203 h 119"/>
                <a:gd name="T66" fmla="*/ 456827 w 169"/>
                <a:gd name="T67" fmla="*/ 110084 h 11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9"/>
                <a:gd name="T103" fmla="*/ 0 h 119"/>
                <a:gd name="T104" fmla="*/ 169 w 169"/>
                <a:gd name="T105" fmla="*/ 119 h 11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9" h="119">
                  <a:moveTo>
                    <a:pt x="169" y="10"/>
                  </a:moveTo>
                  <a:lnTo>
                    <a:pt x="166" y="4"/>
                  </a:lnTo>
                  <a:lnTo>
                    <a:pt x="158" y="0"/>
                  </a:lnTo>
                  <a:lnTo>
                    <a:pt x="151" y="0"/>
                  </a:lnTo>
                  <a:lnTo>
                    <a:pt x="142" y="4"/>
                  </a:lnTo>
                  <a:lnTo>
                    <a:pt x="142" y="8"/>
                  </a:lnTo>
                  <a:lnTo>
                    <a:pt x="140" y="12"/>
                  </a:lnTo>
                  <a:lnTo>
                    <a:pt x="138" y="12"/>
                  </a:lnTo>
                  <a:lnTo>
                    <a:pt x="132" y="11"/>
                  </a:lnTo>
                  <a:lnTo>
                    <a:pt x="122" y="10"/>
                  </a:lnTo>
                  <a:lnTo>
                    <a:pt x="118" y="11"/>
                  </a:lnTo>
                  <a:lnTo>
                    <a:pt x="113" y="19"/>
                  </a:lnTo>
                  <a:lnTo>
                    <a:pt x="107" y="18"/>
                  </a:lnTo>
                  <a:lnTo>
                    <a:pt x="102" y="16"/>
                  </a:lnTo>
                  <a:lnTo>
                    <a:pt x="93" y="15"/>
                  </a:lnTo>
                  <a:lnTo>
                    <a:pt x="88" y="16"/>
                  </a:lnTo>
                  <a:lnTo>
                    <a:pt x="79" y="19"/>
                  </a:lnTo>
                  <a:lnTo>
                    <a:pt x="74" y="23"/>
                  </a:lnTo>
                  <a:lnTo>
                    <a:pt x="70" y="29"/>
                  </a:lnTo>
                  <a:lnTo>
                    <a:pt x="64" y="33"/>
                  </a:lnTo>
                  <a:lnTo>
                    <a:pt x="62" y="35"/>
                  </a:lnTo>
                  <a:lnTo>
                    <a:pt x="54" y="35"/>
                  </a:lnTo>
                  <a:lnTo>
                    <a:pt x="48" y="34"/>
                  </a:lnTo>
                  <a:lnTo>
                    <a:pt x="32" y="31"/>
                  </a:lnTo>
                  <a:lnTo>
                    <a:pt x="14" y="31"/>
                  </a:lnTo>
                  <a:lnTo>
                    <a:pt x="8" y="36"/>
                  </a:lnTo>
                  <a:lnTo>
                    <a:pt x="3" y="41"/>
                  </a:lnTo>
                  <a:lnTo>
                    <a:pt x="0" y="49"/>
                  </a:lnTo>
                  <a:lnTo>
                    <a:pt x="0" y="54"/>
                  </a:lnTo>
                  <a:lnTo>
                    <a:pt x="3" y="55"/>
                  </a:lnTo>
                  <a:lnTo>
                    <a:pt x="7" y="54"/>
                  </a:lnTo>
                  <a:lnTo>
                    <a:pt x="8" y="54"/>
                  </a:lnTo>
                  <a:lnTo>
                    <a:pt x="6" y="61"/>
                  </a:lnTo>
                  <a:lnTo>
                    <a:pt x="4" y="70"/>
                  </a:lnTo>
                  <a:lnTo>
                    <a:pt x="7" y="75"/>
                  </a:lnTo>
                  <a:lnTo>
                    <a:pt x="9" y="76"/>
                  </a:lnTo>
                  <a:lnTo>
                    <a:pt x="9" y="85"/>
                  </a:lnTo>
                  <a:lnTo>
                    <a:pt x="11" y="87"/>
                  </a:lnTo>
                  <a:lnTo>
                    <a:pt x="17" y="89"/>
                  </a:lnTo>
                  <a:lnTo>
                    <a:pt x="19" y="91"/>
                  </a:lnTo>
                  <a:lnTo>
                    <a:pt x="22" y="96"/>
                  </a:lnTo>
                  <a:lnTo>
                    <a:pt x="26" y="98"/>
                  </a:lnTo>
                  <a:lnTo>
                    <a:pt x="28" y="103"/>
                  </a:lnTo>
                  <a:lnTo>
                    <a:pt x="27" y="107"/>
                  </a:lnTo>
                  <a:lnTo>
                    <a:pt x="23" y="110"/>
                  </a:lnTo>
                  <a:lnTo>
                    <a:pt x="17" y="112"/>
                  </a:lnTo>
                  <a:lnTo>
                    <a:pt x="12" y="110"/>
                  </a:lnTo>
                  <a:lnTo>
                    <a:pt x="11" y="110"/>
                  </a:lnTo>
                  <a:lnTo>
                    <a:pt x="6" y="114"/>
                  </a:lnTo>
                  <a:lnTo>
                    <a:pt x="6" y="117"/>
                  </a:lnTo>
                  <a:lnTo>
                    <a:pt x="18" y="119"/>
                  </a:lnTo>
                  <a:lnTo>
                    <a:pt x="22" y="116"/>
                  </a:lnTo>
                  <a:lnTo>
                    <a:pt x="36" y="116"/>
                  </a:lnTo>
                  <a:lnTo>
                    <a:pt x="47" y="110"/>
                  </a:lnTo>
                  <a:lnTo>
                    <a:pt x="53" y="101"/>
                  </a:lnTo>
                  <a:lnTo>
                    <a:pt x="73" y="113"/>
                  </a:lnTo>
                  <a:lnTo>
                    <a:pt x="78" y="109"/>
                  </a:lnTo>
                  <a:lnTo>
                    <a:pt x="91" y="113"/>
                  </a:lnTo>
                  <a:lnTo>
                    <a:pt x="100" y="110"/>
                  </a:lnTo>
                  <a:lnTo>
                    <a:pt x="97" y="101"/>
                  </a:lnTo>
                  <a:lnTo>
                    <a:pt x="101" y="89"/>
                  </a:lnTo>
                  <a:lnTo>
                    <a:pt x="94" y="81"/>
                  </a:lnTo>
                  <a:lnTo>
                    <a:pt x="108" y="76"/>
                  </a:lnTo>
                  <a:lnTo>
                    <a:pt x="112" y="48"/>
                  </a:lnTo>
                  <a:lnTo>
                    <a:pt x="136" y="43"/>
                  </a:lnTo>
                  <a:lnTo>
                    <a:pt x="142" y="36"/>
                  </a:lnTo>
                  <a:lnTo>
                    <a:pt x="155" y="29"/>
                  </a:lnTo>
                  <a:lnTo>
                    <a:pt x="156" y="15"/>
                  </a:lnTo>
                  <a:lnTo>
                    <a:pt x="169" y="10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7195" name="Freeform 110"/>
            <p:cNvSpPr>
              <a:spLocks/>
            </p:cNvSpPr>
            <p:nvPr/>
          </p:nvSpPr>
          <p:spPr bwMode="auto">
            <a:xfrm>
              <a:off x="2765103" y="6022975"/>
              <a:ext cx="42863" cy="42863"/>
            </a:xfrm>
            <a:custGeom>
              <a:avLst/>
              <a:gdLst>
                <a:gd name="T0" fmla="*/ 0 w 14"/>
                <a:gd name="T1" fmla="*/ 2147483647 h 14"/>
                <a:gd name="T2" fmla="*/ 0 w 14"/>
                <a:gd name="T3" fmla="*/ 0 h 14"/>
                <a:gd name="T4" fmla="*/ 2147483647 w 14"/>
                <a:gd name="T5" fmla="*/ 2147483647 h 14"/>
                <a:gd name="T6" fmla="*/ 2147483647 w 14"/>
                <a:gd name="T7" fmla="*/ 2147483647 h 14"/>
                <a:gd name="T8" fmla="*/ 2147483647 w 14"/>
                <a:gd name="T9" fmla="*/ 2147483647 h 14"/>
                <a:gd name="T10" fmla="*/ 2147483647 w 14"/>
                <a:gd name="T11" fmla="*/ 2147483647 h 14"/>
                <a:gd name="T12" fmla="*/ 2147483647 w 14"/>
                <a:gd name="T13" fmla="*/ 2147483647 h 14"/>
                <a:gd name="T14" fmla="*/ 0 w 14"/>
                <a:gd name="T15" fmla="*/ 2147483647 h 14"/>
                <a:gd name="T16" fmla="*/ 0 w 14"/>
                <a:gd name="T17" fmla="*/ 2147483647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3"/>
                  </a:moveTo>
                  <a:lnTo>
                    <a:pt x="0" y="0"/>
                  </a:lnTo>
                  <a:lnTo>
                    <a:pt x="9" y="4"/>
                  </a:lnTo>
                  <a:lnTo>
                    <a:pt x="10" y="8"/>
                  </a:lnTo>
                  <a:lnTo>
                    <a:pt x="14" y="12"/>
                  </a:lnTo>
                  <a:lnTo>
                    <a:pt x="13" y="14"/>
                  </a:lnTo>
                  <a:lnTo>
                    <a:pt x="5" y="12"/>
                  </a:lnTo>
                  <a:lnTo>
                    <a:pt x="0" y="7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46"/>
            <p:cNvSpPr>
              <a:spLocks noEditPoints="1"/>
            </p:cNvSpPr>
            <p:nvPr/>
          </p:nvSpPr>
          <p:spPr bwMode="auto">
            <a:xfrm>
              <a:off x="2055491" y="4454525"/>
              <a:ext cx="1127125" cy="1414463"/>
            </a:xfrm>
            <a:custGeom>
              <a:avLst/>
              <a:gdLst>
                <a:gd name="T0" fmla="*/ 2147483646 w 709"/>
                <a:gd name="T1" fmla="*/ 2147483646 h 859"/>
                <a:gd name="T2" fmla="*/ 2147483646 w 709"/>
                <a:gd name="T3" fmla="*/ 2147483646 h 859"/>
                <a:gd name="T4" fmla="*/ 2147483646 w 709"/>
                <a:gd name="T5" fmla="*/ 2147483646 h 859"/>
                <a:gd name="T6" fmla="*/ 2147483646 w 709"/>
                <a:gd name="T7" fmla="*/ 2147483646 h 859"/>
                <a:gd name="T8" fmla="*/ 2147483646 w 709"/>
                <a:gd name="T9" fmla="*/ 2147483646 h 859"/>
                <a:gd name="T10" fmla="*/ 2147483646 w 709"/>
                <a:gd name="T11" fmla="*/ 2147483646 h 859"/>
                <a:gd name="T12" fmla="*/ 2147483646 w 709"/>
                <a:gd name="T13" fmla="*/ 2147483646 h 859"/>
                <a:gd name="T14" fmla="*/ 2147483646 w 709"/>
                <a:gd name="T15" fmla="*/ 2147483646 h 859"/>
                <a:gd name="T16" fmla="*/ 2147483646 w 709"/>
                <a:gd name="T17" fmla="*/ 2147483646 h 859"/>
                <a:gd name="T18" fmla="*/ 2147483646 w 709"/>
                <a:gd name="T19" fmla="*/ 2147483646 h 859"/>
                <a:gd name="T20" fmla="*/ 2147483646 w 709"/>
                <a:gd name="T21" fmla="*/ 2147483646 h 859"/>
                <a:gd name="T22" fmla="*/ 2147483646 w 709"/>
                <a:gd name="T23" fmla="*/ 2147483646 h 859"/>
                <a:gd name="T24" fmla="*/ 2147483646 w 709"/>
                <a:gd name="T25" fmla="*/ 2147483646 h 859"/>
                <a:gd name="T26" fmla="*/ 2147483646 w 709"/>
                <a:gd name="T27" fmla="*/ 2147483646 h 859"/>
                <a:gd name="T28" fmla="*/ 2147483646 w 709"/>
                <a:gd name="T29" fmla="*/ 2147483646 h 859"/>
                <a:gd name="T30" fmla="*/ 2147483646 w 709"/>
                <a:gd name="T31" fmla="*/ 2147483646 h 859"/>
                <a:gd name="T32" fmla="*/ 2147483646 w 709"/>
                <a:gd name="T33" fmla="*/ 2147483646 h 859"/>
                <a:gd name="T34" fmla="*/ 2147483646 w 709"/>
                <a:gd name="T35" fmla="*/ 2147483646 h 859"/>
                <a:gd name="T36" fmla="*/ 2147483646 w 709"/>
                <a:gd name="T37" fmla="*/ 2147483646 h 859"/>
                <a:gd name="T38" fmla="*/ 2147483646 w 709"/>
                <a:gd name="T39" fmla="*/ 2147483646 h 859"/>
                <a:gd name="T40" fmla="*/ 2147483646 w 709"/>
                <a:gd name="T41" fmla="*/ 2147483646 h 859"/>
                <a:gd name="T42" fmla="*/ 2147483646 w 709"/>
                <a:gd name="T43" fmla="*/ 2147483646 h 859"/>
                <a:gd name="T44" fmla="*/ 2147483646 w 709"/>
                <a:gd name="T45" fmla="*/ 2147483646 h 859"/>
                <a:gd name="T46" fmla="*/ 2147483646 w 709"/>
                <a:gd name="T47" fmla="*/ 2147483646 h 859"/>
                <a:gd name="T48" fmla="*/ 2147483646 w 709"/>
                <a:gd name="T49" fmla="*/ 2147483646 h 859"/>
                <a:gd name="T50" fmla="*/ 2147483646 w 709"/>
                <a:gd name="T51" fmla="*/ 2147483646 h 859"/>
                <a:gd name="T52" fmla="*/ 2147483646 w 709"/>
                <a:gd name="T53" fmla="*/ 2147483646 h 859"/>
                <a:gd name="T54" fmla="*/ 2147483646 w 709"/>
                <a:gd name="T55" fmla="*/ 2147483646 h 859"/>
                <a:gd name="T56" fmla="*/ 2147483646 w 709"/>
                <a:gd name="T57" fmla="*/ 2147483646 h 859"/>
                <a:gd name="T58" fmla="*/ 2147483646 w 709"/>
                <a:gd name="T59" fmla="*/ 2147483646 h 859"/>
                <a:gd name="T60" fmla="*/ 2147483646 w 709"/>
                <a:gd name="T61" fmla="*/ 2147483646 h 859"/>
                <a:gd name="T62" fmla="*/ 2147483646 w 709"/>
                <a:gd name="T63" fmla="*/ 2147483646 h 859"/>
                <a:gd name="T64" fmla="*/ 2147483646 w 709"/>
                <a:gd name="T65" fmla="*/ 2147483646 h 859"/>
                <a:gd name="T66" fmla="*/ 2147483646 w 709"/>
                <a:gd name="T67" fmla="*/ 2147483646 h 859"/>
                <a:gd name="T68" fmla="*/ 2147483646 w 709"/>
                <a:gd name="T69" fmla="*/ 2147483646 h 859"/>
                <a:gd name="T70" fmla="*/ 2147483646 w 709"/>
                <a:gd name="T71" fmla="*/ 2147483646 h 859"/>
                <a:gd name="T72" fmla="*/ 2147483646 w 709"/>
                <a:gd name="T73" fmla="*/ 2147483646 h 859"/>
                <a:gd name="T74" fmla="*/ 2147483646 w 709"/>
                <a:gd name="T75" fmla="*/ 2147483646 h 859"/>
                <a:gd name="T76" fmla="*/ 2147483646 w 709"/>
                <a:gd name="T77" fmla="*/ 2147483646 h 859"/>
                <a:gd name="T78" fmla="*/ 2147483646 w 709"/>
                <a:gd name="T79" fmla="*/ 2147483646 h 859"/>
                <a:gd name="T80" fmla="*/ 2147483646 w 709"/>
                <a:gd name="T81" fmla="*/ 2147483646 h 859"/>
                <a:gd name="T82" fmla="*/ 2147483646 w 709"/>
                <a:gd name="T83" fmla="*/ 2147483646 h 859"/>
                <a:gd name="T84" fmla="*/ 2147483646 w 709"/>
                <a:gd name="T85" fmla="*/ 2147483646 h 859"/>
                <a:gd name="T86" fmla="*/ 2147483646 w 709"/>
                <a:gd name="T87" fmla="*/ 2147483646 h 859"/>
                <a:gd name="T88" fmla="*/ 2147483646 w 709"/>
                <a:gd name="T89" fmla="*/ 2147483646 h 859"/>
                <a:gd name="T90" fmla="*/ 2147483646 w 709"/>
                <a:gd name="T91" fmla="*/ 2147483646 h 859"/>
                <a:gd name="T92" fmla="*/ 2147483646 w 709"/>
                <a:gd name="T93" fmla="*/ 0 h 859"/>
                <a:gd name="T94" fmla="*/ 2147483646 w 709"/>
                <a:gd name="T95" fmla="*/ 2147483646 h 859"/>
                <a:gd name="T96" fmla="*/ 2147483646 w 709"/>
                <a:gd name="T97" fmla="*/ 2147483646 h 859"/>
                <a:gd name="T98" fmla="*/ 2147483646 w 709"/>
                <a:gd name="T99" fmla="*/ 2147483646 h 859"/>
                <a:gd name="T100" fmla="*/ 2147483646 w 709"/>
                <a:gd name="T101" fmla="*/ 2147483646 h 859"/>
                <a:gd name="T102" fmla="*/ 2147483646 w 709"/>
                <a:gd name="T103" fmla="*/ 2147483646 h 859"/>
                <a:gd name="T104" fmla="*/ 2147483646 w 709"/>
                <a:gd name="T105" fmla="*/ 2147483646 h 859"/>
                <a:gd name="T106" fmla="*/ 2147483646 w 709"/>
                <a:gd name="T107" fmla="*/ 2147483646 h 859"/>
                <a:gd name="T108" fmla="*/ 2147483646 w 709"/>
                <a:gd name="T109" fmla="*/ 2147483646 h 859"/>
                <a:gd name="T110" fmla="*/ 2147483646 w 709"/>
                <a:gd name="T111" fmla="*/ 2147483646 h 859"/>
                <a:gd name="T112" fmla="*/ 2147483646 w 709"/>
                <a:gd name="T113" fmla="*/ 2147483646 h 859"/>
                <a:gd name="T114" fmla="*/ 2147483646 w 709"/>
                <a:gd name="T115" fmla="*/ 2147483646 h 859"/>
                <a:gd name="T116" fmla="*/ 2147483646 w 709"/>
                <a:gd name="T117" fmla="*/ 2147483646 h 859"/>
                <a:gd name="T118" fmla="*/ 2147483646 w 709"/>
                <a:gd name="T119" fmla="*/ 2147483646 h 85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09"/>
                <a:gd name="T181" fmla="*/ 0 h 859"/>
                <a:gd name="T182" fmla="*/ 709 w 709"/>
                <a:gd name="T183" fmla="*/ 859 h 85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09" h="859">
                  <a:moveTo>
                    <a:pt x="523" y="727"/>
                  </a:moveTo>
                  <a:lnTo>
                    <a:pt x="527" y="726"/>
                  </a:lnTo>
                  <a:lnTo>
                    <a:pt x="523" y="728"/>
                  </a:lnTo>
                  <a:lnTo>
                    <a:pt x="521" y="741"/>
                  </a:lnTo>
                  <a:lnTo>
                    <a:pt x="514" y="753"/>
                  </a:lnTo>
                  <a:lnTo>
                    <a:pt x="505" y="767"/>
                  </a:lnTo>
                  <a:lnTo>
                    <a:pt x="497" y="786"/>
                  </a:lnTo>
                  <a:lnTo>
                    <a:pt x="492" y="798"/>
                  </a:lnTo>
                  <a:lnTo>
                    <a:pt x="492" y="805"/>
                  </a:lnTo>
                  <a:lnTo>
                    <a:pt x="497" y="810"/>
                  </a:lnTo>
                  <a:lnTo>
                    <a:pt x="498" y="816"/>
                  </a:lnTo>
                  <a:lnTo>
                    <a:pt x="501" y="824"/>
                  </a:lnTo>
                  <a:lnTo>
                    <a:pt x="504" y="830"/>
                  </a:lnTo>
                  <a:lnTo>
                    <a:pt x="500" y="838"/>
                  </a:lnTo>
                  <a:lnTo>
                    <a:pt x="496" y="850"/>
                  </a:lnTo>
                  <a:lnTo>
                    <a:pt x="495" y="858"/>
                  </a:lnTo>
                  <a:lnTo>
                    <a:pt x="487" y="859"/>
                  </a:lnTo>
                  <a:lnTo>
                    <a:pt x="476" y="858"/>
                  </a:lnTo>
                  <a:lnTo>
                    <a:pt x="462" y="854"/>
                  </a:lnTo>
                  <a:lnTo>
                    <a:pt x="448" y="845"/>
                  </a:lnTo>
                  <a:lnTo>
                    <a:pt x="437" y="831"/>
                  </a:lnTo>
                  <a:lnTo>
                    <a:pt x="420" y="825"/>
                  </a:lnTo>
                  <a:lnTo>
                    <a:pt x="409" y="824"/>
                  </a:lnTo>
                  <a:lnTo>
                    <a:pt x="400" y="819"/>
                  </a:lnTo>
                  <a:lnTo>
                    <a:pt x="390" y="810"/>
                  </a:lnTo>
                  <a:lnTo>
                    <a:pt x="376" y="803"/>
                  </a:lnTo>
                  <a:lnTo>
                    <a:pt x="362" y="792"/>
                  </a:lnTo>
                  <a:lnTo>
                    <a:pt x="347" y="785"/>
                  </a:lnTo>
                  <a:lnTo>
                    <a:pt x="327" y="780"/>
                  </a:lnTo>
                  <a:lnTo>
                    <a:pt x="320" y="771"/>
                  </a:lnTo>
                  <a:lnTo>
                    <a:pt x="317" y="755"/>
                  </a:lnTo>
                  <a:lnTo>
                    <a:pt x="320" y="745"/>
                  </a:lnTo>
                  <a:lnTo>
                    <a:pt x="322" y="741"/>
                  </a:lnTo>
                  <a:lnTo>
                    <a:pt x="325" y="736"/>
                  </a:lnTo>
                  <a:lnTo>
                    <a:pt x="331" y="734"/>
                  </a:lnTo>
                  <a:lnTo>
                    <a:pt x="335" y="736"/>
                  </a:lnTo>
                  <a:lnTo>
                    <a:pt x="342" y="742"/>
                  </a:lnTo>
                  <a:lnTo>
                    <a:pt x="349" y="742"/>
                  </a:lnTo>
                  <a:lnTo>
                    <a:pt x="358" y="736"/>
                  </a:lnTo>
                  <a:lnTo>
                    <a:pt x="369" y="731"/>
                  </a:lnTo>
                  <a:lnTo>
                    <a:pt x="379" y="737"/>
                  </a:lnTo>
                  <a:lnTo>
                    <a:pt x="394" y="743"/>
                  </a:lnTo>
                  <a:lnTo>
                    <a:pt x="398" y="752"/>
                  </a:lnTo>
                  <a:lnTo>
                    <a:pt x="407" y="752"/>
                  </a:lnTo>
                  <a:lnTo>
                    <a:pt x="416" y="749"/>
                  </a:lnTo>
                  <a:lnTo>
                    <a:pt x="428" y="748"/>
                  </a:lnTo>
                  <a:lnTo>
                    <a:pt x="453" y="745"/>
                  </a:lnTo>
                  <a:lnTo>
                    <a:pt x="463" y="742"/>
                  </a:lnTo>
                  <a:lnTo>
                    <a:pt x="474" y="737"/>
                  </a:lnTo>
                  <a:lnTo>
                    <a:pt x="496" y="737"/>
                  </a:lnTo>
                  <a:lnTo>
                    <a:pt x="503" y="731"/>
                  </a:lnTo>
                  <a:lnTo>
                    <a:pt x="506" y="731"/>
                  </a:lnTo>
                  <a:lnTo>
                    <a:pt x="517" y="730"/>
                  </a:lnTo>
                  <a:lnTo>
                    <a:pt x="523" y="728"/>
                  </a:lnTo>
                  <a:lnTo>
                    <a:pt x="523" y="727"/>
                  </a:lnTo>
                  <a:close/>
                  <a:moveTo>
                    <a:pt x="406" y="129"/>
                  </a:moveTo>
                  <a:lnTo>
                    <a:pt x="406" y="127"/>
                  </a:lnTo>
                  <a:lnTo>
                    <a:pt x="408" y="124"/>
                  </a:lnTo>
                  <a:lnTo>
                    <a:pt x="411" y="120"/>
                  </a:lnTo>
                  <a:lnTo>
                    <a:pt x="410" y="113"/>
                  </a:lnTo>
                  <a:lnTo>
                    <a:pt x="402" y="112"/>
                  </a:lnTo>
                  <a:lnTo>
                    <a:pt x="393" y="117"/>
                  </a:lnTo>
                  <a:lnTo>
                    <a:pt x="383" y="114"/>
                  </a:lnTo>
                  <a:lnTo>
                    <a:pt x="375" y="119"/>
                  </a:lnTo>
                  <a:lnTo>
                    <a:pt x="359" y="126"/>
                  </a:lnTo>
                  <a:lnTo>
                    <a:pt x="348" y="131"/>
                  </a:lnTo>
                  <a:lnTo>
                    <a:pt x="343" y="132"/>
                  </a:lnTo>
                  <a:lnTo>
                    <a:pt x="342" y="131"/>
                  </a:lnTo>
                  <a:lnTo>
                    <a:pt x="337" y="131"/>
                  </a:lnTo>
                  <a:lnTo>
                    <a:pt x="331" y="136"/>
                  </a:lnTo>
                  <a:lnTo>
                    <a:pt x="326" y="139"/>
                  </a:lnTo>
                  <a:lnTo>
                    <a:pt x="324" y="146"/>
                  </a:lnTo>
                  <a:lnTo>
                    <a:pt x="325" y="162"/>
                  </a:lnTo>
                  <a:lnTo>
                    <a:pt x="333" y="165"/>
                  </a:lnTo>
                  <a:lnTo>
                    <a:pt x="336" y="172"/>
                  </a:lnTo>
                  <a:lnTo>
                    <a:pt x="335" y="179"/>
                  </a:lnTo>
                  <a:lnTo>
                    <a:pt x="328" y="184"/>
                  </a:lnTo>
                  <a:lnTo>
                    <a:pt x="326" y="191"/>
                  </a:lnTo>
                  <a:lnTo>
                    <a:pt x="325" y="202"/>
                  </a:lnTo>
                  <a:lnTo>
                    <a:pt x="324" y="223"/>
                  </a:lnTo>
                  <a:lnTo>
                    <a:pt x="327" y="232"/>
                  </a:lnTo>
                  <a:lnTo>
                    <a:pt x="333" y="242"/>
                  </a:lnTo>
                  <a:lnTo>
                    <a:pt x="339" y="251"/>
                  </a:lnTo>
                  <a:lnTo>
                    <a:pt x="344" y="254"/>
                  </a:lnTo>
                  <a:lnTo>
                    <a:pt x="353" y="259"/>
                  </a:lnTo>
                  <a:lnTo>
                    <a:pt x="362" y="262"/>
                  </a:lnTo>
                  <a:lnTo>
                    <a:pt x="369" y="270"/>
                  </a:lnTo>
                  <a:lnTo>
                    <a:pt x="379" y="278"/>
                  </a:lnTo>
                  <a:lnTo>
                    <a:pt x="384" y="281"/>
                  </a:lnTo>
                  <a:lnTo>
                    <a:pt x="384" y="284"/>
                  </a:lnTo>
                  <a:lnTo>
                    <a:pt x="393" y="285"/>
                  </a:lnTo>
                  <a:lnTo>
                    <a:pt x="397" y="288"/>
                  </a:lnTo>
                  <a:lnTo>
                    <a:pt x="401" y="299"/>
                  </a:lnTo>
                  <a:lnTo>
                    <a:pt x="405" y="305"/>
                  </a:lnTo>
                  <a:lnTo>
                    <a:pt x="409" y="317"/>
                  </a:lnTo>
                  <a:lnTo>
                    <a:pt x="412" y="331"/>
                  </a:lnTo>
                  <a:lnTo>
                    <a:pt x="416" y="336"/>
                  </a:lnTo>
                  <a:lnTo>
                    <a:pt x="418" y="346"/>
                  </a:lnTo>
                  <a:lnTo>
                    <a:pt x="422" y="356"/>
                  </a:lnTo>
                  <a:lnTo>
                    <a:pt x="430" y="372"/>
                  </a:lnTo>
                  <a:lnTo>
                    <a:pt x="436" y="382"/>
                  </a:lnTo>
                  <a:lnTo>
                    <a:pt x="456" y="400"/>
                  </a:lnTo>
                  <a:lnTo>
                    <a:pt x="459" y="404"/>
                  </a:lnTo>
                  <a:lnTo>
                    <a:pt x="463" y="404"/>
                  </a:lnTo>
                  <a:lnTo>
                    <a:pt x="466" y="413"/>
                  </a:lnTo>
                  <a:lnTo>
                    <a:pt x="468" y="412"/>
                  </a:lnTo>
                  <a:lnTo>
                    <a:pt x="472" y="413"/>
                  </a:lnTo>
                  <a:lnTo>
                    <a:pt x="484" y="422"/>
                  </a:lnTo>
                  <a:lnTo>
                    <a:pt x="498" y="436"/>
                  </a:lnTo>
                  <a:lnTo>
                    <a:pt x="498" y="429"/>
                  </a:lnTo>
                  <a:lnTo>
                    <a:pt x="499" y="427"/>
                  </a:lnTo>
                  <a:lnTo>
                    <a:pt x="512" y="427"/>
                  </a:lnTo>
                  <a:lnTo>
                    <a:pt x="524" y="428"/>
                  </a:lnTo>
                  <a:lnTo>
                    <a:pt x="534" y="427"/>
                  </a:lnTo>
                  <a:lnTo>
                    <a:pt x="542" y="424"/>
                  </a:lnTo>
                  <a:lnTo>
                    <a:pt x="533" y="427"/>
                  </a:lnTo>
                  <a:lnTo>
                    <a:pt x="538" y="424"/>
                  </a:lnTo>
                  <a:lnTo>
                    <a:pt x="543" y="423"/>
                  </a:lnTo>
                  <a:lnTo>
                    <a:pt x="550" y="423"/>
                  </a:lnTo>
                  <a:lnTo>
                    <a:pt x="554" y="429"/>
                  </a:lnTo>
                  <a:lnTo>
                    <a:pt x="557" y="433"/>
                  </a:lnTo>
                  <a:lnTo>
                    <a:pt x="556" y="443"/>
                  </a:lnTo>
                  <a:lnTo>
                    <a:pt x="548" y="448"/>
                  </a:lnTo>
                  <a:lnTo>
                    <a:pt x="541" y="455"/>
                  </a:lnTo>
                  <a:lnTo>
                    <a:pt x="541" y="462"/>
                  </a:lnTo>
                  <a:lnTo>
                    <a:pt x="545" y="466"/>
                  </a:lnTo>
                  <a:lnTo>
                    <a:pt x="549" y="466"/>
                  </a:lnTo>
                  <a:lnTo>
                    <a:pt x="557" y="469"/>
                  </a:lnTo>
                  <a:lnTo>
                    <a:pt x="565" y="474"/>
                  </a:lnTo>
                  <a:lnTo>
                    <a:pt x="579" y="480"/>
                  </a:lnTo>
                  <a:lnTo>
                    <a:pt x="607" y="491"/>
                  </a:lnTo>
                  <a:lnTo>
                    <a:pt x="621" y="498"/>
                  </a:lnTo>
                  <a:lnTo>
                    <a:pt x="630" y="507"/>
                  </a:lnTo>
                  <a:lnTo>
                    <a:pt x="661" y="518"/>
                  </a:lnTo>
                  <a:lnTo>
                    <a:pt x="672" y="521"/>
                  </a:lnTo>
                  <a:lnTo>
                    <a:pt x="678" y="530"/>
                  </a:lnTo>
                  <a:lnTo>
                    <a:pt x="686" y="542"/>
                  </a:lnTo>
                  <a:lnTo>
                    <a:pt x="698" y="553"/>
                  </a:lnTo>
                  <a:lnTo>
                    <a:pt x="705" y="563"/>
                  </a:lnTo>
                  <a:lnTo>
                    <a:pt x="709" y="571"/>
                  </a:lnTo>
                  <a:lnTo>
                    <a:pt x="704" y="582"/>
                  </a:lnTo>
                  <a:lnTo>
                    <a:pt x="701" y="590"/>
                  </a:lnTo>
                  <a:lnTo>
                    <a:pt x="701" y="593"/>
                  </a:lnTo>
                  <a:lnTo>
                    <a:pt x="700" y="591"/>
                  </a:lnTo>
                  <a:lnTo>
                    <a:pt x="688" y="586"/>
                  </a:lnTo>
                  <a:lnTo>
                    <a:pt x="679" y="574"/>
                  </a:lnTo>
                  <a:lnTo>
                    <a:pt x="674" y="563"/>
                  </a:lnTo>
                  <a:lnTo>
                    <a:pt x="661" y="557"/>
                  </a:lnTo>
                  <a:lnTo>
                    <a:pt x="645" y="553"/>
                  </a:lnTo>
                  <a:lnTo>
                    <a:pt x="632" y="545"/>
                  </a:lnTo>
                  <a:lnTo>
                    <a:pt x="625" y="540"/>
                  </a:lnTo>
                  <a:lnTo>
                    <a:pt x="612" y="543"/>
                  </a:lnTo>
                  <a:lnTo>
                    <a:pt x="599" y="557"/>
                  </a:lnTo>
                  <a:lnTo>
                    <a:pt x="590" y="571"/>
                  </a:lnTo>
                  <a:lnTo>
                    <a:pt x="588" y="581"/>
                  </a:lnTo>
                  <a:lnTo>
                    <a:pt x="585" y="594"/>
                  </a:lnTo>
                  <a:lnTo>
                    <a:pt x="584" y="606"/>
                  </a:lnTo>
                  <a:lnTo>
                    <a:pt x="597" y="611"/>
                  </a:lnTo>
                  <a:lnTo>
                    <a:pt x="603" y="619"/>
                  </a:lnTo>
                  <a:lnTo>
                    <a:pt x="615" y="625"/>
                  </a:lnTo>
                  <a:lnTo>
                    <a:pt x="620" y="630"/>
                  </a:lnTo>
                  <a:lnTo>
                    <a:pt x="621" y="643"/>
                  </a:lnTo>
                  <a:lnTo>
                    <a:pt x="623" y="648"/>
                  </a:lnTo>
                  <a:lnTo>
                    <a:pt x="622" y="658"/>
                  </a:lnTo>
                  <a:lnTo>
                    <a:pt x="624" y="664"/>
                  </a:lnTo>
                  <a:lnTo>
                    <a:pt x="621" y="669"/>
                  </a:lnTo>
                  <a:lnTo>
                    <a:pt x="615" y="669"/>
                  </a:lnTo>
                  <a:lnTo>
                    <a:pt x="604" y="676"/>
                  </a:lnTo>
                  <a:lnTo>
                    <a:pt x="594" y="679"/>
                  </a:lnTo>
                  <a:lnTo>
                    <a:pt x="590" y="685"/>
                  </a:lnTo>
                  <a:lnTo>
                    <a:pt x="590" y="697"/>
                  </a:lnTo>
                  <a:lnTo>
                    <a:pt x="590" y="711"/>
                  </a:lnTo>
                  <a:lnTo>
                    <a:pt x="588" y="718"/>
                  </a:lnTo>
                  <a:lnTo>
                    <a:pt x="579" y="720"/>
                  </a:lnTo>
                  <a:lnTo>
                    <a:pt x="572" y="727"/>
                  </a:lnTo>
                  <a:lnTo>
                    <a:pt x="568" y="733"/>
                  </a:lnTo>
                  <a:lnTo>
                    <a:pt x="562" y="746"/>
                  </a:lnTo>
                  <a:lnTo>
                    <a:pt x="559" y="753"/>
                  </a:lnTo>
                  <a:lnTo>
                    <a:pt x="555" y="756"/>
                  </a:lnTo>
                  <a:lnTo>
                    <a:pt x="546" y="758"/>
                  </a:lnTo>
                  <a:lnTo>
                    <a:pt x="536" y="757"/>
                  </a:lnTo>
                  <a:lnTo>
                    <a:pt x="537" y="754"/>
                  </a:lnTo>
                  <a:lnTo>
                    <a:pt x="536" y="756"/>
                  </a:lnTo>
                  <a:lnTo>
                    <a:pt x="533" y="748"/>
                  </a:lnTo>
                  <a:lnTo>
                    <a:pt x="532" y="733"/>
                  </a:lnTo>
                  <a:lnTo>
                    <a:pt x="536" y="722"/>
                  </a:lnTo>
                  <a:lnTo>
                    <a:pt x="545" y="709"/>
                  </a:lnTo>
                  <a:lnTo>
                    <a:pt x="541" y="696"/>
                  </a:lnTo>
                  <a:lnTo>
                    <a:pt x="550" y="690"/>
                  </a:lnTo>
                  <a:lnTo>
                    <a:pt x="567" y="682"/>
                  </a:lnTo>
                  <a:lnTo>
                    <a:pt x="563" y="675"/>
                  </a:lnTo>
                  <a:lnTo>
                    <a:pt x="560" y="665"/>
                  </a:lnTo>
                  <a:lnTo>
                    <a:pt x="557" y="657"/>
                  </a:lnTo>
                  <a:lnTo>
                    <a:pt x="552" y="636"/>
                  </a:lnTo>
                  <a:lnTo>
                    <a:pt x="545" y="625"/>
                  </a:lnTo>
                  <a:lnTo>
                    <a:pt x="538" y="614"/>
                  </a:lnTo>
                  <a:lnTo>
                    <a:pt x="534" y="599"/>
                  </a:lnTo>
                  <a:lnTo>
                    <a:pt x="532" y="591"/>
                  </a:lnTo>
                  <a:lnTo>
                    <a:pt x="530" y="586"/>
                  </a:lnTo>
                  <a:lnTo>
                    <a:pt x="526" y="581"/>
                  </a:lnTo>
                  <a:lnTo>
                    <a:pt x="525" y="578"/>
                  </a:lnTo>
                  <a:lnTo>
                    <a:pt x="518" y="578"/>
                  </a:lnTo>
                  <a:lnTo>
                    <a:pt x="513" y="588"/>
                  </a:lnTo>
                  <a:lnTo>
                    <a:pt x="507" y="580"/>
                  </a:lnTo>
                  <a:lnTo>
                    <a:pt x="501" y="574"/>
                  </a:lnTo>
                  <a:lnTo>
                    <a:pt x="487" y="569"/>
                  </a:lnTo>
                  <a:lnTo>
                    <a:pt x="481" y="560"/>
                  </a:lnTo>
                  <a:lnTo>
                    <a:pt x="483" y="557"/>
                  </a:lnTo>
                  <a:lnTo>
                    <a:pt x="484" y="552"/>
                  </a:lnTo>
                  <a:lnTo>
                    <a:pt x="479" y="539"/>
                  </a:lnTo>
                  <a:lnTo>
                    <a:pt x="474" y="533"/>
                  </a:lnTo>
                  <a:lnTo>
                    <a:pt x="468" y="531"/>
                  </a:lnTo>
                  <a:lnTo>
                    <a:pt x="458" y="533"/>
                  </a:lnTo>
                  <a:lnTo>
                    <a:pt x="447" y="534"/>
                  </a:lnTo>
                  <a:lnTo>
                    <a:pt x="448" y="525"/>
                  </a:lnTo>
                  <a:lnTo>
                    <a:pt x="447" y="523"/>
                  </a:lnTo>
                  <a:lnTo>
                    <a:pt x="427" y="514"/>
                  </a:lnTo>
                  <a:lnTo>
                    <a:pt x="423" y="502"/>
                  </a:lnTo>
                  <a:lnTo>
                    <a:pt x="415" y="492"/>
                  </a:lnTo>
                  <a:lnTo>
                    <a:pt x="406" y="483"/>
                  </a:lnTo>
                  <a:lnTo>
                    <a:pt x="400" y="481"/>
                  </a:lnTo>
                  <a:lnTo>
                    <a:pt x="369" y="479"/>
                  </a:lnTo>
                  <a:lnTo>
                    <a:pt x="362" y="481"/>
                  </a:lnTo>
                  <a:lnTo>
                    <a:pt x="351" y="470"/>
                  </a:lnTo>
                  <a:lnTo>
                    <a:pt x="335" y="458"/>
                  </a:lnTo>
                  <a:lnTo>
                    <a:pt x="321" y="442"/>
                  </a:lnTo>
                  <a:lnTo>
                    <a:pt x="307" y="423"/>
                  </a:lnTo>
                  <a:lnTo>
                    <a:pt x="301" y="414"/>
                  </a:lnTo>
                  <a:lnTo>
                    <a:pt x="290" y="412"/>
                  </a:lnTo>
                  <a:lnTo>
                    <a:pt x="284" y="402"/>
                  </a:lnTo>
                  <a:lnTo>
                    <a:pt x="275" y="389"/>
                  </a:lnTo>
                  <a:lnTo>
                    <a:pt x="266" y="380"/>
                  </a:lnTo>
                  <a:lnTo>
                    <a:pt x="258" y="380"/>
                  </a:lnTo>
                  <a:lnTo>
                    <a:pt x="249" y="382"/>
                  </a:lnTo>
                  <a:lnTo>
                    <a:pt x="246" y="366"/>
                  </a:lnTo>
                  <a:lnTo>
                    <a:pt x="235" y="351"/>
                  </a:lnTo>
                  <a:lnTo>
                    <a:pt x="217" y="332"/>
                  </a:lnTo>
                  <a:lnTo>
                    <a:pt x="214" y="328"/>
                  </a:lnTo>
                  <a:lnTo>
                    <a:pt x="215" y="320"/>
                  </a:lnTo>
                  <a:lnTo>
                    <a:pt x="212" y="307"/>
                  </a:lnTo>
                  <a:lnTo>
                    <a:pt x="205" y="286"/>
                  </a:lnTo>
                  <a:lnTo>
                    <a:pt x="201" y="268"/>
                  </a:lnTo>
                  <a:lnTo>
                    <a:pt x="199" y="255"/>
                  </a:lnTo>
                  <a:lnTo>
                    <a:pt x="197" y="250"/>
                  </a:lnTo>
                  <a:lnTo>
                    <a:pt x="179" y="241"/>
                  </a:lnTo>
                  <a:lnTo>
                    <a:pt x="147" y="219"/>
                  </a:lnTo>
                  <a:lnTo>
                    <a:pt x="137" y="212"/>
                  </a:lnTo>
                  <a:lnTo>
                    <a:pt x="127" y="208"/>
                  </a:lnTo>
                  <a:lnTo>
                    <a:pt x="118" y="207"/>
                  </a:lnTo>
                  <a:lnTo>
                    <a:pt x="107" y="209"/>
                  </a:lnTo>
                  <a:lnTo>
                    <a:pt x="97" y="215"/>
                  </a:lnTo>
                  <a:lnTo>
                    <a:pt x="95" y="220"/>
                  </a:lnTo>
                  <a:lnTo>
                    <a:pt x="90" y="223"/>
                  </a:lnTo>
                  <a:lnTo>
                    <a:pt x="78" y="236"/>
                  </a:lnTo>
                  <a:lnTo>
                    <a:pt x="76" y="244"/>
                  </a:lnTo>
                  <a:lnTo>
                    <a:pt x="70" y="246"/>
                  </a:lnTo>
                  <a:lnTo>
                    <a:pt x="58" y="250"/>
                  </a:lnTo>
                  <a:lnTo>
                    <a:pt x="47" y="250"/>
                  </a:lnTo>
                  <a:lnTo>
                    <a:pt x="39" y="248"/>
                  </a:lnTo>
                  <a:lnTo>
                    <a:pt x="38" y="245"/>
                  </a:lnTo>
                  <a:lnTo>
                    <a:pt x="41" y="237"/>
                  </a:lnTo>
                  <a:lnTo>
                    <a:pt x="42" y="228"/>
                  </a:lnTo>
                  <a:lnTo>
                    <a:pt x="40" y="220"/>
                  </a:lnTo>
                  <a:lnTo>
                    <a:pt x="32" y="217"/>
                  </a:lnTo>
                  <a:lnTo>
                    <a:pt x="22" y="216"/>
                  </a:lnTo>
                  <a:lnTo>
                    <a:pt x="13" y="213"/>
                  </a:lnTo>
                  <a:lnTo>
                    <a:pt x="8" y="203"/>
                  </a:lnTo>
                  <a:lnTo>
                    <a:pt x="6" y="191"/>
                  </a:lnTo>
                  <a:lnTo>
                    <a:pt x="7" y="179"/>
                  </a:lnTo>
                  <a:lnTo>
                    <a:pt x="10" y="169"/>
                  </a:lnTo>
                  <a:lnTo>
                    <a:pt x="10" y="161"/>
                  </a:lnTo>
                  <a:lnTo>
                    <a:pt x="5" y="157"/>
                  </a:lnTo>
                  <a:lnTo>
                    <a:pt x="2" y="157"/>
                  </a:lnTo>
                  <a:lnTo>
                    <a:pt x="0" y="151"/>
                  </a:lnTo>
                  <a:lnTo>
                    <a:pt x="0" y="146"/>
                  </a:lnTo>
                  <a:lnTo>
                    <a:pt x="3" y="138"/>
                  </a:lnTo>
                  <a:lnTo>
                    <a:pt x="9" y="131"/>
                  </a:lnTo>
                  <a:lnTo>
                    <a:pt x="22" y="125"/>
                  </a:lnTo>
                  <a:lnTo>
                    <a:pt x="20" y="115"/>
                  </a:lnTo>
                  <a:lnTo>
                    <a:pt x="18" y="106"/>
                  </a:lnTo>
                  <a:lnTo>
                    <a:pt x="14" y="93"/>
                  </a:lnTo>
                  <a:lnTo>
                    <a:pt x="13" y="86"/>
                  </a:lnTo>
                  <a:lnTo>
                    <a:pt x="11" y="80"/>
                  </a:lnTo>
                  <a:lnTo>
                    <a:pt x="13" y="75"/>
                  </a:lnTo>
                  <a:lnTo>
                    <a:pt x="17" y="75"/>
                  </a:lnTo>
                  <a:lnTo>
                    <a:pt x="24" y="76"/>
                  </a:lnTo>
                  <a:lnTo>
                    <a:pt x="33" y="77"/>
                  </a:lnTo>
                  <a:lnTo>
                    <a:pt x="40" y="75"/>
                  </a:lnTo>
                  <a:lnTo>
                    <a:pt x="50" y="73"/>
                  </a:lnTo>
                  <a:lnTo>
                    <a:pt x="54" y="73"/>
                  </a:lnTo>
                  <a:lnTo>
                    <a:pt x="59" y="73"/>
                  </a:lnTo>
                  <a:lnTo>
                    <a:pt x="72" y="75"/>
                  </a:lnTo>
                  <a:lnTo>
                    <a:pt x="76" y="71"/>
                  </a:lnTo>
                  <a:lnTo>
                    <a:pt x="85" y="67"/>
                  </a:lnTo>
                  <a:lnTo>
                    <a:pt x="89" y="62"/>
                  </a:lnTo>
                  <a:lnTo>
                    <a:pt x="90" y="52"/>
                  </a:lnTo>
                  <a:lnTo>
                    <a:pt x="97" y="45"/>
                  </a:lnTo>
                  <a:lnTo>
                    <a:pt x="109" y="40"/>
                  </a:lnTo>
                  <a:lnTo>
                    <a:pt x="109" y="46"/>
                  </a:lnTo>
                  <a:lnTo>
                    <a:pt x="113" y="61"/>
                  </a:lnTo>
                  <a:lnTo>
                    <a:pt x="124" y="70"/>
                  </a:lnTo>
                  <a:lnTo>
                    <a:pt x="130" y="79"/>
                  </a:lnTo>
                  <a:lnTo>
                    <a:pt x="137" y="84"/>
                  </a:lnTo>
                  <a:lnTo>
                    <a:pt x="139" y="80"/>
                  </a:lnTo>
                  <a:lnTo>
                    <a:pt x="143" y="70"/>
                  </a:lnTo>
                  <a:lnTo>
                    <a:pt x="155" y="51"/>
                  </a:lnTo>
                  <a:lnTo>
                    <a:pt x="159" y="40"/>
                  </a:lnTo>
                  <a:lnTo>
                    <a:pt x="166" y="44"/>
                  </a:lnTo>
                  <a:lnTo>
                    <a:pt x="172" y="50"/>
                  </a:lnTo>
                  <a:lnTo>
                    <a:pt x="184" y="52"/>
                  </a:lnTo>
                  <a:lnTo>
                    <a:pt x="205" y="57"/>
                  </a:lnTo>
                  <a:lnTo>
                    <a:pt x="207" y="53"/>
                  </a:lnTo>
                  <a:lnTo>
                    <a:pt x="204" y="47"/>
                  </a:lnTo>
                  <a:lnTo>
                    <a:pt x="203" y="39"/>
                  </a:lnTo>
                  <a:lnTo>
                    <a:pt x="206" y="33"/>
                  </a:lnTo>
                  <a:lnTo>
                    <a:pt x="217" y="33"/>
                  </a:lnTo>
                  <a:lnTo>
                    <a:pt x="222" y="31"/>
                  </a:lnTo>
                  <a:lnTo>
                    <a:pt x="221" y="23"/>
                  </a:lnTo>
                  <a:lnTo>
                    <a:pt x="223" y="17"/>
                  </a:lnTo>
                  <a:lnTo>
                    <a:pt x="226" y="12"/>
                  </a:lnTo>
                  <a:lnTo>
                    <a:pt x="229" y="15"/>
                  </a:lnTo>
                  <a:lnTo>
                    <a:pt x="238" y="17"/>
                  </a:lnTo>
                  <a:lnTo>
                    <a:pt x="243" y="17"/>
                  </a:lnTo>
                  <a:lnTo>
                    <a:pt x="259" y="13"/>
                  </a:lnTo>
                  <a:lnTo>
                    <a:pt x="266" y="10"/>
                  </a:lnTo>
                  <a:lnTo>
                    <a:pt x="279" y="5"/>
                  </a:lnTo>
                  <a:lnTo>
                    <a:pt x="299" y="5"/>
                  </a:lnTo>
                  <a:lnTo>
                    <a:pt x="310" y="4"/>
                  </a:lnTo>
                  <a:lnTo>
                    <a:pt x="314" y="0"/>
                  </a:lnTo>
                  <a:lnTo>
                    <a:pt x="321" y="0"/>
                  </a:lnTo>
                  <a:lnTo>
                    <a:pt x="323" y="2"/>
                  </a:lnTo>
                  <a:lnTo>
                    <a:pt x="322" y="7"/>
                  </a:lnTo>
                  <a:lnTo>
                    <a:pt x="324" y="16"/>
                  </a:lnTo>
                  <a:lnTo>
                    <a:pt x="328" y="23"/>
                  </a:lnTo>
                  <a:lnTo>
                    <a:pt x="332" y="27"/>
                  </a:lnTo>
                  <a:lnTo>
                    <a:pt x="340" y="31"/>
                  </a:lnTo>
                  <a:lnTo>
                    <a:pt x="344" y="32"/>
                  </a:lnTo>
                  <a:lnTo>
                    <a:pt x="354" y="39"/>
                  </a:lnTo>
                  <a:lnTo>
                    <a:pt x="364" y="41"/>
                  </a:lnTo>
                  <a:lnTo>
                    <a:pt x="373" y="43"/>
                  </a:lnTo>
                  <a:lnTo>
                    <a:pt x="386" y="44"/>
                  </a:lnTo>
                  <a:lnTo>
                    <a:pt x="395" y="47"/>
                  </a:lnTo>
                  <a:lnTo>
                    <a:pt x="400" y="49"/>
                  </a:lnTo>
                  <a:lnTo>
                    <a:pt x="408" y="50"/>
                  </a:lnTo>
                  <a:lnTo>
                    <a:pt x="402" y="55"/>
                  </a:lnTo>
                  <a:lnTo>
                    <a:pt x="397" y="60"/>
                  </a:lnTo>
                  <a:lnTo>
                    <a:pt x="394" y="68"/>
                  </a:lnTo>
                  <a:lnTo>
                    <a:pt x="394" y="73"/>
                  </a:lnTo>
                  <a:lnTo>
                    <a:pt x="397" y="74"/>
                  </a:lnTo>
                  <a:lnTo>
                    <a:pt x="401" y="73"/>
                  </a:lnTo>
                  <a:lnTo>
                    <a:pt x="402" y="73"/>
                  </a:lnTo>
                  <a:lnTo>
                    <a:pt x="400" y="80"/>
                  </a:lnTo>
                  <a:lnTo>
                    <a:pt x="398" y="89"/>
                  </a:lnTo>
                  <a:lnTo>
                    <a:pt x="401" y="94"/>
                  </a:lnTo>
                  <a:lnTo>
                    <a:pt x="403" y="95"/>
                  </a:lnTo>
                  <a:lnTo>
                    <a:pt x="403" y="104"/>
                  </a:lnTo>
                  <a:lnTo>
                    <a:pt x="405" y="106"/>
                  </a:lnTo>
                  <a:lnTo>
                    <a:pt x="411" y="108"/>
                  </a:lnTo>
                  <a:lnTo>
                    <a:pt x="413" y="110"/>
                  </a:lnTo>
                  <a:lnTo>
                    <a:pt x="416" y="115"/>
                  </a:lnTo>
                  <a:lnTo>
                    <a:pt x="420" y="117"/>
                  </a:lnTo>
                  <a:lnTo>
                    <a:pt x="422" y="122"/>
                  </a:lnTo>
                  <a:lnTo>
                    <a:pt x="421" y="126"/>
                  </a:lnTo>
                  <a:lnTo>
                    <a:pt x="417" y="129"/>
                  </a:lnTo>
                  <a:lnTo>
                    <a:pt x="411" y="131"/>
                  </a:lnTo>
                  <a:lnTo>
                    <a:pt x="406" y="129"/>
                  </a:lnTo>
                  <a:close/>
                  <a:moveTo>
                    <a:pt x="116" y="465"/>
                  </a:moveTo>
                  <a:lnTo>
                    <a:pt x="121" y="466"/>
                  </a:lnTo>
                  <a:lnTo>
                    <a:pt x="124" y="469"/>
                  </a:lnTo>
                  <a:lnTo>
                    <a:pt x="129" y="470"/>
                  </a:lnTo>
                  <a:lnTo>
                    <a:pt x="131" y="474"/>
                  </a:lnTo>
                  <a:lnTo>
                    <a:pt x="134" y="476"/>
                  </a:lnTo>
                  <a:lnTo>
                    <a:pt x="137" y="479"/>
                  </a:lnTo>
                  <a:lnTo>
                    <a:pt x="139" y="487"/>
                  </a:lnTo>
                  <a:lnTo>
                    <a:pt x="141" y="492"/>
                  </a:lnTo>
                  <a:lnTo>
                    <a:pt x="143" y="500"/>
                  </a:lnTo>
                  <a:lnTo>
                    <a:pt x="147" y="516"/>
                  </a:lnTo>
                  <a:lnTo>
                    <a:pt x="147" y="532"/>
                  </a:lnTo>
                  <a:lnTo>
                    <a:pt x="147" y="537"/>
                  </a:lnTo>
                  <a:lnTo>
                    <a:pt x="145" y="547"/>
                  </a:lnTo>
                  <a:lnTo>
                    <a:pt x="143" y="556"/>
                  </a:lnTo>
                  <a:lnTo>
                    <a:pt x="143" y="563"/>
                  </a:lnTo>
                  <a:lnTo>
                    <a:pt x="140" y="592"/>
                  </a:lnTo>
                  <a:lnTo>
                    <a:pt x="137" y="617"/>
                  </a:lnTo>
                  <a:lnTo>
                    <a:pt x="137" y="624"/>
                  </a:lnTo>
                  <a:lnTo>
                    <a:pt x="133" y="631"/>
                  </a:lnTo>
                  <a:lnTo>
                    <a:pt x="132" y="637"/>
                  </a:lnTo>
                  <a:lnTo>
                    <a:pt x="124" y="642"/>
                  </a:lnTo>
                  <a:lnTo>
                    <a:pt x="118" y="640"/>
                  </a:lnTo>
                  <a:lnTo>
                    <a:pt x="109" y="636"/>
                  </a:lnTo>
                  <a:lnTo>
                    <a:pt x="102" y="641"/>
                  </a:lnTo>
                  <a:lnTo>
                    <a:pt x="96" y="653"/>
                  </a:lnTo>
                  <a:lnTo>
                    <a:pt x="87" y="658"/>
                  </a:lnTo>
                  <a:lnTo>
                    <a:pt x="82" y="659"/>
                  </a:lnTo>
                  <a:lnTo>
                    <a:pt x="76" y="660"/>
                  </a:lnTo>
                  <a:lnTo>
                    <a:pt x="71" y="654"/>
                  </a:lnTo>
                  <a:lnTo>
                    <a:pt x="68" y="650"/>
                  </a:lnTo>
                  <a:lnTo>
                    <a:pt x="59" y="635"/>
                  </a:lnTo>
                  <a:lnTo>
                    <a:pt x="58" y="625"/>
                  </a:lnTo>
                  <a:lnTo>
                    <a:pt x="59" y="618"/>
                  </a:lnTo>
                  <a:lnTo>
                    <a:pt x="56" y="608"/>
                  </a:lnTo>
                  <a:lnTo>
                    <a:pt x="59" y="600"/>
                  </a:lnTo>
                  <a:lnTo>
                    <a:pt x="60" y="597"/>
                  </a:lnTo>
                  <a:lnTo>
                    <a:pt x="62" y="585"/>
                  </a:lnTo>
                  <a:lnTo>
                    <a:pt x="67" y="581"/>
                  </a:lnTo>
                  <a:lnTo>
                    <a:pt x="68" y="575"/>
                  </a:lnTo>
                  <a:lnTo>
                    <a:pt x="66" y="570"/>
                  </a:lnTo>
                  <a:lnTo>
                    <a:pt x="65" y="560"/>
                  </a:lnTo>
                  <a:lnTo>
                    <a:pt x="67" y="551"/>
                  </a:lnTo>
                  <a:lnTo>
                    <a:pt x="67" y="539"/>
                  </a:lnTo>
                  <a:lnTo>
                    <a:pt x="66" y="530"/>
                  </a:lnTo>
                  <a:lnTo>
                    <a:pt x="63" y="521"/>
                  </a:lnTo>
                  <a:lnTo>
                    <a:pt x="61" y="519"/>
                  </a:lnTo>
                  <a:lnTo>
                    <a:pt x="56" y="519"/>
                  </a:lnTo>
                  <a:lnTo>
                    <a:pt x="53" y="512"/>
                  </a:lnTo>
                  <a:lnTo>
                    <a:pt x="54" y="498"/>
                  </a:lnTo>
                  <a:lnTo>
                    <a:pt x="56" y="493"/>
                  </a:lnTo>
                  <a:lnTo>
                    <a:pt x="56" y="488"/>
                  </a:lnTo>
                  <a:lnTo>
                    <a:pt x="61" y="492"/>
                  </a:lnTo>
                  <a:lnTo>
                    <a:pt x="66" y="497"/>
                  </a:lnTo>
                  <a:lnTo>
                    <a:pt x="76" y="496"/>
                  </a:lnTo>
                  <a:lnTo>
                    <a:pt x="94" y="482"/>
                  </a:lnTo>
                  <a:lnTo>
                    <a:pt x="102" y="476"/>
                  </a:lnTo>
                  <a:lnTo>
                    <a:pt x="109" y="474"/>
                  </a:lnTo>
                  <a:lnTo>
                    <a:pt x="116" y="465"/>
                  </a:lnTo>
                  <a:close/>
                </a:path>
              </a:pathLst>
            </a:custGeom>
            <a:solidFill>
              <a:srgbClr val="000066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27" name="Freeform 106"/>
            <p:cNvSpPr>
              <a:spLocks/>
            </p:cNvSpPr>
            <p:nvPr/>
          </p:nvSpPr>
          <p:spPr bwMode="auto">
            <a:xfrm>
              <a:off x="3277866" y="5060950"/>
              <a:ext cx="185737" cy="396875"/>
            </a:xfrm>
            <a:custGeom>
              <a:avLst/>
              <a:gdLst>
                <a:gd name="T0" fmla="*/ 512709 w 116"/>
                <a:gd name="T1" fmla="*/ 1085952 h 241"/>
                <a:gd name="T2" fmla="*/ 526438 w 116"/>
                <a:gd name="T3" fmla="*/ 1171888 h 241"/>
                <a:gd name="T4" fmla="*/ 531022 w 116"/>
                <a:gd name="T5" fmla="*/ 1304702 h 241"/>
                <a:gd name="T6" fmla="*/ 471511 w 116"/>
                <a:gd name="T7" fmla="*/ 1414079 h 241"/>
                <a:gd name="T8" fmla="*/ 430310 w 116"/>
                <a:gd name="T9" fmla="*/ 1570337 h 241"/>
                <a:gd name="T10" fmla="*/ 384529 w 116"/>
                <a:gd name="T11" fmla="*/ 1648458 h 241"/>
                <a:gd name="T12" fmla="*/ 370802 w 116"/>
                <a:gd name="T13" fmla="*/ 1757835 h 241"/>
                <a:gd name="T14" fmla="*/ 347910 w 116"/>
                <a:gd name="T15" fmla="*/ 1812528 h 241"/>
                <a:gd name="T16" fmla="*/ 306710 w 116"/>
                <a:gd name="T17" fmla="*/ 1882838 h 241"/>
                <a:gd name="T18" fmla="*/ 302133 w 116"/>
                <a:gd name="T19" fmla="*/ 1875022 h 241"/>
                <a:gd name="T20" fmla="*/ 247197 w 116"/>
                <a:gd name="T21" fmla="*/ 1843779 h 241"/>
                <a:gd name="T22" fmla="*/ 238041 w 116"/>
                <a:gd name="T23" fmla="*/ 1742210 h 241"/>
                <a:gd name="T24" fmla="*/ 196836 w 116"/>
                <a:gd name="T25" fmla="*/ 1664085 h 241"/>
                <a:gd name="T26" fmla="*/ 100711 w 116"/>
                <a:gd name="T27" fmla="*/ 1617208 h 241"/>
                <a:gd name="T28" fmla="*/ 45779 w 116"/>
                <a:gd name="T29" fmla="*/ 1492200 h 241"/>
                <a:gd name="T30" fmla="*/ 22890 w 116"/>
                <a:gd name="T31" fmla="*/ 1414079 h 241"/>
                <a:gd name="T32" fmla="*/ 59514 w 116"/>
                <a:gd name="T33" fmla="*/ 1421895 h 241"/>
                <a:gd name="T34" fmla="*/ 54934 w 116"/>
                <a:gd name="T35" fmla="*/ 1343767 h 241"/>
                <a:gd name="T36" fmla="*/ 32047 w 116"/>
                <a:gd name="T37" fmla="*/ 1226585 h 241"/>
                <a:gd name="T38" fmla="*/ 50357 w 116"/>
                <a:gd name="T39" fmla="*/ 1109395 h 241"/>
                <a:gd name="T40" fmla="*/ 54934 w 116"/>
                <a:gd name="T41" fmla="*/ 1085952 h 241"/>
                <a:gd name="T42" fmla="*/ 50357 w 116"/>
                <a:gd name="T43" fmla="*/ 1000010 h 241"/>
                <a:gd name="T44" fmla="*/ 54934 w 116"/>
                <a:gd name="T45" fmla="*/ 921887 h 241"/>
                <a:gd name="T46" fmla="*/ 32047 w 116"/>
                <a:gd name="T47" fmla="*/ 828138 h 241"/>
                <a:gd name="T48" fmla="*/ 36621 w 116"/>
                <a:gd name="T49" fmla="*/ 781264 h 241"/>
                <a:gd name="T50" fmla="*/ 50357 w 116"/>
                <a:gd name="T51" fmla="*/ 679693 h 241"/>
                <a:gd name="T52" fmla="*/ 68665 w 116"/>
                <a:gd name="T53" fmla="*/ 554693 h 241"/>
                <a:gd name="T54" fmla="*/ 41201 w 116"/>
                <a:gd name="T55" fmla="*/ 507820 h 241"/>
                <a:gd name="T56" fmla="*/ 0 w 116"/>
                <a:gd name="T57" fmla="*/ 500011 h 241"/>
                <a:gd name="T58" fmla="*/ 22890 w 116"/>
                <a:gd name="T59" fmla="*/ 359384 h 241"/>
                <a:gd name="T60" fmla="*/ 4579 w 116"/>
                <a:gd name="T61" fmla="*/ 265627 h 241"/>
                <a:gd name="T62" fmla="*/ 22890 w 116"/>
                <a:gd name="T63" fmla="*/ 140629 h 241"/>
                <a:gd name="T64" fmla="*/ 59514 w 116"/>
                <a:gd name="T65" fmla="*/ 85937 h 241"/>
                <a:gd name="T66" fmla="*/ 91549 w 116"/>
                <a:gd name="T67" fmla="*/ 0 h 241"/>
                <a:gd name="T68" fmla="*/ 132753 w 116"/>
                <a:gd name="T69" fmla="*/ 54691 h 241"/>
                <a:gd name="T70" fmla="*/ 141909 w 116"/>
                <a:gd name="T71" fmla="*/ 54691 h 241"/>
                <a:gd name="T72" fmla="*/ 206000 w 116"/>
                <a:gd name="T73" fmla="*/ 62495 h 241"/>
                <a:gd name="T74" fmla="*/ 238041 w 116"/>
                <a:gd name="T75" fmla="*/ 156247 h 241"/>
                <a:gd name="T76" fmla="*/ 297555 w 116"/>
                <a:gd name="T77" fmla="*/ 179686 h 241"/>
                <a:gd name="T78" fmla="*/ 361643 w 116"/>
                <a:gd name="T79" fmla="*/ 312503 h 241"/>
                <a:gd name="T80" fmla="*/ 357068 w 116"/>
                <a:gd name="T81" fmla="*/ 406255 h 241"/>
                <a:gd name="T82" fmla="*/ 352486 w 116"/>
                <a:gd name="T83" fmla="*/ 468752 h 241"/>
                <a:gd name="T84" fmla="*/ 352486 w 116"/>
                <a:gd name="T85" fmla="*/ 632824 h 241"/>
                <a:gd name="T86" fmla="*/ 361643 w 116"/>
                <a:gd name="T87" fmla="*/ 781264 h 241"/>
                <a:gd name="T88" fmla="*/ 411996 w 116"/>
                <a:gd name="T89" fmla="*/ 945323 h 241"/>
                <a:gd name="T90" fmla="*/ 466927 w 116"/>
                <a:gd name="T91" fmla="*/ 1031265 h 241"/>
                <a:gd name="T92" fmla="*/ 512709 w 116"/>
                <a:gd name="T93" fmla="*/ 1085952 h 24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6"/>
                <a:gd name="T142" fmla="*/ 0 h 241"/>
                <a:gd name="T143" fmla="*/ 116 w 116"/>
                <a:gd name="T144" fmla="*/ 241 h 24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6" h="241">
                  <a:moveTo>
                    <a:pt x="112" y="139"/>
                  </a:moveTo>
                  <a:lnTo>
                    <a:pt x="115" y="150"/>
                  </a:lnTo>
                  <a:lnTo>
                    <a:pt x="116" y="167"/>
                  </a:lnTo>
                  <a:lnTo>
                    <a:pt x="103" y="181"/>
                  </a:lnTo>
                  <a:lnTo>
                    <a:pt x="94" y="201"/>
                  </a:lnTo>
                  <a:lnTo>
                    <a:pt x="84" y="211"/>
                  </a:lnTo>
                  <a:lnTo>
                    <a:pt x="81" y="225"/>
                  </a:lnTo>
                  <a:lnTo>
                    <a:pt x="76" y="232"/>
                  </a:lnTo>
                  <a:lnTo>
                    <a:pt x="67" y="241"/>
                  </a:lnTo>
                  <a:lnTo>
                    <a:pt x="66" y="240"/>
                  </a:lnTo>
                  <a:lnTo>
                    <a:pt x="54" y="236"/>
                  </a:lnTo>
                  <a:lnTo>
                    <a:pt x="52" y="223"/>
                  </a:lnTo>
                  <a:lnTo>
                    <a:pt x="43" y="213"/>
                  </a:lnTo>
                  <a:lnTo>
                    <a:pt x="22" y="207"/>
                  </a:lnTo>
                  <a:lnTo>
                    <a:pt x="10" y="191"/>
                  </a:lnTo>
                  <a:lnTo>
                    <a:pt x="5" y="181"/>
                  </a:lnTo>
                  <a:lnTo>
                    <a:pt x="13" y="182"/>
                  </a:lnTo>
                  <a:lnTo>
                    <a:pt x="12" y="172"/>
                  </a:lnTo>
                  <a:lnTo>
                    <a:pt x="7" y="157"/>
                  </a:lnTo>
                  <a:lnTo>
                    <a:pt x="11" y="142"/>
                  </a:lnTo>
                  <a:lnTo>
                    <a:pt x="12" y="139"/>
                  </a:lnTo>
                  <a:lnTo>
                    <a:pt x="11" y="128"/>
                  </a:lnTo>
                  <a:lnTo>
                    <a:pt x="12" y="118"/>
                  </a:lnTo>
                  <a:lnTo>
                    <a:pt x="7" y="106"/>
                  </a:lnTo>
                  <a:lnTo>
                    <a:pt x="8" y="100"/>
                  </a:lnTo>
                  <a:lnTo>
                    <a:pt x="11" y="87"/>
                  </a:lnTo>
                  <a:lnTo>
                    <a:pt x="15" y="71"/>
                  </a:lnTo>
                  <a:lnTo>
                    <a:pt x="9" y="65"/>
                  </a:lnTo>
                  <a:lnTo>
                    <a:pt x="0" y="64"/>
                  </a:lnTo>
                  <a:lnTo>
                    <a:pt x="5" y="46"/>
                  </a:lnTo>
                  <a:lnTo>
                    <a:pt x="1" y="34"/>
                  </a:lnTo>
                  <a:lnTo>
                    <a:pt x="5" y="18"/>
                  </a:lnTo>
                  <a:lnTo>
                    <a:pt x="13" y="11"/>
                  </a:lnTo>
                  <a:lnTo>
                    <a:pt x="20" y="0"/>
                  </a:lnTo>
                  <a:lnTo>
                    <a:pt x="29" y="7"/>
                  </a:lnTo>
                  <a:lnTo>
                    <a:pt x="31" y="7"/>
                  </a:lnTo>
                  <a:lnTo>
                    <a:pt x="45" y="8"/>
                  </a:lnTo>
                  <a:lnTo>
                    <a:pt x="52" y="20"/>
                  </a:lnTo>
                  <a:lnTo>
                    <a:pt x="65" y="23"/>
                  </a:lnTo>
                  <a:lnTo>
                    <a:pt x="79" y="40"/>
                  </a:lnTo>
                  <a:lnTo>
                    <a:pt x="78" y="52"/>
                  </a:lnTo>
                  <a:lnTo>
                    <a:pt x="77" y="60"/>
                  </a:lnTo>
                  <a:lnTo>
                    <a:pt x="77" y="81"/>
                  </a:lnTo>
                  <a:lnTo>
                    <a:pt x="79" y="100"/>
                  </a:lnTo>
                  <a:lnTo>
                    <a:pt x="90" y="121"/>
                  </a:lnTo>
                  <a:lnTo>
                    <a:pt x="102" y="132"/>
                  </a:lnTo>
                  <a:lnTo>
                    <a:pt x="112" y="139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28" name="Freeform 140"/>
            <p:cNvSpPr>
              <a:spLocks/>
            </p:cNvSpPr>
            <p:nvPr/>
          </p:nvSpPr>
          <p:spPr bwMode="auto">
            <a:xfrm>
              <a:off x="2907978" y="4702175"/>
              <a:ext cx="374650" cy="368300"/>
            </a:xfrm>
            <a:custGeom>
              <a:avLst/>
              <a:gdLst>
                <a:gd name="T0" fmla="*/ 715326 w 237"/>
                <a:gd name="T1" fmla="*/ 595472 h 224"/>
                <a:gd name="T2" fmla="*/ 763938 w 237"/>
                <a:gd name="T3" fmla="*/ 683994 h 224"/>
                <a:gd name="T4" fmla="*/ 812554 w 237"/>
                <a:gd name="T5" fmla="*/ 844927 h 224"/>
                <a:gd name="T6" fmla="*/ 760466 w 237"/>
                <a:gd name="T7" fmla="*/ 877104 h 224"/>
                <a:gd name="T8" fmla="*/ 795193 w 237"/>
                <a:gd name="T9" fmla="*/ 1102419 h 224"/>
                <a:gd name="T10" fmla="*/ 750049 w 237"/>
                <a:gd name="T11" fmla="*/ 1150708 h 224"/>
                <a:gd name="T12" fmla="*/ 715326 w 237"/>
                <a:gd name="T13" fmla="*/ 1142664 h 224"/>
                <a:gd name="T14" fmla="*/ 725742 w 237"/>
                <a:gd name="T15" fmla="*/ 1279458 h 224"/>
                <a:gd name="T16" fmla="*/ 663241 w 237"/>
                <a:gd name="T17" fmla="*/ 1247264 h 224"/>
                <a:gd name="T18" fmla="*/ 618093 w 237"/>
                <a:gd name="T19" fmla="*/ 1166797 h 224"/>
                <a:gd name="T20" fmla="*/ 642403 w 237"/>
                <a:gd name="T21" fmla="*/ 1351880 h 224"/>
                <a:gd name="T22" fmla="*/ 625040 w 237"/>
                <a:gd name="T23" fmla="*/ 1480628 h 224"/>
                <a:gd name="T24" fmla="*/ 583372 w 237"/>
                <a:gd name="T25" fmla="*/ 1520863 h 224"/>
                <a:gd name="T26" fmla="*/ 583372 w 237"/>
                <a:gd name="T27" fmla="*/ 1641569 h 224"/>
                <a:gd name="T28" fmla="*/ 607678 w 237"/>
                <a:gd name="T29" fmla="*/ 1762271 h 224"/>
                <a:gd name="T30" fmla="*/ 586842 w 237"/>
                <a:gd name="T31" fmla="*/ 1802500 h 224"/>
                <a:gd name="T32" fmla="*/ 427111 w 237"/>
                <a:gd name="T33" fmla="*/ 1528915 h 224"/>
                <a:gd name="T34" fmla="*/ 399330 w 237"/>
                <a:gd name="T35" fmla="*/ 1424304 h 224"/>
                <a:gd name="T36" fmla="*/ 326409 w 237"/>
                <a:gd name="T37" fmla="*/ 1190944 h 224"/>
                <a:gd name="T38" fmla="*/ 263908 w 237"/>
                <a:gd name="T39" fmla="*/ 1142664 h 224"/>
                <a:gd name="T40" fmla="*/ 215293 w 237"/>
                <a:gd name="T41" fmla="*/ 965623 h 224"/>
                <a:gd name="T42" fmla="*/ 125006 w 237"/>
                <a:gd name="T43" fmla="*/ 780548 h 224"/>
                <a:gd name="T44" fmla="*/ 86812 w 237"/>
                <a:gd name="T45" fmla="*/ 724217 h 224"/>
                <a:gd name="T46" fmla="*/ 100700 w 237"/>
                <a:gd name="T47" fmla="*/ 635709 h 224"/>
                <a:gd name="T48" fmla="*/ 0 w 237"/>
                <a:gd name="T49" fmla="*/ 305785 h 224"/>
                <a:gd name="T50" fmla="*/ 38197 w 237"/>
                <a:gd name="T51" fmla="*/ 0 h 224"/>
                <a:gd name="T52" fmla="*/ 142371 w 237"/>
                <a:gd name="T53" fmla="*/ 144841 h 224"/>
                <a:gd name="T54" fmla="*/ 222240 w 237"/>
                <a:gd name="T55" fmla="*/ 64380 h 224"/>
                <a:gd name="T56" fmla="*/ 305579 w 237"/>
                <a:gd name="T57" fmla="*/ 104614 h 224"/>
                <a:gd name="T58" fmla="*/ 361138 w 237"/>
                <a:gd name="T59" fmla="*/ 96562 h 224"/>
                <a:gd name="T60" fmla="*/ 413219 w 237"/>
                <a:gd name="T61" fmla="*/ 112653 h 224"/>
                <a:gd name="T62" fmla="*/ 486143 w 237"/>
                <a:gd name="T63" fmla="*/ 104614 h 224"/>
                <a:gd name="T64" fmla="*/ 534753 w 237"/>
                <a:gd name="T65" fmla="*/ 112653 h 224"/>
                <a:gd name="T66" fmla="*/ 614621 w 237"/>
                <a:gd name="T67" fmla="*/ 104614 h 224"/>
                <a:gd name="T68" fmla="*/ 673650 w 237"/>
                <a:gd name="T69" fmla="*/ 273590 h 224"/>
                <a:gd name="T70" fmla="*/ 781300 w 237"/>
                <a:gd name="T71" fmla="*/ 281639 h 2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7"/>
                <a:gd name="T109" fmla="*/ 0 h 224"/>
                <a:gd name="T110" fmla="*/ 237 w 237"/>
                <a:gd name="T111" fmla="*/ 224 h 2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7" h="224">
                  <a:moveTo>
                    <a:pt x="225" y="35"/>
                  </a:moveTo>
                  <a:lnTo>
                    <a:pt x="206" y="74"/>
                  </a:lnTo>
                  <a:lnTo>
                    <a:pt x="210" y="83"/>
                  </a:lnTo>
                  <a:lnTo>
                    <a:pt x="220" y="85"/>
                  </a:lnTo>
                  <a:lnTo>
                    <a:pt x="237" y="97"/>
                  </a:lnTo>
                  <a:lnTo>
                    <a:pt x="234" y="105"/>
                  </a:lnTo>
                  <a:lnTo>
                    <a:pt x="222" y="105"/>
                  </a:lnTo>
                  <a:lnTo>
                    <a:pt x="219" y="109"/>
                  </a:lnTo>
                  <a:lnTo>
                    <a:pt x="231" y="130"/>
                  </a:lnTo>
                  <a:lnTo>
                    <a:pt x="229" y="137"/>
                  </a:lnTo>
                  <a:lnTo>
                    <a:pt x="220" y="134"/>
                  </a:lnTo>
                  <a:lnTo>
                    <a:pt x="216" y="143"/>
                  </a:lnTo>
                  <a:lnTo>
                    <a:pt x="211" y="139"/>
                  </a:lnTo>
                  <a:lnTo>
                    <a:pt x="206" y="142"/>
                  </a:lnTo>
                  <a:lnTo>
                    <a:pt x="200" y="144"/>
                  </a:lnTo>
                  <a:lnTo>
                    <a:pt x="209" y="159"/>
                  </a:lnTo>
                  <a:lnTo>
                    <a:pt x="206" y="163"/>
                  </a:lnTo>
                  <a:lnTo>
                    <a:pt x="191" y="155"/>
                  </a:lnTo>
                  <a:lnTo>
                    <a:pt x="184" y="145"/>
                  </a:lnTo>
                  <a:lnTo>
                    <a:pt x="178" y="145"/>
                  </a:lnTo>
                  <a:lnTo>
                    <a:pt x="177" y="154"/>
                  </a:lnTo>
                  <a:lnTo>
                    <a:pt x="185" y="168"/>
                  </a:lnTo>
                  <a:lnTo>
                    <a:pt x="188" y="177"/>
                  </a:lnTo>
                  <a:lnTo>
                    <a:pt x="180" y="184"/>
                  </a:lnTo>
                  <a:lnTo>
                    <a:pt x="175" y="184"/>
                  </a:lnTo>
                  <a:lnTo>
                    <a:pt x="168" y="189"/>
                  </a:lnTo>
                  <a:lnTo>
                    <a:pt x="170" y="196"/>
                  </a:lnTo>
                  <a:lnTo>
                    <a:pt x="168" y="204"/>
                  </a:lnTo>
                  <a:lnTo>
                    <a:pt x="175" y="214"/>
                  </a:lnTo>
                  <a:lnTo>
                    <a:pt x="175" y="219"/>
                  </a:lnTo>
                  <a:lnTo>
                    <a:pt x="170" y="221"/>
                  </a:lnTo>
                  <a:lnTo>
                    <a:pt x="169" y="224"/>
                  </a:lnTo>
                  <a:lnTo>
                    <a:pt x="144" y="203"/>
                  </a:lnTo>
                  <a:lnTo>
                    <a:pt x="123" y="190"/>
                  </a:lnTo>
                  <a:lnTo>
                    <a:pt x="119" y="189"/>
                  </a:lnTo>
                  <a:lnTo>
                    <a:pt x="115" y="177"/>
                  </a:lnTo>
                  <a:lnTo>
                    <a:pt x="93" y="163"/>
                  </a:lnTo>
                  <a:lnTo>
                    <a:pt x="94" y="148"/>
                  </a:lnTo>
                  <a:lnTo>
                    <a:pt x="86" y="144"/>
                  </a:lnTo>
                  <a:lnTo>
                    <a:pt x="76" y="142"/>
                  </a:lnTo>
                  <a:lnTo>
                    <a:pt x="74" y="127"/>
                  </a:lnTo>
                  <a:lnTo>
                    <a:pt x="62" y="120"/>
                  </a:lnTo>
                  <a:lnTo>
                    <a:pt x="50" y="104"/>
                  </a:lnTo>
                  <a:lnTo>
                    <a:pt x="36" y="97"/>
                  </a:lnTo>
                  <a:lnTo>
                    <a:pt x="31" y="89"/>
                  </a:lnTo>
                  <a:lnTo>
                    <a:pt x="25" y="90"/>
                  </a:lnTo>
                  <a:lnTo>
                    <a:pt x="24" y="85"/>
                  </a:lnTo>
                  <a:lnTo>
                    <a:pt x="29" y="79"/>
                  </a:lnTo>
                  <a:lnTo>
                    <a:pt x="18" y="51"/>
                  </a:lnTo>
                  <a:lnTo>
                    <a:pt x="0" y="38"/>
                  </a:lnTo>
                  <a:lnTo>
                    <a:pt x="0" y="20"/>
                  </a:lnTo>
                  <a:lnTo>
                    <a:pt x="11" y="0"/>
                  </a:lnTo>
                  <a:lnTo>
                    <a:pt x="34" y="23"/>
                  </a:lnTo>
                  <a:lnTo>
                    <a:pt x="41" y="18"/>
                  </a:lnTo>
                  <a:lnTo>
                    <a:pt x="47" y="4"/>
                  </a:lnTo>
                  <a:lnTo>
                    <a:pt x="64" y="8"/>
                  </a:lnTo>
                  <a:lnTo>
                    <a:pt x="72" y="1"/>
                  </a:lnTo>
                  <a:lnTo>
                    <a:pt x="88" y="13"/>
                  </a:lnTo>
                  <a:lnTo>
                    <a:pt x="94" y="9"/>
                  </a:lnTo>
                  <a:lnTo>
                    <a:pt x="104" y="12"/>
                  </a:lnTo>
                  <a:lnTo>
                    <a:pt x="107" y="17"/>
                  </a:lnTo>
                  <a:lnTo>
                    <a:pt x="119" y="14"/>
                  </a:lnTo>
                  <a:lnTo>
                    <a:pt x="130" y="18"/>
                  </a:lnTo>
                  <a:lnTo>
                    <a:pt x="140" y="13"/>
                  </a:lnTo>
                  <a:lnTo>
                    <a:pt x="144" y="17"/>
                  </a:lnTo>
                  <a:lnTo>
                    <a:pt x="154" y="14"/>
                  </a:lnTo>
                  <a:lnTo>
                    <a:pt x="165" y="18"/>
                  </a:lnTo>
                  <a:lnTo>
                    <a:pt x="177" y="13"/>
                  </a:lnTo>
                  <a:lnTo>
                    <a:pt x="186" y="26"/>
                  </a:lnTo>
                  <a:lnTo>
                    <a:pt x="194" y="34"/>
                  </a:lnTo>
                  <a:lnTo>
                    <a:pt x="205" y="31"/>
                  </a:lnTo>
                  <a:lnTo>
                    <a:pt x="225" y="35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29" name="Freeform 141"/>
            <p:cNvSpPr>
              <a:spLocks noEditPoints="1"/>
            </p:cNvSpPr>
            <p:nvPr/>
          </p:nvSpPr>
          <p:spPr bwMode="auto">
            <a:xfrm>
              <a:off x="3181028" y="4562475"/>
              <a:ext cx="415925" cy="573088"/>
            </a:xfrm>
            <a:custGeom>
              <a:avLst/>
              <a:gdLst>
                <a:gd name="T0" fmla="*/ 139033 w 263"/>
                <a:gd name="T1" fmla="*/ 1670120 h 349"/>
                <a:gd name="T2" fmla="*/ 285020 w 263"/>
                <a:gd name="T3" fmla="*/ 53136 h 349"/>
                <a:gd name="T4" fmla="*/ 358013 w 263"/>
                <a:gd name="T5" fmla="*/ 113876 h 349"/>
                <a:gd name="T6" fmla="*/ 424051 w 263"/>
                <a:gd name="T7" fmla="*/ 296065 h 349"/>
                <a:gd name="T8" fmla="*/ 486617 w 263"/>
                <a:gd name="T9" fmla="*/ 546585 h 349"/>
                <a:gd name="T10" fmla="*/ 556134 w 263"/>
                <a:gd name="T11" fmla="*/ 592133 h 349"/>
                <a:gd name="T12" fmla="*/ 576984 w 263"/>
                <a:gd name="T13" fmla="*/ 789517 h 349"/>
                <a:gd name="T14" fmla="*/ 702120 w 263"/>
                <a:gd name="T15" fmla="*/ 903385 h 349"/>
                <a:gd name="T16" fmla="*/ 789016 w 263"/>
                <a:gd name="T17" fmla="*/ 850242 h 349"/>
                <a:gd name="T18" fmla="*/ 785539 w 263"/>
                <a:gd name="T19" fmla="*/ 1032437 h 349"/>
                <a:gd name="T20" fmla="*/ 858529 w 263"/>
                <a:gd name="T21" fmla="*/ 1176679 h 349"/>
                <a:gd name="T22" fmla="*/ 795964 w 263"/>
                <a:gd name="T23" fmla="*/ 1427188 h 349"/>
                <a:gd name="T24" fmla="*/ 851578 w 263"/>
                <a:gd name="T25" fmla="*/ 1708067 h 349"/>
                <a:gd name="T26" fmla="*/ 875911 w 263"/>
                <a:gd name="T27" fmla="*/ 1943415 h 349"/>
                <a:gd name="T28" fmla="*/ 844630 w 263"/>
                <a:gd name="T29" fmla="*/ 2315393 h 349"/>
                <a:gd name="T30" fmla="*/ 768160 w 263"/>
                <a:gd name="T31" fmla="*/ 2322984 h 349"/>
                <a:gd name="T32" fmla="*/ 681266 w 263"/>
                <a:gd name="T33" fmla="*/ 2345759 h 349"/>
                <a:gd name="T34" fmla="*/ 611750 w 263"/>
                <a:gd name="T35" fmla="*/ 2391302 h 349"/>
                <a:gd name="T36" fmla="*/ 559608 w 263"/>
                <a:gd name="T37" fmla="*/ 2383716 h 349"/>
                <a:gd name="T38" fmla="*/ 493572 w 263"/>
                <a:gd name="T39" fmla="*/ 2611454 h 349"/>
                <a:gd name="T40" fmla="*/ 469240 w 263"/>
                <a:gd name="T41" fmla="*/ 2558316 h 349"/>
                <a:gd name="T42" fmla="*/ 378870 w 263"/>
                <a:gd name="T43" fmla="*/ 2406492 h 349"/>
                <a:gd name="T44" fmla="*/ 333683 w 263"/>
                <a:gd name="T45" fmla="*/ 2209113 h 349"/>
                <a:gd name="T46" fmla="*/ 340632 w 263"/>
                <a:gd name="T47" fmla="*/ 2118009 h 349"/>
                <a:gd name="T48" fmla="*/ 358013 w 263"/>
                <a:gd name="T49" fmla="*/ 2110428 h 349"/>
                <a:gd name="T50" fmla="*/ 371911 w 263"/>
                <a:gd name="T51" fmla="*/ 2110428 h 349"/>
                <a:gd name="T52" fmla="*/ 382342 w 263"/>
                <a:gd name="T53" fmla="*/ 2095238 h 349"/>
                <a:gd name="T54" fmla="*/ 385820 w 263"/>
                <a:gd name="T55" fmla="*/ 2072461 h 349"/>
                <a:gd name="T56" fmla="*/ 385820 w 263"/>
                <a:gd name="T57" fmla="*/ 2034506 h 349"/>
                <a:gd name="T58" fmla="*/ 375388 w 263"/>
                <a:gd name="T59" fmla="*/ 2011736 h 349"/>
                <a:gd name="T60" fmla="*/ 347585 w 263"/>
                <a:gd name="T61" fmla="*/ 1996547 h 349"/>
                <a:gd name="T62" fmla="*/ 312824 w 263"/>
                <a:gd name="T63" fmla="*/ 1935818 h 349"/>
                <a:gd name="T64" fmla="*/ 298920 w 263"/>
                <a:gd name="T65" fmla="*/ 1913044 h 349"/>
                <a:gd name="T66" fmla="*/ 285020 w 263"/>
                <a:gd name="T67" fmla="*/ 1913044 h 349"/>
                <a:gd name="T68" fmla="*/ 274589 w 263"/>
                <a:gd name="T69" fmla="*/ 1920635 h 349"/>
                <a:gd name="T70" fmla="*/ 264167 w 263"/>
                <a:gd name="T71" fmla="*/ 1905448 h 349"/>
                <a:gd name="T72" fmla="*/ 260688 w 263"/>
                <a:gd name="T73" fmla="*/ 1882685 h 349"/>
                <a:gd name="T74" fmla="*/ 250262 w 263"/>
                <a:gd name="T75" fmla="*/ 1875089 h 349"/>
                <a:gd name="T76" fmla="*/ 236359 w 263"/>
                <a:gd name="T77" fmla="*/ 1882685 h 349"/>
                <a:gd name="T78" fmla="*/ 222452 w 263"/>
                <a:gd name="T79" fmla="*/ 1875089 h 349"/>
                <a:gd name="T80" fmla="*/ 215502 w 263"/>
                <a:gd name="T81" fmla="*/ 1852311 h 349"/>
                <a:gd name="T82" fmla="*/ 198120 w 263"/>
                <a:gd name="T83" fmla="*/ 1799176 h 349"/>
                <a:gd name="T84" fmla="*/ 173792 w 263"/>
                <a:gd name="T85" fmla="*/ 1761212 h 349"/>
                <a:gd name="T86" fmla="*/ 156413 w 263"/>
                <a:gd name="T87" fmla="*/ 1738440 h 349"/>
                <a:gd name="T88" fmla="*/ 149460 w 263"/>
                <a:gd name="T89" fmla="*/ 1700481 h 349"/>
                <a:gd name="T90" fmla="*/ 159892 w 263"/>
                <a:gd name="T91" fmla="*/ 1609383 h 349"/>
                <a:gd name="T92" fmla="*/ 198120 w 263"/>
                <a:gd name="T93" fmla="*/ 1579024 h 349"/>
                <a:gd name="T94" fmla="*/ 166838 w 263"/>
                <a:gd name="T95" fmla="*/ 1396825 h 349"/>
                <a:gd name="T96" fmla="*/ 218977 w 263"/>
                <a:gd name="T97" fmla="*/ 1328502 h 349"/>
                <a:gd name="T98" fmla="*/ 128606 w 263"/>
                <a:gd name="T99" fmla="*/ 1222222 h 349"/>
                <a:gd name="T100" fmla="*/ 177265 w 263"/>
                <a:gd name="T101" fmla="*/ 865422 h 349"/>
                <a:gd name="T102" fmla="*/ 121654 w 263"/>
                <a:gd name="T103" fmla="*/ 675633 h 349"/>
                <a:gd name="T104" fmla="*/ 59090 w 263"/>
                <a:gd name="T105" fmla="*/ 523811 h 349"/>
                <a:gd name="T106" fmla="*/ 34762 w 263"/>
                <a:gd name="T107" fmla="*/ 394753 h 349"/>
                <a:gd name="T108" fmla="*/ 0 w 263"/>
                <a:gd name="T109" fmla="*/ 212564 h 349"/>
                <a:gd name="T110" fmla="*/ 72997 w 263"/>
                <a:gd name="T111" fmla="*/ 151823 h 349"/>
                <a:gd name="T112" fmla="*/ 180749 w 263"/>
                <a:gd name="T113" fmla="*/ 45543 h 349"/>
                <a:gd name="T114" fmla="*/ 267638 w 263"/>
                <a:gd name="T115" fmla="*/ 0 h 34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63"/>
                <a:gd name="T175" fmla="*/ 0 h 349"/>
                <a:gd name="T176" fmla="*/ 263 w 263"/>
                <a:gd name="T177" fmla="*/ 349 h 34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63" h="349">
                  <a:moveTo>
                    <a:pt x="37" y="218"/>
                  </a:moveTo>
                  <a:lnTo>
                    <a:pt x="40" y="220"/>
                  </a:lnTo>
                  <a:lnTo>
                    <a:pt x="37" y="218"/>
                  </a:lnTo>
                  <a:close/>
                  <a:moveTo>
                    <a:pt x="82" y="7"/>
                  </a:moveTo>
                  <a:lnTo>
                    <a:pt x="88" y="10"/>
                  </a:lnTo>
                  <a:lnTo>
                    <a:pt x="103" y="15"/>
                  </a:lnTo>
                  <a:lnTo>
                    <a:pt x="115" y="28"/>
                  </a:lnTo>
                  <a:lnTo>
                    <a:pt x="122" y="39"/>
                  </a:lnTo>
                  <a:lnTo>
                    <a:pt x="129" y="58"/>
                  </a:lnTo>
                  <a:lnTo>
                    <a:pt x="140" y="72"/>
                  </a:lnTo>
                  <a:lnTo>
                    <a:pt x="151" y="73"/>
                  </a:lnTo>
                  <a:lnTo>
                    <a:pt x="160" y="78"/>
                  </a:lnTo>
                  <a:lnTo>
                    <a:pt x="164" y="88"/>
                  </a:lnTo>
                  <a:lnTo>
                    <a:pt x="166" y="104"/>
                  </a:lnTo>
                  <a:lnTo>
                    <a:pt x="184" y="115"/>
                  </a:lnTo>
                  <a:lnTo>
                    <a:pt x="202" y="119"/>
                  </a:lnTo>
                  <a:lnTo>
                    <a:pt x="215" y="123"/>
                  </a:lnTo>
                  <a:lnTo>
                    <a:pt x="227" y="112"/>
                  </a:lnTo>
                  <a:lnTo>
                    <a:pt x="236" y="123"/>
                  </a:lnTo>
                  <a:lnTo>
                    <a:pt x="226" y="136"/>
                  </a:lnTo>
                  <a:lnTo>
                    <a:pt x="236" y="153"/>
                  </a:lnTo>
                  <a:lnTo>
                    <a:pt x="247" y="155"/>
                  </a:lnTo>
                  <a:lnTo>
                    <a:pt x="229" y="165"/>
                  </a:lnTo>
                  <a:lnTo>
                    <a:pt x="229" y="188"/>
                  </a:lnTo>
                  <a:lnTo>
                    <a:pt x="234" y="211"/>
                  </a:lnTo>
                  <a:lnTo>
                    <a:pt x="245" y="225"/>
                  </a:lnTo>
                  <a:lnTo>
                    <a:pt x="263" y="242"/>
                  </a:lnTo>
                  <a:lnTo>
                    <a:pt x="252" y="256"/>
                  </a:lnTo>
                  <a:lnTo>
                    <a:pt x="241" y="285"/>
                  </a:lnTo>
                  <a:lnTo>
                    <a:pt x="243" y="305"/>
                  </a:lnTo>
                  <a:lnTo>
                    <a:pt x="231" y="301"/>
                  </a:lnTo>
                  <a:lnTo>
                    <a:pt x="221" y="306"/>
                  </a:lnTo>
                  <a:lnTo>
                    <a:pt x="207" y="302"/>
                  </a:lnTo>
                  <a:lnTo>
                    <a:pt x="196" y="309"/>
                  </a:lnTo>
                  <a:lnTo>
                    <a:pt x="179" y="306"/>
                  </a:lnTo>
                  <a:lnTo>
                    <a:pt x="176" y="315"/>
                  </a:lnTo>
                  <a:lnTo>
                    <a:pt x="166" y="318"/>
                  </a:lnTo>
                  <a:lnTo>
                    <a:pt x="161" y="314"/>
                  </a:lnTo>
                  <a:lnTo>
                    <a:pt x="142" y="329"/>
                  </a:lnTo>
                  <a:lnTo>
                    <a:pt x="142" y="344"/>
                  </a:lnTo>
                  <a:lnTo>
                    <a:pt x="134" y="349"/>
                  </a:lnTo>
                  <a:lnTo>
                    <a:pt x="135" y="337"/>
                  </a:lnTo>
                  <a:lnTo>
                    <a:pt x="121" y="320"/>
                  </a:lnTo>
                  <a:lnTo>
                    <a:pt x="109" y="317"/>
                  </a:lnTo>
                  <a:lnTo>
                    <a:pt x="101" y="305"/>
                  </a:lnTo>
                  <a:lnTo>
                    <a:pt x="96" y="291"/>
                  </a:lnTo>
                  <a:lnTo>
                    <a:pt x="95" y="281"/>
                  </a:lnTo>
                  <a:lnTo>
                    <a:pt x="98" y="279"/>
                  </a:lnTo>
                  <a:lnTo>
                    <a:pt x="101" y="278"/>
                  </a:lnTo>
                  <a:lnTo>
                    <a:pt x="103" y="278"/>
                  </a:lnTo>
                  <a:lnTo>
                    <a:pt x="105" y="278"/>
                  </a:lnTo>
                  <a:lnTo>
                    <a:pt x="107" y="278"/>
                  </a:lnTo>
                  <a:lnTo>
                    <a:pt x="108" y="277"/>
                  </a:lnTo>
                  <a:lnTo>
                    <a:pt x="110" y="276"/>
                  </a:lnTo>
                  <a:lnTo>
                    <a:pt x="110" y="274"/>
                  </a:lnTo>
                  <a:lnTo>
                    <a:pt x="111" y="273"/>
                  </a:lnTo>
                  <a:lnTo>
                    <a:pt x="111" y="271"/>
                  </a:lnTo>
                  <a:lnTo>
                    <a:pt x="111" y="268"/>
                  </a:lnTo>
                  <a:lnTo>
                    <a:pt x="109" y="266"/>
                  </a:lnTo>
                  <a:lnTo>
                    <a:pt x="108" y="265"/>
                  </a:lnTo>
                  <a:lnTo>
                    <a:pt x="105" y="264"/>
                  </a:lnTo>
                  <a:lnTo>
                    <a:pt x="100" y="263"/>
                  </a:lnTo>
                  <a:lnTo>
                    <a:pt x="92" y="258"/>
                  </a:lnTo>
                  <a:lnTo>
                    <a:pt x="90" y="255"/>
                  </a:lnTo>
                  <a:lnTo>
                    <a:pt x="88" y="253"/>
                  </a:lnTo>
                  <a:lnTo>
                    <a:pt x="86" y="252"/>
                  </a:lnTo>
                  <a:lnTo>
                    <a:pt x="84" y="252"/>
                  </a:lnTo>
                  <a:lnTo>
                    <a:pt x="82" y="252"/>
                  </a:lnTo>
                  <a:lnTo>
                    <a:pt x="80" y="253"/>
                  </a:lnTo>
                  <a:lnTo>
                    <a:pt x="79" y="253"/>
                  </a:lnTo>
                  <a:lnTo>
                    <a:pt x="78" y="252"/>
                  </a:lnTo>
                  <a:lnTo>
                    <a:pt x="76" y="251"/>
                  </a:lnTo>
                  <a:lnTo>
                    <a:pt x="76" y="250"/>
                  </a:lnTo>
                  <a:lnTo>
                    <a:pt x="75" y="248"/>
                  </a:lnTo>
                  <a:lnTo>
                    <a:pt x="73" y="247"/>
                  </a:lnTo>
                  <a:lnTo>
                    <a:pt x="72" y="247"/>
                  </a:lnTo>
                  <a:lnTo>
                    <a:pt x="70" y="248"/>
                  </a:lnTo>
                  <a:lnTo>
                    <a:pt x="68" y="248"/>
                  </a:lnTo>
                  <a:lnTo>
                    <a:pt x="66" y="248"/>
                  </a:lnTo>
                  <a:lnTo>
                    <a:pt x="64" y="247"/>
                  </a:lnTo>
                  <a:lnTo>
                    <a:pt x="63" y="246"/>
                  </a:lnTo>
                  <a:lnTo>
                    <a:pt x="62" y="244"/>
                  </a:lnTo>
                  <a:lnTo>
                    <a:pt x="60" y="240"/>
                  </a:lnTo>
                  <a:lnTo>
                    <a:pt x="57" y="237"/>
                  </a:lnTo>
                  <a:lnTo>
                    <a:pt x="53" y="234"/>
                  </a:lnTo>
                  <a:lnTo>
                    <a:pt x="50" y="232"/>
                  </a:lnTo>
                  <a:lnTo>
                    <a:pt x="47" y="230"/>
                  </a:lnTo>
                  <a:lnTo>
                    <a:pt x="45" y="229"/>
                  </a:lnTo>
                  <a:lnTo>
                    <a:pt x="44" y="227"/>
                  </a:lnTo>
                  <a:lnTo>
                    <a:pt x="43" y="224"/>
                  </a:lnTo>
                  <a:lnTo>
                    <a:pt x="42" y="221"/>
                  </a:lnTo>
                  <a:lnTo>
                    <a:pt x="46" y="212"/>
                  </a:lnTo>
                  <a:lnTo>
                    <a:pt x="55" y="215"/>
                  </a:lnTo>
                  <a:lnTo>
                    <a:pt x="57" y="208"/>
                  </a:lnTo>
                  <a:lnTo>
                    <a:pt x="45" y="188"/>
                  </a:lnTo>
                  <a:lnTo>
                    <a:pt x="48" y="184"/>
                  </a:lnTo>
                  <a:lnTo>
                    <a:pt x="60" y="184"/>
                  </a:lnTo>
                  <a:lnTo>
                    <a:pt x="63" y="175"/>
                  </a:lnTo>
                  <a:lnTo>
                    <a:pt x="46" y="163"/>
                  </a:lnTo>
                  <a:lnTo>
                    <a:pt x="37" y="161"/>
                  </a:lnTo>
                  <a:lnTo>
                    <a:pt x="33" y="152"/>
                  </a:lnTo>
                  <a:lnTo>
                    <a:pt x="51" y="114"/>
                  </a:lnTo>
                  <a:lnTo>
                    <a:pt x="31" y="109"/>
                  </a:lnTo>
                  <a:lnTo>
                    <a:pt x="35" y="89"/>
                  </a:lnTo>
                  <a:lnTo>
                    <a:pt x="53" y="89"/>
                  </a:lnTo>
                  <a:lnTo>
                    <a:pt x="17" y="69"/>
                  </a:lnTo>
                  <a:lnTo>
                    <a:pt x="19" y="56"/>
                  </a:lnTo>
                  <a:lnTo>
                    <a:pt x="10" y="52"/>
                  </a:lnTo>
                  <a:lnTo>
                    <a:pt x="10" y="39"/>
                  </a:lnTo>
                  <a:lnTo>
                    <a:pt x="0" y="28"/>
                  </a:lnTo>
                  <a:lnTo>
                    <a:pt x="15" y="26"/>
                  </a:lnTo>
                  <a:lnTo>
                    <a:pt x="21" y="20"/>
                  </a:lnTo>
                  <a:lnTo>
                    <a:pt x="36" y="18"/>
                  </a:lnTo>
                  <a:lnTo>
                    <a:pt x="52" y="6"/>
                  </a:lnTo>
                  <a:lnTo>
                    <a:pt x="64" y="5"/>
                  </a:lnTo>
                  <a:lnTo>
                    <a:pt x="77" y="0"/>
                  </a:lnTo>
                  <a:lnTo>
                    <a:pt x="82" y="7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0" name="Freeform 152"/>
            <p:cNvSpPr>
              <a:spLocks/>
            </p:cNvSpPr>
            <p:nvPr/>
          </p:nvSpPr>
          <p:spPr bwMode="auto">
            <a:xfrm>
              <a:off x="3173091" y="4929188"/>
              <a:ext cx="192087" cy="234950"/>
            </a:xfrm>
            <a:custGeom>
              <a:avLst/>
              <a:gdLst>
                <a:gd name="T0" fmla="*/ 183321 w 120"/>
                <a:gd name="T1" fmla="*/ 15050 h 143"/>
                <a:gd name="T2" fmla="*/ 194546 w 120"/>
                <a:gd name="T3" fmla="*/ 45161 h 143"/>
                <a:gd name="T4" fmla="*/ 202030 w 120"/>
                <a:gd name="T5" fmla="*/ 82796 h 143"/>
                <a:gd name="T6" fmla="*/ 220733 w 120"/>
                <a:gd name="T7" fmla="*/ 105372 h 143"/>
                <a:gd name="T8" fmla="*/ 246923 w 120"/>
                <a:gd name="T9" fmla="*/ 143006 h 143"/>
                <a:gd name="T10" fmla="*/ 258147 w 120"/>
                <a:gd name="T11" fmla="*/ 165584 h 143"/>
                <a:gd name="T12" fmla="*/ 269372 w 120"/>
                <a:gd name="T13" fmla="*/ 210739 h 143"/>
                <a:gd name="T14" fmla="*/ 280596 w 120"/>
                <a:gd name="T15" fmla="*/ 225797 h 143"/>
                <a:gd name="T16" fmla="*/ 295561 w 120"/>
                <a:gd name="T17" fmla="*/ 225797 h 143"/>
                <a:gd name="T18" fmla="*/ 306781 w 120"/>
                <a:gd name="T19" fmla="*/ 218268 h 143"/>
                <a:gd name="T20" fmla="*/ 318010 w 120"/>
                <a:gd name="T21" fmla="*/ 240851 h 143"/>
                <a:gd name="T22" fmla="*/ 325488 w 120"/>
                <a:gd name="T23" fmla="*/ 255904 h 143"/>
                <a:gd name="T24" fmla="*/ 340452 w 120"/>
                <a:gd name="T25" fmla="*/ 255904 h 143"/>
                <a:gd name="T26" fmla="*/ 355420 w 120"/>
                <a:gd name="T27" fmla="*/ 255904 h 143"/>
                <a:gd name="T28" fmla="*/ 370386 w 120"/>
                <a:gd name="T29" fmla="*/ 278475 h 143"/>
                <a:gd name="T30" fmla="*/ 407796 w 120"/>
                <a:gd name="T31" fmla="*/ 338691 h 143"/>
                <a:gd name="T32" fmla="*/ 437726 w 120"/>
                <a:gd name="T33" fmla="*/ 353747 h 143"/>
                <a:gd name="T34" fmla="*/ 448953 w 120"/>
                <a:gd name="T35" fmla="*/ 376324 h 143"/>
                <a:gd name="T36" fmla="*/ 448953 w 120"/>
                <a:gd name="T37" fmla="*/ 413957 h 143"/>
                <a:gd name="T38" fmla="*/ 437726 w 120"/>
                <a:gd name="T39" fmla="*/ 444062 h 143"/>
                <a:gd name="T40" fmla="*/ 426503 w 120"/>
                <a:gd name="T41" fmla="*/ 451593 h 143"/>
                <a:gd name="T42" fmla="*/ 411538 w 120"/>
                <a:gd name="T43" fmla="*/ 451593 h 143"/>
                <a:gd name="T44" fmla="*/ 389088 w 120"/>
                <a:gd name="T45" fmla="*/ 474170 h 143"/>
                <a:gd name="T46" fmla="*/ 411538 w 120"/>
                <a:gd name="T47" fmla="*/ 654804 h 143"/>
                <a:gd name="T48" fmla="*/ 351678 w 120"/>
                <a:gd name="T49" fmla="*/ 647279 h 143"/>
                <a:gd name="T50" fmla="*/ 291819 w 120"/>
                <a:gd name="T51" fmla="*/ 677381 h 143"/>
                <a:gd name="T52" fmla="*/ 246923 w 120"/>
                <a:gd name="T53" fmla="*/ 850500 h 143"/>
                <a:gd name="T54" fmla="*/ 243183 w 120"/>
                <a:gd name="T55" fmla="*/ 1076283 h 143"/>
                <a:gd name="T56" fmla="*/ 187064 w 120"/>
                <a:gd name="T57" fmla="*/ 940814 h 143"/>
                <a:gd name="T58" fmla="*/ 101016 w 120"/>
                <a:gd name="T59" fmla="*/ 805337 h 143"/>
                <a:gd name="T60" fmla="*/ 56121 w 120"/>
                <a:gd name="T61" fmla="*/ 737594 h 143"/>
                <a:gd name="T62" fmla="*/ 0 w 120"/>
                <a:gd name="T63" fmla="*/ 677381 h 143"/>
                <a:gd name="T64" fmla="*/ 18709 w 120"/>
                <a:gd name="T65" fmla="*/ 609648 h 143"/>
                <a:gd name="T66" fmla="*/ 37413 w 120"/>
                <a:gd name="T67" fmla="*/ 564485 h 143"/>
                <a:gd name="T68" fmla="*/ 18709 w 120"/>
                <a:gd name="T69" fmla="*/ 421482 h 143"/>
                <a:gd name="T70" fmla="*/ 37413 w 120"/>
                <a:gd name="T71" fmla="*/ 331164 h 143"/>
                <a:gd name="T72" fmla="*/ 89792 w 120"/>
                <a:gd name="T73" fmla="*/ 278475 h 143"/>
                <a:gd name="T74" fmla="*/ 44897 w 120"/>
                <a:gd name="T75" fmla="*/ 105372 h 143"/>
                <a:gd name="T76" fmla="*/ 71086 w 120"/>
                <a:gd name="T77" fmla="*/ 45161 h 143"/>
                <a:gd name="T78" fmla="*/ 157133 w 120"/>
                <a:gd name="T79" fmla="*/ 173104 h 143"/>
                <a:gd name="T80" fmla="*/ 130944 w 120"/>
                <a:gd name="T81" fmla="*/ 30104 h 143"/>
                <a:gd name="T82" fmla="*/ 172101 w 120"/>
                <a:gd name="T83" fmla="*/ 0 h 1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0"/>
                <a:gd name="T127" fmla="*/ 0 h 143"/>
                <a:gd name="T128" fmla="*/ 120 w 120"/>
                <a:gd name="T129" fmla="*/ 143 h 1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0" h="143">
                  <a:moveTo>
                    <a:pt x="46" y="0"/>
                  </a:moveTo>
                  <a:lnTo>
                    <a:pt x="49" y="2"/>
                  </a:lnTo>
                  <a:lnTo>
                    <a:pt x="51" y="3"/>
                  </a:lnTo>
                  <a:lnTo>
                    <a:pt x="52" y="6"/>
                  </a:lnTo>
                  <a:lnTo>
                    <a:pt x="53" y="9"/>
                  </a:lnTo>
                  <a:lnTo>
                    <a:pt x="54" y="11"/>
                  </a:lnTo>
                  <a:lnTo>
                    <a:pt x="56" y="12"/>
                  </a:lnTo>
                  <a:lnTo>
                    <a:pt x="59" y="14"/>
                  </a:lnTo>
                  <a:lnTo>
                    <a:pt x="62" y="16"/>
                  </a:lnTo>
                  <a:lnTo>
                    <a:pt x="66" y="19"/>
                  </a:lnTo>
                  <a:lnTo>
                    <a:pt x="68" y="21"/>
                  </a:lnTo>
                  <a:lnTo>
                    <a:pt x="69" y="22"/>
                  </a:lnTo>
                  <a:lnTo>
                    <a:pt x="71" y="26"/>
                  </a:lnTo>
                  <a:lnTo>
                    <a:pt x="72" y="28"/>
                  </a:lnTo>
                  <a:lnTo>
                    <a:pt x="73" y="29"/>
                  </a:lnTo>
                  <a:lnTo>
                    <a:pt x="75" y="30"/>
                  </a:lnTo>
                  <a:lnTo>
                    <a:pt x="77" y="30"/>
                  </a:lnTo>
                  <a:lnTo>
                    <a:pt x="79" y="30"/>
                  </a:lnTo>
                  <a:lnTo>
                    <a:pt x="81" y="29"/>
                  </a:lnTo>
                  <a:lnTo>
                    <a:pt x="82" y="29"/>
                  </a:lnTo>
                  <a:lnTo>
                    <a:pt x="84" y="30"/>
                  </a:lnTo>
                  <a:lnTo>
                    <a:pt x="85" y="32"/>
                  </a:lnTo>
                  <a:lnTo>
                    <a:pt x="85" y="33"/>
                  </a:lnTo>
                  <a:lnTo>
                    <a:pt x="87" y="34"/>
                  </a:lnTo>
                  <a:lnTo>
                    <a:pt x="89" y="35"/>
                  </a:lnTo>
                  <a:lnTo>
                    <a:pt x="91" y="34"/>
                  </a:lnTo>
                  <a:lnTo>
                    <a:pt x="93" y="34"/>
                  </a:lnTo>
                  <a:lnTo>
                    <a:pt x="95" y="34"/>
                  </a:lnTo>
                  <a:lnTo>
                    <a:pt x="97" y="35"/>
                  </a:lnTo>
                  <a:lnTo>
                    <a:pt x="99" y="37"/>
                  </a:lnTo>
                  <a:lnTo>
                    <a:pt x="101" y="40"/>
                  </a:lnTo>
                  <a:lnTo>
                    <a:pt x="109" y="45"/>
                  </a:lnTo>
                  <a:lnTo>
                    <a:pt x="114" y="46"/>
                  </a:lnTo>
                  <a:lnTo>
                    <a:pt x="117" y="47"/>
                  </a:lnTo>
                  <a:lnTo>
                    <a:pt x="118" y="48"/>
                  </a:lnTo>
                  <a:lnTo>
                    <a:pt x="120" y="50"/>
                  </a:lnTo>
                  <a:lnTo>
                    <a:pt x="120" y="53"/>
                  </a:lnTo>
                  <a:lnTo>
                    <a:pt x="120" y="55"/>
                  </a:lnTo>
                  <a:lnTo>
                    <a:pt x="119" y="56"/>
                  </a:lnTo>
                  <a:lnTo>
                    <a:pt x="117" y="59"/>
                  </a:lnTo>
                  <a:lnTo>
                    <a:pt x="116" y="60"/>
                  </a:lnTo>
                  <a:lnTo>
                    <a:pt x="114" y="60"/>
                  </a:lnTo>
                  <a:lnTo>
                    <a:pt x="112" y="60"/>
                  </a:lnTo>
                  <a:lnTo>
                    <a:pt x="110" y="60"/>
                  </a:lnTo>
                  <a:lnTo>
                    <a:pt x="107" y="61"/>
                  </a:lnTo>
                  <a:lnTo>
                    <a:pt x="104" y="63"/>
                  </a:lnTo>
                  <a:lnTo>
                    <a:pt x="105" y="73"/>
                  </a:lnTo>
                  <a:lnTo>
                    <a:pt x="110" y="87"/>
                  </a:lnTo>
                  <a:lnTo>
                    <a:pt x="96" y="86"/>
                  </a:lnTo>
                  <a:lnTo>
                    <a:pt x="94" y="86"/>
                  </a:lnTo>
                  <a:lnTo>
                    <a:pt x="85" y="79"/>
                  </a:lnTo>
                  <a:lnTo>
                    <a:pt x="78" y="90"/>
                  </a:lnTo>
                  <a:lnTo>
                    <a:pt x="71" y="97"/>
                  </a:lnTo>
                  <a:lnTo>
                    <a:pt x="66" y="113"/>
                  </a:lnTo>
                  <a:lnTo>
                    <a:pt x="70" y="125"/>
                  </a:lnTo>
                  <a:lnTo>
                    <a:pt x="65" y="143"/>
                  </a:lnTo>
                  <a:lnTo>
                    <a:pt x="58" y="138"/>
                  </a:lnTo>
                  <a:lnTo>
                    <a:pt x="50" y="125"/>
                  </a:lnTo>
                  <a:lnTo>
                    <a:pt x="40" y="118"/>
                  </a:lnTo>
                  <a:lnTo>
                    <a:pt x="27" y="107"/>
                  </a:lnTo>
                  <a:lnTo>
                    <a:pt x="19" y="102"/>
                  </a:lnTo>
                  <a:lnTo>
                    <a:pt x="15" y="98"/>
                  </a:lnTo>
                  <a:lnTo>
                    <a:pt x="5" y="93"/>
                  </a:lnTo>
                  <a:lnTo>
                    <a:pt x="0" y="90"/>
                  </a:lnTo>
                  <a:lnTo>
                    <a:pt x="4" y="84"/>
                  </a:lnTo>
                  <a:lnTo>
                    <a:pt x="5" y="81"/>
                  </a:lnTo>
                  <a:lnTo>
                    <a:pt x="10" y="79"/>
                  </a:lnTo>
                  <a:lnTo>
                    <a:pt x="10" y="75"/>
                  </a:lnTo>
                  <a:lnTo>
                    <a:pt x="3" y="64"/>
                  </a:lnTo>
                  <a:lnTo>
                    <a:pt x="5" y="56"/>
                  </a:lnTo>
                  <a:lnTo>
                    <a:pt x="3" y="49"/>
                  </a:lnTo>
                  <a:lnTo>
                    <a:pt x="10" y="44"/>
                  </a:lnTo>
                  <a:lnTo>
                    <a:pt x="15" y="44"/>
                  </a:lnTo>
                  <a:lnTo>
                    <a:pt x="24" y="37"/>
                  </a:lnTo>
                  <a:lnTo>
                    <a:pt x="20" y="28"/>
                  </a:lnTo>
                  <a:lnTo>
                    <a:pt x="12" y="14"/>
                  </a:lnTo>
                  <a:lnTo>
                    <a:pt x="13" y="6"/>
                  </a:lnTo>
                  <a:lnTo>
                    <a:pt x="19" y="6"/>
                  </a:lnTo>
                  <a:lnTo>
                    <a:pt x="26" y="15"/>
                  </a:lnTo>
                  <a:lnTo>
                    <a:pt x="42" y="23"/>
                  </a:lnTo>
                  <a:lnTo>
                    <a:pt x="44" y="19"/>
                  </a:lnTo>
                  <a:lnTo>
                    <a:pt x="35" y="4"/>
                  </a:lnTo>
                  <a:lnTo>
                    <a:pt x="4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1" name="Freeform 138"/>
            <p:cNvSpPr>
              <a:spLocks/>
            </p:cNvSpPr>
            <p:nvPr/>
          </p:nvSpPr>
          <p:spPr bwMode="auto">
            <a:xfrm>
              <a:off x="3406453" y="5056188"/>
              <a:ext cx="241300" cy="223837"/>
            </a:xfrm>
            <a:custGeom>
              <a:avLst/>
              <a:gdLst>
                <a:gd name="T0" fmla="*/ 391675 w 153"/>
                <a:gd name="T1" fmla="*/ 32894 h 135"/>
                <a:gd name="T2" fmla="*/ 395237 w 153"/>
                <a:gd name="T3" fmla="*/ 90470 h 135"/>
                <a:gd name="T4" fmla="*/ 498492 w 153"/>
                <a:gd name="T5" fmla="*/ 238517 h 135"/>
                <a:gd name="T6" fmla="*/ 534099 w 153"/>
                <a:gd name="T7" fmla="*/ 509925 h 135"/>
                <a:gd name="T8" fmla="*/ 544783 w 153"/>
                <a:gd name="T9" fmla="*/ 666193 h 135"/>
                <a:gd name="T10" fmla="*/ 519860 w 153"/>
                <a:gd name="T11" fmla="*/ 690870 h 135"/>
                <a:gd name="T12" fmla="*/ 466448 w 153"/>
                <a:gd name="T13" fmla="*/ 830682 h 135"/>
                <a:gd name="T14" fmla="*/ 380994 w 153"/>
                <a:gd name="T15" fmla="*/ 847137 h 135"/>
                <a:gd name="T16" fmla="*/ 309780 w 153"/>
                <a:gd name="T17" fmla="*/ 929382 h 135"/>
                <a:gd name="T18" fmla="*/ 270612 w 153"/>
                <a:gd name="T19" fmla="*/ 1036299 h 135"/>
                <a:gd name="T20" fmla="*/ 192281 w 153"/>
                <a:gd name="T21" fmla="*/ 1069199 h 135"/>
                <a:gd name="T22" fmla="*/ 142427 w 153"/>
                <a:gd name="T23" fmla="*/ 1093871 h 135"/>
                <a:gd name="T24" fmla="*/ 124621 w 153"/>
                <a:gd name="T25" fmla="*/ 1110321 h 135"/>
                <a:gd name="T26" fmla="*/ 89013 w 153"/>
                <a:gd name="T27" fmla="*/ 1052743 h 135"/>
                <a:gd name="T28" fmla="*/ 46288 w 153"/>
                <a:gd name="T29" fmla="*/ 962273 h 135"/>
                <a:gd name="T30" fmla="*/ 7121 w 153"/>
                <a:gd name="T31" fmla="*/ 789562 h 135"/>
                <a:gd name="T32" fmla="*/ 0 w 153"/>
                <a:gd name="T33" fmla="*/ 633294 h 135"/>
                <a:gd name="T34" fmla="*/ 0 w 153"/>
                <a:gd name="T35" fmla="*/ 460582 h 135"/>
                <a:gd name="T36" fmla="*/ 3560 w 153"/>
                <a:gd name="T37" fmla="*/ 394786 h 135"/>
                <a:gd name="T38" fmla="*/ 32045 w 153"/>
                <a:gd name="T39" fmla="*/ 353660 h 135"/>
                <a:gd name="T40" fmla="*/ 32045 w 153"/>
                <a:gd name="T41" fmla="*/ 222066 h 135"/>
                <a:gd name="T42" fmla="*/ 99699 w 153"/>
                <a:gd name="T43" fmla="*/ 106925 h 135"/>
                <a:gd name="T44" fmla="*/ 117504 w 153"/>
                <a:gd name="T45" fmla="*/ 139813 h 135"/>
                <a:gd name="T46" fmla="*/ 153110 w 153"/>
                <a:gd name="T47" fmla="*/ 115141 h 135"/>
                <a:gd name="T48" fmla="*/ 163792 w 153"/>
                <a:gd name="T49" fmla="*/ 41120 h 135"/>
                <a:gd name="T50" fmla="*/ 224323 w 153"/>
                <a:gd name="T51" fmla="*/ 65799 h 135"/>
                <a:gd name="T52" fmla="*/ 259932 w 153"/>
                <a:gd name="T53" fmla="*/ 8225 h 135"/>
                <a:gd name="T54" fmla="*/ 309780 w 153"/>
                <a:gd name="T55" fmla="*/ 41120 h 135"/>
                <a:gd name="T56" fmla="*/ 348948 w 153"/>
                <a:gd name="T57" fmla="*/ 0 h 135"/>
                <a:gd name="T58" fmla="*/ 391675 w 153"/>
                <a:gd name="T59" fmla="*/ 32894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53"/>
                <a:gd name="T91" fmla="*/ 0 h 135"/>
                <a:gd name="T92" fmla="*/ 153 w 153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53" h="135">
                  <a:moveTo>
                    <a:pt x="110" y="4"/>
                  </a:moveTo>
                  <a:lnTo>
                    <a:pt x="111" y="11"/>
                  </a:lnTo>
                  <a:lnTo>
                    <a:pt x="140" y="29"/>
                  </a:lnTo>
                  <a:lnTo>
                    <a:pt x="150" y="62"/>
                  </a:lnTo>
                  <a:lnTo>
                    <a:pt x="153" y="81"/>
                  </a:lnTo>
                  <a:lnTo>
                    <a:pt x="146" y="84"/>
                  </a:lnTo>
                  <a:lnTo>
                    <a:pt x="131" y="101"/>
                  </a:lnTo>
                  <a:lnTo>
                    <a:pt x="107" y="103"/>
                  </a:lnTo>
                  <a:lnTo>
                    <a:pt x="87" y="113"/>
                  </a:lnTo>
                  <a:lnTo>
                    <a:pt x="76" y="126"/>
                  </a:lnTo>
                  <a:lnTo>
                    <a:pt x="54" y="130"/>
                  </a:lnTo>
                  <a:lnTo>
                    <a:pt x="40" y="133"/>
                  </a:lnTo>
                  <a:lnTo>
                    <a:pt x="35" y="135"/>
                  </a:lnTo>
                  <a:lnTo>
                    <a:pt x="25" y="128"/>
                  </a:lnTo>
                  <a:lnTo>
                    <a:pt x="13" y="117"/>
                  </a:lnTo>
                  <a:lnTo>
                    <a:pt x="2" y="96"/>
                  </a:lnTo>
                  <a:lnTo>
                    <a:pt x="0" y="77"/>
                  </a:lnTo>
                  <a:lnTo>
                    <a:pt x="0" y="56"/>
                  </a:lnTo>
                  <a:lnTo>
                    <a:pt x="1" y="48"/>
                  </a:lnTo>
                  <a:lnTo>
                    <a:pt x="9" y="43"/>
                  </a:lnTo>
                  <a:lnTo>
                    <a:pt x="9" y="27"/>
                  </a:lnTo>
                  <a:lnTo>
                    <a:pt x="28" y="13"/>
                  </a:lnTo>
                  <a:lnTo>
                    <a:pt x="33" y="17"/>
                  </a:lnTo>
                  <a:lnTo>
                    <a:pt x="43" y="14"/>
                  </a:lnTo>
                  <a:lnTo>
                    <a:pt x="46" y="5"/>
                  </a:lnTo>
                  <a:lnTo>
                    <a:pt x="63" y="8"/>
                  </a:lnTo>
                  <a:lnTo>
                    <a:pt x="73" y="1"/>
                  </a:lnTo>
                  <a:lnTo>
                    <a:pt x="87" y="5"/>
                  </a:lnTo>
                  <a:lnTo>
                    <a:pt x="98" y="0"/>
                  </a:lnTo>
                  <a:lnTo>
                    <a:pt x="110" y="4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2" name="Freeform 129"/>
            <p:cNvSpPr>
              <a:spLocks/>
            </p:cNvSpPr>
            <p:nvPr/>
          </p:nvSpPr>
          <p:spPr bwMode="auto">
            <a:xfrm>
              <a:off x="3870003" y="4170363"/>
              <a:ext cx="331788" cy="384175"/>
            </a:xfrm>
            <a:custGeom>
              <a:avLst/>
              <a:gdLst>
                <a:gd name="T0" fmla="*/ 2147483646 w 211"/>
                <a:gd name="T1" fmla="*/ 2147483646 h 234"/>
                <a:gd name="T2" fmla="*/ 2147483646 w 211"/>
                <a:gd name="T3" fmla="*/ 2147483646 h 234"/>
                <a:gd name="T4" fmla="*/ 2147483646 w 211"/>
                <a:gd name="T5" fmla="*/ 2147483646 h 234"/>
                <a:gd name="T6" fmla="*/ 2147483646 w 211"/>
                <a:gd name="T7" fmla="*/ 2147483646 h 234"/>
                <a:gd name="T8" fmla="*/ 2147483646 w 211"/>
                <a:gd name="T9" fmla="*/ 2147483646 h 234"/>
                <a:gd name="T10" fmla="*/ 2147483646 w 211"/>
                <a:gd name="T11" fmla="*/ 2147483646 h 234"/>
                <a:gd name="T12" fmla="*/ 2147483646 w 211"/>
                <a:gd name="T13" fmla="*/ 2147483646 h 234"/>
                <a:gd name="T14" fmla="*/ 2147483646 w 211"/>
                <a:gd name="T15" fmla="*/ 2147483646 h 234"/>
                <a:gd name="T16" fmla="*/ 0 w 211"/>
                <a:gd name="T17" fmla="*/ 2147483646 h 234"/>
                <a:gd name="T18" fmla="*/ 2147483646 w 211"/>
                <a:gd name="T19" fmla="*/ 2147483646 h 234"/>
                <a:gd name="T20" fmla="*/ 2147483646 w 211"/>
                <a:gd name="T21" fmla="*/ 2147483646 h 234"/>
                <a:gd name="T22" fmla="*/ 2147483646 w 211"/>
                <a:gd name="T23" fmla="*/ 2147483646 h 234"/>
                <a:gd name="T24" fmla="*/ 2147483646 w 211"/>
                <a:gd name="T25" fmla="*/ 2147483646 h 234"/>
                <a:gd name="T26" fmla="*/ 2147483646 w 211"/>
                <a:gd name="T27" fmla="*/ 2147483646 h 234"/>
                <a:gd name="T28" fmla="*/ 2147483646 w 211"/>
                <a:gd name="T29" fmla="*/ 2147483646 h 234"/>
                <a:gd name="T30" fmla="*/ 2147483646 w 211"/>
                <a:gd name="T31" fmla="*/ 2147483646 h 234"/>
                <a:gd name="T32" fmla="*/ 2147483646 w 211"/>
                <a:gd name="T33" fmla="*/ 2147483646 h 234"/>
                <a:gd name="T34" fmla="*/ 2147483646 w 211"/>
                <a:gd name="T35" fmla="*/ 2147483646 h 234"/>
                <a:gd name="T36" fmla="*/ 2147483646 w 211"/>
                <a:gd name="T37" fmla="*/ 2147483646 h 234"/>
                <a:gd name="T38" fmla="*/ 2147483646 w 211"/>
                <a:gd name="T39" fmla="*/ 2147483646 h 234"/>
                <a:gd name="T40" fmla="*/ 2147483646 w 211"/>
                <a:gd name="T41" fmla="*/ 2147483646 h 234"/>
                <a:gd name="T42" fmla="*/ 2147483646 w 211"/>
                <a:gd name="T43" fmla="*/ 2147483646 h 234"/>
                <a:gd name="T44" fmla="*/ 2147483646 w 211"/>
                <a:gd name="T45" fmla="*/ 2147483646 h 234"/>
                <a:gd name="T46" fmla="*/ 2147483646 w 211"/>
                <a:gd name="T47" fmla="*/ 2147483646 h 234"/>
                <a:gd name="T48" fmla="*/ 2147483646 w 211"/>
                <a:gd name="T49" fmla="*/ 2147483646 h 234"/>
                <a:gd name="T50" fmla="*/ 2147483646 w 211"/>
                <a:gd name="T51" fmla="*/ 2147483646 h 234"/>
                <a:gd name="T52" fmla="*/ 2147483646 w 211"/>
                <a:gd name="T53" fmla="*/ 2147483646 h 234"/>
                <a:gd name="T54" fmla="*/ 2147483646 w 211"/>
                <a:gd name="T55" fmla="*/ 2147483646 h 234"/>
                <a:gd name="T56" fmla="*/ 2147483646 w 211"/>
                <a:gd name="T57" fmla="*/ 2147483646 h 234"/>
                <a:gd name="T58" fmla="*/ 2147483646 w 211"/>
                <a:gd name="T59" fmla="*/ 2147483646 h 234"/>
                <a:gd name="T60" fmla="*/ 2147483646 w 211"/>
                <a:gd name="T61" fmla="*/ 2147483646 h 234"/>
                <a:gd name="T62" fmla="*/ 2147483646 w 211"/>
                <a:gd name="T63" fmla="*/ 2147483646 h 234"/>
                <a:gd name="T64" fmla="*/ 2147483646 w 211"/>
                <a:gd name="T65" fmla="*/ 2147483646 h 234"/>
                <a:gd name="T66" fmla="*/ 2147483646 w 211"/>
                <a:gd name="T67" fmla="*/ 2147483646 h 234"/>
                <a:gd name="T68" fmla="*/ 2147483646 w 211"/>
                <a:gd name="T69" fmla="*/ 2147483646 h 234"/>
                <a:gd name="T70" fmla="*/ 2147483646 w 211"/>
                <a:gd name="T71" fmla="*/ 2147483646 h 23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11"/>
                <a:gd name="T109" fmla="*/ 0 h 234"/>
                <a:gd name="T110" fmla="*/ 211 w 211"/>
                <a:gd name="T111" fmla="*/ 234 h 23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11" h="234">
                  <a:moveTo>
                    <a:pt x="135" y="234"/>
                  </a:moveTo>
                  <a:lnTo>
                    <a:pt x="132" y="231"/>
                  </a:lnTo>
                  <a:lnTo>
                    <a:pt x="124" y="224"/>
                  </a:lnTo>
                  <a:lnTo>
                    <a:pt x="115" y="226"/>
                  </a:lnTo>
                  <a:lnTo>
                    <a:pt x="115" y="220"/>
                  </a:lnTo>
                  <a:lnTo>
                    <a:pt x="112" y="207"/>
                  </a:lnTo>
                  <a:lnTo>
                    <a:pt x="108" y="195"/>
                  </a:lnTo>
                  <a:lnTo>
                    <a:pt x="103" y="184"/>
                  </a:lnTo>
                  <a:lnTo>
                    <a:pt x="102" y="166"/>
                  </a:lnTo>
                  <a:lnTo>
                    <a:pt x="98" y="147"/>
                  </a:lnTo>
                  <a:lnTo>
                    <a:pt x="88" y="118"/>
                  </a:lnTo>
                  <a:lnTo>
                    <a:pt x="73" y="100"/>
                  </a:lnTo>
                  <a:lnTo>
                    <a:pt x="55" y="81"/>
                  </a:lnTo>
                  <a:lnTo>
                    <a:pt x="40" y="62"/>
                  </a:lnTo>
                  <a:lnTo>
                    <a:pt x="33" y="46"/>
                  </a:lnTo>
                  <a:lnTo>
                    <a:pt x="23" y="34"/>
                  </a:lnTo>
                  <a:lnTo>
                    <a:pt x="7" y="23"/>
                  </a:lnTo>
                  <a:lnTo>
                    <a:pt x="0" y="19"/>
                  </a:lnTo>
                  <a:lnTo>
                    <a:pt x="7" y="10"/>
                  </a:lnTo>
                  <a:lnTo>
                    <a:pt x="15" y="11"/>
                  </a:lnTo>
                  <a:lnTo>
                    <a:pt x="24" y="9"/>
                  </a:lnTo>
                  <a:lnTo>
                    <a:pt x="30" y="3"/>
                  </a:lnTo>
                  <a:lnTo>
                    <a:pt x="38" y="0"/>
                  </a:lnTo>
                  <a:lnTo>
                    <a:pt x="46" y="1"/>
                  </a:lnTo>
                  <a:lnTo>
                    <a:pt x="55" y="2"/>
                  </a:lnTo>
                  <a:lnTo>
                    <a:pt x="63" y="5"/>
                  </a:lnTo>
                  <a:lnTo>
                    <a:pt x="70" y="9"/>
                  </a:lnTo>
                  <a:lnTo>
                    <a:pt x="76" y="14"/>
                  </a:lnTo>
                  <a:lnTo>
                    <a:pt x="84" y="17"/>
                  </a:lnTo>
                  <a:lnTo>
                    <a:pt x="93" y="18"/>
                  </a:lnTo>
                  <a:lnTo>
                    <a:pt x="100" y="14"/>
                  </a:lnTo>
                  <a:lnTo>
                    <a:pt x="108" y="12"/>
                  </a:lnTo>
                  <a:lnTo>
                    <a:pt x="116" y="13"/>
                  </a:lnTo>
                  <a:lnTo>
                    <a:pt x="123" y="16"/>
                  </a:lnTo>
                  <a:lnTo>
                    <a:pt x="130" y="21"/>
                  </a:lnTo>
                  <a:lnTo>
                    <a:pt x="137" y="18"/>
                  </a:lnTo>
                  <a:lnTo>
                    <a:pt x="142" y="24"/>
                  </a:lnTo>
                  <a:lnTo>
                    <a:pt x="144" y="32"/>
                  </a:lnTo>
                  <a:lnTo>
                    <a:pt x="145" y="40"/>
                  </a:lnTo>
                  <a:lnTo>
                    <a:pt x="146" y="48"/>
                  </a:lnTo>
                  <a:lnTo>
                    <a:pt x="146" y="57"/>
                  </a:lnTo>
                  <a:lnTo>
                    <a:pt x="153" y="61"/>
                  </a:lnTo>
                  <a:lnTo>
                    <a:pt x="159" y="67"/>
                  </a:lnTo>
                  <a:lnTo>
                    <a:pt x="167" y="67"/>
                  </a:lnTo>
                  <a:lnTo>
                    <a:pt x="171" y="74"/>
                  </a:lnTo>
                  <a:lnTo>
                    <a:pt x="171" y="83"/>
                  </a:lnTo>
                  <a:lnTo>
                    <a:pt x="177" y="89"/>
                  </a:lnTo>
                  <a:lnTo>
                    <a:pt x="181" y="96"/>
                  </a:lnTo>
                  <a:lnTo>
                    <a:pt x="189" y="99"/>
                  </a:lnTo>
                  <a:lnTo>
                    <a:pt x="198" y="100"/>
                  </a:lnTo>
                  <a:lnTo>
                    <a:pt x="203" y="106"/>
                  </a:lnTo>
                  <a:lnTo>
                    <a:pt x="206" y="114"/>
                  </a:lnTo>
                  <a:lnTo>
                    <a:pt x="206" y="122"/>
                  </a:lnTo>
                  <a:lnTo>
                    <a:pt x="211" y="129"/>
                  </a:lnTo>
                  <a:lnTo>
                    <a:pt x="209" y="137"/>
                  </a:lnTo>
                  <a:lnTo>
                    <a:pt x="203" y="144"/>
                  </a:lnTo>
                  <a:lnTo>
                    <a:pt x="195" y="143"/>
                  </a:lnTo>
                  <a:lnTo>
                    <a:pt x="187" y="144"/>
                  </a:lnTo>
                  <a:lnTo>
                    <a:pt x="178" y="143"/>
                  </a:lnTo>
                  <a:lnTo>
                    <a:pt x="172" y="149"/>
                  </a:lnTo>
                  <a:lnTo>
                    <a:pt x="166" y="142"/>
                  </a:lnTo>
                  <a:lnTo>
                    <a:pt x="159" y="147"/>
                  </a:lnTo>
                  <a:lnTo>
                    <a:pt x="157" y="156"/>
                  </a:lnTo>
                  <a:lnTo>
                    <a:pt x="158" y="165"/>
                  </a:lnTo>
                  <a:lnTo>
                    <a:pt x="159" y="173"/>
                  </a:lnTo>
                  <a:lnTo>
                    <a:pt x="159" y="182"/>
                  </a:lnTo>
                  <a:lnTo>
                    <a:pt x="152" y="187"/>
                  </a:lnTo>
                  <a:lnTo>
                    <a:pt x="148" y="194"/>
                  </a:lnTo>
                  <a:lnTo>
                    <a:pt x="148" y="202"/>
                  </a:lnTo>
                  <a:lnTo>
                    <a:pt x="141" y="208"/>
                  </a:lnTo>
                  <a:lnTo>
                    <a:pt x="140" y="217"/>
                  </a:lnTo>
                  <a:lnTo>
                    <a:pt x="141" y="225"/>
                  </a:lnTo>
                  <a:lnTo>
                    <a:pt x="135" y="234"/>
                  </a:lnTo>
                  <a:close/>
                </a:path>
              </a:pathLst>
            </a:custGeom>
            <a:solidFill>
              <a:srgbClr val="9999FF"/>
            </a:solidFill>
            <a:ln w="12700" cap="flat" cmpd="sng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7203" name="Freeform 125"/>
            <p:cNvSpPr>
              <a:spLocks/>
            </p:cNvSpPr>
            <p:nvPr/>
          </p:nvSpPr>
          <p:spPr bwMode="auto">
            <a:xfrm>
              <a:off x="3449316" y="3538538"/>
              <a:ext cx="1535112" cy="1025525"/>
            </a:xfrm>
            <a:custGeom>
              <a:avLst/>
              <a:gdLst>
                <a:gd name="T0" fmla="*/ 2147483647 w 965"/>
                <a:gd name="T1" fmla="*/ 2147483647 h 623"/>
                <a:gd name="T2" fmla="*/ 2147483647 w 965"/>
                <a:gd name="T3" fmla="*/ 2147483647 h 623"/>
                <a:gd name="T4" fmla="*/ 2147483647 w 965"/>
                <a:gd name="T5" fmla="*/ 2147483647 h 623"/>
                <a:gd name="T6" fmla="*/ 2147483647 w 965"/>
                <a:gd name="T7" fmla="*/ 2147483647 h 623"/>
                <a:gd name="T8" fmla="*/ 2147483647 w 965"/>
                <a:gd name="T9" fmla="*/ 2147483647 h 623"/>
                <a:gd name="T10" fmla="*/ 2147483647 w 965"/>
                <a:gd name="T11" fmla="*/ 2147483647 h 623"/>
                <a:gd name="T12" fmla="*/ 2147483647 w 965"/>
                <a:gd name="T13" fmla="*/ 2147483647 h 623"/>
                <a:gd name="T14" fmla="*/ 2147483647 w 965"/>
                <a:gd name="T15" fmla="*/ 2147483647 h 623"/>
                <a:gd name="T16" fmla="*/ 2147483647 w 965"/>
                <a:gd name="T17" fmla="*/ 2147483647 h 623"/>
                <a:gd name="T18" fmla="*/ 2147483647 w 965"/>
                <a:gd name="T19" fmla="*/ 2147483647 h 623"/>
                <a:gd name="T20" fmla="*/ 2147483647 w 965"/>
                <a:gd name="T21" fmla="*/ 2147483647 h 623"/>
                <a:gd name="T22" fmla="*/ 2147483647 w 965"/>
                <a:gd name="T23" fmla="*/ 2147483647 h 623"/>
                <a:gd name="T24" fmla="*/ 2147483647 w 965"/>
                <a:gd name="T25" fmla="*/ 2147483647 h 623"/>
                <a:gd name="T26" fmla="*/ 2147483647 w 965"/>
                <a:gd name="T27" fmla="*/ 2147483647 h 623"/>
                <a:gd name="T28" fmla="*/ 2147483647 w 965"/>
                <a:gd name="T29" fmla="*/ 2147483647 h 623"/>
                <a:gd name="T30" fmla="*/ 2147483647 w 965"/>
                <a:gd name="T31" fmla="*/ 2147483647 h 623"/>
                <a:gd name="T32" fmla="*/ 2147483647 w 965"/>
                <a:gd name="T33" fmla="*/ 2147483647 h 623"/>
                <a:gd name="T34" fmla="*/ 2147483647 w 965"/>
                <a:gd name="T35" fmla="*/ 2147483647 h 623"/>
                <a:gd name="T36" fmla="*/ 2147483647 w 965"/>
                <a:gd name="T37" fmla="*/ 2147483647 h 623"/>
                <a:gd name="T38" fmla="*/ 2147483647 w 965"/>
                <a:gd name="T39" fmla="*/ 2147483647 h 623"/>
                <a:gd name="T40" fmla="*/ 2147483647 w 965"/>
                <a:gd name="T41" fmla="*/ 2147483647 h 623"/>
                <a:gd name="T42" fmla="*/ 2147483647 w 965"/>
                <a:gd name="T43" fmla="*/ 2147483647 h 623"/>
                <a:gd name="T44" fmla="*/ 2147483647 w 965"/>
                <a:gd name="T45" fmla="*/ 2147483647 h 623"/>
                <a:gd name="T46" fmla="*/ 2147483647 w 965"/>
                <a:gd name="T47" fmla="*/ 2147483647 h 623"/>
                <a:gd name="T48" fmla="*/ 2147483647 w 965"/>
                <a:gd name="T49" fmla="*/ 2147483647 h 623"/>
                <a:gd name="T50" fmla="*/ 2147483647 w 965"/>
                <a:gd name="T51" fmla="*/ 2147483647 h 623"/>
                <a:gd name="T52" fmla="*/ 2147483647 w 965"/>
                <a:gd name="T53" fmla="*/ 2147483647 h 623"/>
                <a:gd name="T54" fmla="*/ 2147483647 w 965"/>
                <a:gd name="T55" fmla="*/ 2147483647 h 623"/>
                <a:gd name="T56" fmla="*/ 2147483647 w 965"/>
                <a:gd name="T57" fmla="*/ 2147483647 h 623"/>
                <a:gd name="T58" fmla="*/ 2147483647 w 965"/>
                <a:gd name="T59" fmla="*/ 2147483647 h 623"/>
                <a:gd name="T60" fmla="*/ 2147483647 w 965"/>
                <a:gd name="T61" fmla="*/ 2147483647 h 623"/>
                <a:gd name="T62" fmla="*/ 2147483647 w 965"/>
                <a:gd name="T63" fmla="*/ 2147483647 h 623"/>
                <a:gd name="T64" fmla="*/ 2147483647 w 965"/>
                <a:gd name="T65" fmla="*/ 2147483647 h 623"/>
                <a:gd name="T66" fmla="*/ 2147483647 w 965"/>
                <a:gd name="T67" fmla="*/ 2147483647 h 623"/>
                <a:gd name="T68" fmla="*/ 2147483647 w 965"/>
                <a:gd name="T69" fmla="*/ 2147483647 h 623"/>
                <a:gd name="T70" fmla="*/ 2147483647 w 965"/>
                <a:gd name="T71" fmla="*/ 2147483647 h 623"/>
                <a:gd name="T72" fmla="*/ 2147483647 w 965"/>
                <a:gd name="T73" fmla="*/ 2147483647 h 623"/>
                <a:gd name="T74" fmla="*/ 2147483647 w 965"/>
                <a:gd name="T75" fmla="*/ 2147483647 h 623"/>
                <a:gd name="T76" fmla="*/ 2147483647 w 965"/>
                <a:gd name="T77" fmla="*/ 2147483647 h 623"/>
                <a:gd name="T78" fmla="*/ 2147483647 w 965"/>
                <a:gd name="T79" fmla="*/ 2147483647 h 623"/>
                <a:gd name="T80" fmla="*/ 2147483647 w 965"/>
                <a:gd name="T81" fmla="*/ 2147483647 h 623"/>
                <a:gd name="T82" fmla="*/ 2147483647 w 965"/>
                <a:gd name="T83" fmla="*/ 2147483647 h 623"/>
                <a:gd name="T84" fmla="*/ 2147483647 w 965"/>
                <a:gd name="T85" fmla="*/ 2147483647 h 623"/>
                <a:gd name="T86" fmla="*/ 2147483647 w 965"/>
                <a:gd name="T87" fmla="*/ 2147483647 h 623"/>
                <a:gd name="T88" fmla="*/ 2147483647 w 965"/>
                <a:gd name="T89" fmla="*/ 2147483647 h 623"/>
                <a:gd name="T90" fmla="*/ 2147483647 w 965"/>
                <a:gd name="T91" fmla="*/ 2147483647 h 623"/>
                <a:gd name="T92" fmla="*/ 2147483647 w 965"/>
                <a:gd name="T93" fmla="*/ 2147483647 h 623"/>
                <a:gd name="T94" fmla="*/ 2147483647 w 965"/>
                <a:gd name="T95" fmla="*/ 2147483647 h 623"/>
                <a:gd name="T96" fmla="*/ 2147483647 w 965"/>
                <a:gd name="T97" fmla="*/ 2147483647 h 623"/>
                <a:gd name="T98" fmla="*/ 2147483647 w 965"/>
                <a:gd name="T99" fmla="*/ 2147483647 h 623"/>
                <a:gd name="T100" fmla="*/ 2147483647 w 965"/>
                <a:gd name="T101" fmla="*/ 2147483647 h 623"/>
                <a:gd name="T102" fmla="*/ 2147483647 w 965"/>
                <a:gd name="T103" fmla="*/ 2147483647 h 623"/>
                <a:gd name="T104" fmla="*/ 2147483647 w 965"/>
                <a:gd name="T105" fmla="*/ 2147483647 h 623"/>
                <a:gd name="T106" fmla="*/ 2147483647 w 965"/>
                <a:gd name="T107" fmla="*/ 2147483647 h 623"/>
                <a:gd name="T108" fmla="*/ 2147483647 w 965"/>
                <a:gd name="T109" fmla="*/ 2147483647 h 623"/>
                <a:gd name="T110" fmla="*/ 2147483647 w 965"/>
                <a:gd name="T111" fmla="*/ 2147483647 h 623"/>
                <a:gd name="T112" fmla="*/ 2147483647 w 965"/>
                <a:gd name="T113" fmla="*/ 2147483647 h 62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65"/>
                <a:gd name="T172" fmla="*/ 0 h 623"/>
                <a:gd name="T173" fmla="*/ 965 w 965"/>
                <a:gd name="T174" fmla="*/ 623 h 62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65" h="623">
                  <a:moveTo>
                    <a:pt x="727" y="122"/>
                  </a:moveTo>
                  <a:lnTo>
                    <a:pt x="733" y="118"/>
                  </a:lnTo>
                  <a:lnTo>
                    <a:pt x="741" y="119"/>
                  </a:lnTo>
                  <a:lnTo>
                    <a:pt x="748" y="115"/>
                  </a:lnTo>
                  <a:lnTo>
                    <a:pt x="772" y="94"/>
                  </a:lnTo>
                  <a:lnTo>
                    <a:pt x="780" y="93"/>
                  </a:lnTo>
                  <a:lnTo>
                    <a:pt x="804" y="115"/>
                  </a:lnTo>
                  <a:lnTo>
                    <a:pt x="817" y="123"/>
                  </a:lnTo>
                  <a:lnTo>
                    <a:pt x="824" y="120"/>
                  </a:lnTo>
                  <a:lnTo>
                    <a:pt x="825" y="112"/>
                  </a:lnTo>
                  <a:lnTo>
                    <a:pt x="833" y="109"/>
                  </a:lnTo>
                  <a:lnTo>
                    <a:pt x="840" y="114"/>
                  </a:lnTo>
                  <a:lnTo>
                    <a:pt x="847" y="112"/>
                  </a:lnTo>
                  <a:lnTo>
                    <a:pt x="855" y="113"/>
                  </a:lnTo>
                  <a:lnTo>
                    <a:pt x="862" y="117"/>
                  </a:lnTo>
                  <a:lnTo>
                    <a:pt x="870" y="114"/>
                  </a:lnTo>
                  <a:lnTo>
                    <a:pt x="876" y="111"/>
                  </a:lnTo>
                  <a:lnTo>
                    <a:pt x="891" y="115"/>
                  </a:lnTo>
                  <a:lnTo>
                    <a:pt x="898" y="112"/>
                  </a:lnTo>
                  <a:lnTo>
                    <a:pt x="913" y="118"/>
                  </a:lnTo>
                  <a:lnTo>
                    <a:pt x="921" y="116"/>
                  </a:lnTo>
                  <a:lnTo>
                    <a:pt x="928" y="113"/>
                  </a:lnTo>
                  <a:lnTo>
                    <a:pt x="936" y="115"/>
                  </a:lnTo>
                  <a:lnTo>
                    <a:pt x="931" y="121"/>
                  </a:lnTo>
                  <a:lnTo>
                    <a:pt x="946" y="140"/>
                  </a:lnTo>
                  <a:lnTo>
                    <a:pt x="944" y="156"/>
                  </a:lnTo>
                  <a:lnTo>
                    <a:pt x="937" y="160"/>
                  </a:lnTo>
                  <a:lnTo>
                    <a:pt x="930" y="165"/>
                  </a:lnTo>
                  <a:lnTo>
                    <a:pt x="937" y="170"/>
                  </a:lnTo>
                  <a:lnTo>
                    <a:pt x="945" y="168"/>
                  </a:lnTo>
                  <a:lnTo>
                    <a:pt x="952" y="173"/>
                  </a:lnTo>
                  <a:lnTo>
                    <a:pt x="945" y="178"/>
                  </a:lnTo>
                  <a:lnTo>
                    <a:pt x="939" y="182"/>
                  </a:lnTo>
                  <a:lnTo>
                    <a:pt x="940" y="198"/>
                  </a:lnTo>
                  <a:lnTo>
                    <a:pt x="947" y="202"/>
                  </a:lnTo>
                  <a:lnTo>
                    <a:pt x="952" y="208"/>
                  </a:lnTo>
                  <a:lnTo>
                    <a:pt x="953" y="216"/>
                  </a:lnTo>
                  <a:lnTo>
                    <a:pt x="961" y="218"/>
                  </a:lnTo>
                  <a:lnTo>
                    <a:pt x="965" y="259"/>
                  </a:lnTo>
                  <a:lnTo>
                    <a:pt x="959" y="264"/>
                  </a:lnTo>
                  <a:lnTo>
                    <a:pt x="951" y="264"/>
                  </a:lnTo>
                  <a:lnTo>
                    <a:pt x="943" y="266"/>
                  </a:lnTo>
                  <a:lnTo>
                    <a:pt x="936" y="270"/>
                  </a:lnTo>
                  <a:lnTo>
                    <a:pt x="928" y="269"/>
                  </a:lnTo>
                  <a:lnTo>
                    <a:pt x="920" y="268"/>
                  </a:lnTo>
                  <a:lnTo>
                    <a:pt x="912" y="291"/>
                  </a:lnTo>
                  <a:lnTo>
                    <a:pt x="905" y="296"/>
                  </a:lnTo>
                  <a:lnTo>
                    <a:pt x="899" y="302"/>
                  </a:lnTo>
                  <a:lnTo>
                    <a:pt x="897" y="318"/>
                  </a:lnTo>
                  <a:lnTo>
                    <a:pt x="901" y="326"/>
                  </a:lnTo>
                  <a:lnTo>
                    <a:pt x="873" y="341"/>
                  </a:lnTo>
                  <a:lnTo>
                    <a:pt x="865" y="347"/>
                  </a:lnTo>
                  <a:lnTo>
                    <a:pt x="859" y="359"/>
                  </a:lnTo>
                  <a:lnTo>
                    <a:pt x="851" y="361"/>
                  </a:lnTo>
                  <a:lnTo>
                    <a:pt x="845" y="368"/>
                  </a:lnTo>
                  <a:lnTo>
                    <a:pt x="836" y="375"/>
                  </a:lnTo>
                  <a:lnTo>
                    <a:pt x="836" y="387"/>
                  </a:lnTo>
                  <a:lnTo>
                    <a:pt x="822" y="384"/>
                  </a:lnTo>
                  <a:lnTo>
                    <a:pt x="804" y="402"/>
                  </a:lnTo>
                  <a:lnTo>
                    <a:pt x="802" y="407"/>
                  </a:lnTo>
                  <a:lnTo>
                    <a:pt x="799" y="402"/>
                  </a:lnTo>
                  <a:lnTo>
                    <a:pt x="790" y="409"/>
                  </a:lnTo>
                  <a:lnTo>
                    <a:pt x="782" y="412"/>
                  </a:lnTo>
                  <a:lnTo>
                    <a:pt x="777" y="420"/>
                  </a:lnTo>
                  <a:lnTo>
                    <a:pt x="771" y="432"/>
                  </a:lnTo>
                  <a:lnTo>
                    <a:pt x="768" y="433"/>
                  </a:lnTo>
                  <a:lnTo>
                    <a:pt x="765" y="446"/>
                  </a:lnTo>
                  <a:lnTo>
                    <a:pt x="761" y="459"/>
                  </a:lnTo>
                  <a:lnTo>
                    <a:pt x="754" y="464"/>
                  </a:lnTo>
                  <a:lnTo>
                    <a:pt x="755" y="459"/>
                  </a:lnTo>
                  <a:lnTo>
                    <a:pt x="761" y="453"/>
                  </a:lnTo>
                  <a:lnTo>
                    <a:pt x="764" y="447"/>
                  </a:lnTo>
                  <a:lnTo>
                    <a:pt x="760" y="440"/>
                  </a:lnTo>
                  <a:lnTo>
                    <a:pt x="755" y="434"/>
                  </a:lnTo>
                  <a:lnTo>
                    <a:pt x="750" y="435"/>
                  </a:lnTo>
                  <a:lnTo>
                    <a:pt x="751" y="441"/>
                  </a:lnTo>
                  <a:lnTo>
                    <a:pt x="750" y="451"/>
                  </a:lnTo>
                  <a:lnTo>
                    <a:pt x="746" y="458"/>
                  </a:lnTo>
                  <a:lnTo>
                    <a:pt x="743" y="464"/>
                  </a:lnTo>
                  <a:lnTo>
                    <a:pt x="750" y="478"/>
                  </a:lnTo>
                  <a:lnTo>
                    <a:pt x="752" y="487"/>
                  </a:lnTo>
                  <a:lnTo>
                    <a:pt x="747" y="489"/>
                  </a:lnTo>
                  <a:lnTo>
                    <a:pt x="747" y="485"/>
                  </a:lnTo>
                  <a:lnTo>
                    <a:pt x="737" y="475"/>
                  </a:lnTo>
                  <a:lnTo>
                    <a:pt x="737" y="471"/>
                  </a:lnTo>
                  <a:lnTo>
                    <a:pt x="734" y="467"/>
                  </a:lnTo>
                  <a:lnTo>
                    <a:pt x="729" y="474"/>
                  </a:lnTo>
                  <a:lnTo>
                    <a:pt x="726" y="482"/>
                  </a:lnTo>
                  <a:lnTo>
                    <a:pt x="724" y="481"/>
                  </a:lnTo>
                  <a:lnTo>
                    <a:pt x="725" y="474"/>
                  </a:lnTo>
                  <a:lnTo>
                    <a:pt x="721" y="471"/>
                  </a:lnTo>
                  <a:lnTo>
                    <a:pt x="714" y="474"/>
                  </a:lnTo>
                  <a:lnTo>
                    <a:pt x="708" y="475"/>
                  </a:lnTo>
                  <a:lnTo>
                    <a:pt x="706" y="473"/>
                  </a:lnTo>
                  <a:lnTo>
                    <a:pt x="703" y="464"/>
                  </a:lnTo>
                  <a:lnTo>
                    <a:pt x="698" y="460"/>
                  </a:lnTo>
                  <a:lnTo>
                    <a:pt x="700" y="475"/>
                  </a:lnTo>
                  <a:lnTo>
                    <a:pt x="698" y="477"/>
                  </a:lnTo>
                  <a:lnTo>
                    <a:pt x="693" y="478"/>
                  </a:lnTo>
                  <a:lnTo>
                    <a:pt x="681" y="475"/>
                  </a:lnTo>
                  <a:lnTo>
                    <a:pt x="678" y="477"/>
                  </a:lnTo>
                  <a:lnTo>
                    <a:pt x="684" y="479"/>
                  </a:lnTo>
                  <a:lnTo>
                    <a:pt x="690" y="484"/>
                  </a:lnTo>
                  <a:lnTo>
                    <a:pt x="695" y="481"/>
                  </a:lnTo>
                  <a:lnTo>
                    <a:pt x="698" y="482"/>
                  </a:lnTo>
                  <a:lnTo>
                    <a:pt x="702" y="487"/>
                  </a:lnTo>
                  <a:lnTo>
                    <a:pt x="704" y="493"/>
                  </a:lnTo>
                  <a:lnTo>
                    <a:pt x="710" y="496"/>
                  </a:lnTo>
                  <a:lnTo>
                    <a:pt x="711" y="493"/>
                  </a:lnTo>
                  <a:lnTo>
                    <a:pt x="710" y="486"/>
                  </a:lnTo>
                  <a:lnTo>
                    <a:pt x="715" y="487"/>
                  </a:lnTo>
                  <a:lnTo>
                    <a:pt x="720" y="485"/>
                  </a:lnTo>
                  <a:lnTo>
                    <a:pt x="726" y="488"/>
                  </a:lnTo>
                  <a:lnTo>
                    <a:pt x="731" y="485"/>
                  </a:lnTo>
                  <a:lnTo>
                    <a:pt x="731" y="499"/>
                  </a:lnTo>
                  <a:lnTo>
                    <a:pt x="733" y="501"/>
                  </a:lnTo>
                  <a:lnTo>
                    <a:pt x="739" y="496"/>
                  </a:lnTo>
                  <a:lnTo>
                    <a:pt x="742" y="496"/>
                  </a:lnTo>
                  <a:lnTo>
                    <a:pt x="743" y="506"/>
                  </a:lnTo>
                  <a:lnTo>
                    <a:pt x="750" y="502"/>
                  </a:lnTo>
                  <a:lnTo>
                    <a:pt x="755" y="501"/>
                  </a:lnTo>
                  <a:lnTo>
                    <a:pt x="764" y="507"/>
                  </a:lnTo>
                  <a:lnTo>
                    <a:pt x="768" y="519"/>
                  </a:lnTo>
                  <a:lnTo>
                    <a:pt x="773" y="527"/>
                  </a:lnTo>
                  <a:lnTo>
                    <a:pt x="775" y="522"/>
                  </a:lnTo>
                  <a:lnTo>
                    <a:pt x="790" y="522"/>
                  </a:lnTo>
                  <a:lnTo>
                    <a:pt x="794" y="522"/>
                  </a:lnTo>
                  <a:lnTo>
                    <a:pt x="794" y="515"/>
                  </a:lnTo>
                  <a:lnTo>
                    <a:pt x="808" y="520"/>
                  </a:lnTo>
                  <a:lnTo>
                    <a:pt x="815" y="503"/>
                  </a:lnTo>
                  <a:lnTo>
                    <a:pt x="820" y="501"/>
                  </a:lnTo>
                  <a:lnTo>
                    <a:pt x="823" y="506"/>
                  </a:lnTo>
                  <a:lnTo>
                    <a:pt x="830" y="499"/>
                  </a:lnTo>
                  <a:lnTo>
                    <a:pt x="842" y="492"/>
                  </a:lnTo>
                  <a:lnTo>
                    <a:pt x="855" y="490"/>
                  </a:lnTo>
                  <a:lnTo>
                    <a:pt x="856" y="499"/>
                  </a:lnTo>
                  <a:lnTo>
                    <a:pt x="852" y="504"/>
                  </a:lnTo>
                  <a:lnTo>
                    <a:pt x="853" y="511"/>
                  </a:lnTo>
                  <a:lnTo>
                    <a:pt x="856" y="518"/>
                  </a:lnTo>
                  <a:lnTo>
                    <a:pt x="857" y="522"/>
                  </a:lnTo>
                  <a:lnTo>
                    <a:pt x="855" y="525"/>
                  </a:lnTo>
                  <a:lnTo>
                    <a:pt x="839" y="529"/>
                  </a:lnTo>
                  <a:lnTo>
                    <a:pt x="837" y="531"/>
                  </a:lnTo>
                  <a:lnTo>
                    <a:pt x="836" y="534"/>
                  </a:lnTo>
                  <a:lnTo>
                    <a:pt x="825" y="535"/>
                  </a:lnTo>
                  <a:lnTo>
                    <a:pt x="816" y="534"/>
                  </a:lnTo>
                  <a:lnTo>
                    <a:pt x="801" y="534"/>
                  </a:lnTo>
                  <a:lnTo>
                    <a:pt x="794" y="546"/>
                  </a:lnTo>
                  <a:lnTo>
                    <a:pt x="788" y="557"/>
                  </a:lnTo>
                  <a:lnTo>
                    <a:pt x="782" y="569"/>
                  </a:lnTo>
                  <a:lnTo>
                    <a:pt x="769" y="571"/>
                  </a:lnTo>
                  <a:lnTo>
                    <a:pt x="760" y="576"/>
                  </a:lnTo>
                  <a:lnTo>
                    <a:pt x="755" y="579"/>
                  </a:lnTo>
                  <a:lnTo>
                    <a:pt x="762" y="581"/>
                  </a:lnTo>
                  <a:lnTo>
                    <a:pt x="755" y="585"/>
                  </a:lnTo>
                  <a:lnTo>
                    <a:pt x="752" y="593"/>
                  </a:lnTo>
                  <a:lnTo>
                    <a:pt x="752" y="598"/>
                  </a:lnTo>
                  <a:lnTo>
                    <a:pt x="750" y="603"/>
                  </a:lnTo>
                  <a:lnTo>
                    <a:pt x="743" y="605"/>
                  </a:lnTo>
                  <a:lnTo>
                    <a:pt x="734" y="616"/>
                  </a:lnTo>
                  <a:lnTo>
                    <a:pt x="716" y="620"/>
                  </a:lnTo>
                  <a:lnTo>
                    <a:pt x="713" y="619"/>
                  </a:lnTo>
                  <a:lnTo>
                    <a:pt x="698" y="613"/>
                  </a:lnTo>
                  <a:lnTo>
                    <a:pt x="700" y="604"/>
                  </a:lnTo>
                  <a:lnTo>
                    <a:pt x="697" y="594"/>
                  </a:lnTo>
                  <a:lnTo>
                    <a:pt x="697" y="585"/>
                  </a:lnTo>
                  <a:lnTo>
                    <a:pt x="693" y="575"/>
                  </a:lnTo>
                  <a:lnTo>
                    <a:pt x="685" y="565"/>
                  </a:lnTo>
                  <a:lnTo>
                    <a:pt x="678" y="565"/>
                  </a:lnTo>
                  <a:lnTo>
                    <a:pt x="671" y="568"/>
                  </a:lnTo>
                  <a:lnTo>
                    <a:pt x="661" y="562"/>
                  </a:lnTo>
                  <a:lnTo>
                    <a:pt x="648" y="558"/>
                  </a:lnTo>
                  <a:lnTo>
                    <a:pt x="641" y="560"/>
                  </a:lnTo>
                  <a:lnTo>
                    <a:pt x="631" y="562"/>
                  </a:lnTo>
                  <a:lnTo>
                    <a:pt x="629" y="560"/>
                  </a:lnTo>
                  <a:lnTo>
                    <a:pt x="631" y="552"/>
                  </a:lnTo>
                  <a:lnTo>
                    <a:pt x="640" y="545"/>
                  </a:lnTo>
                  <a:lnTo>
                    <a:pt x="642" y="539"/>
                  </a:lnTo>
                  <a:lnTo>
                    <a:pt x="649" y="527"/>
                  </a:lnTo>
                  <a:lnTo>
                    <a:pt x="657" y="518"/>
                  </a:lnTo>
                  <a:lnTo>
                    <a:pt x="661" y="516"/>
                  </a:lnTo>
                  <a:lnTo>
                    <a:pt x="674" y="509"/>
                  </a:lnTo>
                  <a:lnTo>
                    <a:pt x="683" y="503"/>
                  </a:lnTo>
                  <a:lnTo>
                    <a:pt x="686" y="499"/>
                  </a:lnTo>
                  <a:lnTo>
                    <a:pt x="681" y="498"/>
                  </a:lnTo>
                  <a:lnTo>
                    <a:pt x="679" y="490"/>
                  </a:lnTo>
                  <a:lnTo>
                    <a:pt x="670" y="485"/>
                  </a:lnTo>
                  <a:lnTo>
                    <a:pt x="667" y="493"/>
                  </a:lnTo>
                  <a:lnTo>
                    <a:pt x="660" y="492"/>
                  </a:lnTo>
                  <a:lnTo>
                    <a:pt x="655" y="491"/>
                  </a:lnTo>
                  <a:lnTo>
                    <a:pt x="653" y="487"/>
                  </a:lnTo>
                  <a:lnTo>
                    <a:pt x="649" y="490"/>
                  </a:lnTo>
                  <a:lnTo>
                    <a:pt x="645" y="491"/>
                  </a:lnTo>
                  <a:lnTo>
                    <a:pt x="645" y="495"/>
                  </a:lnTo>
                  <a:lnTo>
                    <a:pt x="638" y="496"/>
                  </a:lnTo>
                  <a:lnTo>
                    <a:pt x="621" y="505"/>
                  </a:lnTo>
                  <a:lnTo>
                    <a:pt x="616" y="508"/>
                  </a:lnTo>
                  <a:lnTo>
                    <a:pt x="606" y="507"/>
                  </a:lnTo>
                  <a:lnTo>
                    <a:pt x="599" y="506"/>
                  </a:lnTo>
                  <a:lnTo>
                    <a:pt x="595" y="503"/>
                  </a:lnTo>
                  <a:lnTo>
                    <a:pt x="591" y="501"/>
                  </a:lnTo>
                  <a:lnTo>
                    <a:pt x="584" y="501"/>
                  </a:lnTo>
                  <a:lnTo>
                    <a:pt x="573" y="505"/>
                  </a:lnTo>
                  <a:lnTo>
                    <a:pt x="570" y="501"/>
                  </a:lnTo>
                  <a:lnTo>
                    <a:pt x="581" y="488"/>
                  </a:lnTo>
                  <a:lnTo>
                    <a:pt x="579" y="485"/>
                  </a:lnTo>
                  <a:lnTo>
                    <a:pt x="563" y="487"/>
                  </a:lnTo>
                  <a:lnTo>
                    <a:pt x="556" y="486"/>
                  </a:lnTo>
                  <a:lnTo>
                    <a:pt x="564" y="480"/>
                  </a:lnTo>
                  <a:lnTo>
                    <a:pt x="579" y="479"/>
                  </a:lnTo>
                  <a:lnTo>
                    <a:pt x="590" y="478"/>
                  </a:lnTo>
                  <a:lnTo>
                    <a:pt x="588" y="473"/>
                  </a:lnTo>
                  <a:lnTo>
                    <a:pt x="582" y="474"/>
                  </a:lnTo>
                  <a:lnTo>
                    <a:pt x="573" y="466"/>
                  </a:lnTo>
                  <a:lnTo>
                    <a:pt x="566" y="458"/>
                  </a:lnTo>
                  <a:lnTo>
                    <a:pt x="565" y="465"/>
                  </a:lnTo>
                  <a:lnTo>
                    <a:pt x="558" y="471"/>
                  </a:lnTo>
                  <a:lnTo>
                    <a:pt x="549" y="476"/>
                  </a:lnTo>
                  <a:lnTo>
                    <a:pt x="549" y="466"/>
                  </a:lnTo>
                  <a:lnTo>
                    <a:pt x="544" y="472"/>
                  </a:lnTo>
                  <a:lnTo>
                    <a:pt x="534" y="481"/>
                  </a:lnTo>
                  <a:lnTo>
                    <a:pt x="526" y="484"/>
                  </a:lnTo>
                  <a:lnTo>
                    <a:pt x="518" y="488"/>
                  </a:lnTo>
                  <a:lnTo>
                    <a:pt x="512" y="493"/>
                  </a:lnTo>
                  <a:lnTo>
                    <a:pt x="505" y="496"/>
                  </a:lnTo>
                  <a:lnTo>
                    <a:pt x="507" y="505"/>
                  </a:lnTo>
                  <a:lnTo>
                    <a:pt x="502" y="517"/>
                  </a:lnTo>
                  <a:lnTo>
                    <a:pt x="498" y="525"/>
                  </a:lnTo>
                  <a:lnTo>
                    <a:pt x="494" y="525"/>
                  </a:lnTo>
                  <a:lnTo>
                    <a:pt x="489" y="518"/>
                  </a:lnTo>
                  <a:lnTo>
                    <a:pt x="485" y="517"/>
                  </a:lnTo>
                  <a:lnTo>
                    <a:pt x="480" y="518"/>
                  </a:lnTo>
                  <a:lnTo>
                    <a:pt x="475" y="515"/>
                  </a:lnTo>
                  <a:lnTo>
                    <a:pt x="479" y="521"/>
                  </a:lnTo>
                  <a:lnTo>
                    <a:pt x="490" y="527"/>
                  </a:lnTo>
                  <a:lnTo>
                    <a:pt x="495" y="538"/>
                  </a:lnTo>
                  <a:lnTo>
                    <a:pt x="491" y="550"/>
                  </a:lnTo>
                  <a:lnTo>
                    <a:pt x="487" y="557"/>
                  </a:lnTo>
                  <a:lnTo>
                    <a:pt x="480" y="558"/>
                  </a:lnTo>
                  <a:lnTo>
                    <a:pt x="473" y="560"/>
                  </a:lnTo>
                  <a:lnTo>
                    <a:pt x="472" y="566"/>
                  </a:lnTo>
                  <a:lnTo>
                    <a:pt x="466" y="570"/>
                  </a:lnTo>
                  <a:lnTo>
                    <a:pt x="467" y="578"/>
                  </a:lnTo>
                  <a:lnTo>
                    <a:pt x="461" y="576"/>
                  </a:lnTo>
                  <a:lnTo>
                    <a:pt x="458" y="567"/>
                  </a:lnTo>
                  <a:lnTo>
                    <a:pt x="456" y="563"/>
                  </a:lnTo>
                  <a:lnTo>
                    <a:pt x="460" y="583"/>
                  </a:lnTo>
                  <a:lnTo>
                    <a:pt x="462" y="592"/>
                  </a:lnTo>
                  <a:lnTo>
                    <a:pt x="465" y="598"/>
                  </a:lnTo>
                  <a:lnTo>
                    <a:pt x="462" y="600"/>
                  </a:lnTo>
                  <a:lnTo>
                    <a:pt x="456" y="598"/>
                  </a:lnTo>
                  <a:lnTo>
                    <a:pt x="447" y="599"/>
                  </a:lnTo>
                  <a:lnTo>
                    <a:pt x="438" y="605"/>
                  </a:lnTo>
                  <a:lnTo>
                    <a:pt x="423" y="611"/>
                  </a:lnTo>
                  <a:lnTo>
                    <a:pt x="414" y="621"/>
                  </a:lnTo>
                  <a:lnTo>
                    <a:pt x="402" y="623"/>
                  </a:lnTo>
                  <a:lnTo>
                    <a:pt x="397" y="619"/>
                  </a:lnTo>
                  <a:lnTo>
                    <a:pt x="403" y="610"/>
                  </a:lnTo>
                  <a:lnTo>
                    <a:pt x="402" y="602"/>
                  </a:lnTo>
                  <a:lnTo>
                    <a:pt x="403" y="593"/>
                  </a:lnTo>
                  <a:lnTo>
                    <a:pt x="410" y="587"/>
                  </a:lnTo>
                  <a:lnTo>
                    <a:pt x="410" y="579"/>
                  </a:lnTo>
                  <a:lnTo>
                    <a:pt x="414" y="572"/>
                  </a:lnTo>
                  <a:lnTo>
                    <a:pt x="421" y="567"/>
                  </a:lnTo>
                  <a:lnTo>
                    <a:pt x="421" y="558"/>
                  </a:lnTo>
                  <a:lnTo>
                    <a:pt x="420" y="550"/>
                  </a:lnTo>
                  <a:lnTo>
                    <a:pt x="419" y="541"/>
                  </a:lnTo>
                  <a:lnTo>
                    <a:pt x="421" y="532"/>
                  </a:lnTo>
                  <a:lnTo>
                    <a:pt x="428" y="527"/>
                  </a:lnTo>
                  <a:lnTo>
                    <a:pt x="434" y="534"/>
                  </a:lnTo>
                  <a:lnTo>
                    <a:pt x="440" y="528"/>
                  </a:lnTo>
                  <a:lnTo>
                    <a:pt x="449" y="529"/>
                  </a:lnTo>
                  <a:lnTo>
                    <a:pt x="457" y="528"/>
                  </a:lnTo>
                  <a:lnTo>
                    <a:pt x="465" y="529"/>
                  </a:lnTo>
                  <a:lnTo>
                    <a:pt x="471" y="522"/>
                  </a:lnTo>
                  <a:lnTo>
                    <a:pt x="473" y="514"/>
                  </a:lnTo>
                  <a:lnTo>
                    <a:pt x="468" y="507"/>
                  </a:lnTo>
                  <a:lnTo>
                    <a:pt x="468" y="499"/>
                  </a:lnTo>
                  <a:lnTo>
                    <a:pt x="465" y="491"/>
                  </a:lnTo>
                  <a:lnTo>
                    <a:pt x="460" y="485"/>
                  </a:lnTo>
                  <a:lnTo>
                    <a:pt x="451" y="484"/>
                  </a:lnTo>
                  <a:lnTo>
                    <a:pt x="443" y="481"/>
                  </a:lnTo>
                  <a:lnTo>
                    <a:pt x="439" y="474"/>
                  </a:lnTo>
                  <a:lnTo>
                    <a:pt x="433" y="468"/>
                  </a:lnTo>
                  <a:lnTo>
                    <a:pt x="433" y="459"/>
                  </a:lnTo>
                  <a:lnTo>
                    <a:pt x="429" y="452"/>
                  </a:lnTo>
                  <a:lnTo>
                    <a:pt x="421" y="452"/>
                  </a:lnTo>
                  <a:lnTo>
                    <a:pt x="415" y="446"/>
                  </a:lnTo>
                  <a:lnTo>
                    <a:pt x="408" y="442"/>
                  </a:lnTo>
                  <a:lnTo>
                    <a:pt x="408" y="433"/>
                  </a:lnTo>
                  <a:lnTo>
                    <a:pt x="407" y="425"/>
                  </a:lnTo>
                  <a:lnTo>
                    <a:pt x="406" y="417"/>
                  </a:lnTo>
                  <a:lnTo>
                    <a:pt x="404" y="409"/>
                  </a:lnTo>
                  <a:lnTo>
                    <a:pt x="399" y="403"/>
                  </a:lnTo>
                  <a:lnTo>
                    <a:pt x="392" y="406"/>
                  </a:lnTo>
                  <a:lnTo>
                    <a:pt x="385" y="401"/>
                  </a:lnTo>
                  <a:lnTo>
                    <a:pt x="378" y="398"/>
                  </a:lnTo>
                  <a:lnTo>
                    <a:pt x="370" y="397"/>
                  </a:lnTo>
                  <a:lnTo>
                    <a:pt x="362" y="399"/>
                  </a:lnTo>
                  <a:lnTo>
                    <a:pt x="355" y="403"/>
                  </a:lnTo>
                  <a:lnTo>
                    <a:pt x="346" y="402"/>
                  </a:lnTo>
                  <a:lnTo>
                    <a:pt x="338" y="399"/>
                  </a:lnTo>
                  <a:lnTo>
                    <a:pt x="332" y="394"/>
                  </a:lnTo>
                  <a:lnTo>
                    <a:pt x="325" y="390"/>
                  </a:lnTo>
                  <a:lnTo>
                    <a:pt x="317" y="387"/>
                  </a:lnTo>
                  <a:lnTo>
                    <a:pt x="308" y="386"/>
                  </a:lnTo>
                  <a:lnTo>
                    <a:pt x="300" y="385"/>
                  </a:lnTo>
                  <a:lnTo>
                    <a:pt x="292" y="388"/>
                  </a:lnTo>
                  <a:lnTo>
                    <a:pt x="286" y="394"/>
                  </a:lnTo>
                  <a:lnTo>
                    <a:pt x="277" y="396"/>
                  </a:lnTo>
                  <a:lnTo>
                    <a:pt x="269" y="395"/>
                  </a:lnTo>
                  <a:lnTo>
                    <a:pt x="262" y="404"/>
                  </a:lnTo>
                  <a:lnTo>
                    <a:pt x="255" y="400"/>
                  </a:lnTo>
                  <a:lnTo>
                    <a:pt x="241" y="402"/>
                  </a:lnTo>
                  <a:lnTo>
                    <a:pt x="209" y="428"/>
                  </a:lnTo>
                  <a:lnTo>
                    <a:pt x="192" y="431"/>
                  </a:lnTo>
                  <a:lnTo>
                    <a:pt x="177" y="438"/>
                  </a:lnTo>
                  <a:lnTo>
                    <a:pt x="162" y="451"/>
                  </a:lnTo>
                  <a:lnTo>
                    <a:pt x="152" y="447"/>
                  </a:lnTo>
                  <a:lnTo>
                    <a:pt x="139" y="439"/>
                  </a:lnTo>
                  <a:lnTo>
                    <a:pt x="124" y="442"/>
                  </a:lnTo>
                  <a:lnTo>
                    <a:pt x="109" y="448"/>
                  </a:lnTo>
                  <a:lnTo>
                    <a:pt x="85" y="449"/>
                  </a:lnTo>
                  <a:lnTo>
                    <a:pt x="67" y="449"/>
                  </a:lnTo>
                  <a:lnTo>
                    <a:pt x="50" y="451"/>
                  </a:lnTo>
                  <a:lnTo>
                    <a:pt x="43" y="454"/>
                  </a:lnTo>
                  <a:lnTo>
                    <a:pt x="37" y="444"/>
                  </a:lnTo>
                  <a:lnTo>
                    <a:pt x="28" y="437"/>
                  </a:lnTo>
                  <a:lnTo>
                    <a:pt x="15" y="428"/>
                  </a:lnTo>
                  <a:lnTo>
                    <a:pt x="0" y="423"/>
                  </a:lnTo>
                  <a:lnTo>
                    <a:pt x="1" y="417"/>
                  </a:lnTo>
                  <a:lnTo>
                    <a:pt x="1" y="409"/>
                  </a:lnTo>
                  <a:lnTo>
                    <a:pt x="4" y="399"/>
                  </a:lnTo>
                  <a:lnTo>
                    <a:pt x="5" y="390"/>
                  </a:lnTo>
                  <a:lnTo>
                    <a:pt x="9" y="379"/>
                  </a:lnTo>
                  <a:lnTo>
                    <a:pt x="12" y="369"/>
                  </a:lnTo>
                  <a:lnTo>
                    <a:pt x="12" y="362"/>
                  </a:lnTo>
                  <a:lnTo>
                    <a:pt x="16" y="363"/>
                  </a:lnTo>
                  <a:lnTo>
                    <a:pt x="26" y="360"/>
                  </a:lnTo>
                  <a:lnTo>
                    <a:pt x="23" y="348"/>
                  </a:lnTo>
                  <a:lnTo>
                    <a:pt x="23" y="333"/>
                  </a:lnTo>
                  <a:lnTo>
                    <a:pt x="36" y="294"/>
                  </a:lnTo>
                  <a:lnTo>
                    <a:pt x="48" y="275"/>
                  </a:lnTo>
                  <a:lnTo>
                    <a:pt x="65" y="260"/>
                  </a:lnTo>
                  <a:lnTo>
                    <a:pt x="80" y="243"/>
                  </a:lnTo>
                  <a:lnTo>
                    <a:pt x="83" y="230"/>
                  </a:lnTo>
                  <a:lnTo>
                    <a:pt x="76" y="216"/>
                  </a:lnTo>
                  <a:lnTo>
                    <a:pt x="76" y="205"/>
                  </a:lnTo>
                  <a:lnTo>
                    <a:pt x="65" y="196"/>
                  </a:lnTo>
                  <a:lnTo>
                    <a:pt x="62" y="193"/>
                  </a:lnTo>
                  <a:lnTo>
                    <a:pt x="60" y="188"/>
                  </a:lnTo>
                  <a:lnTo>
                    <a:pt x="54" y="177"/>
                  </a:lnTo>
                  <a:lnTo>
                    <a:pt x="52" y="169"/>
                  </a:lnTo>
                  <a:lnTo>
                    <a:pt x="52" y="168"/>
                  </a:lnTo>
                  <a:lnTo>
                    <a:pt x="63" y="157"/>
                  </a:lnTo>
                  <a:lnTo>
                    <a:pt x="70" y="155"/>
                  </a:lnTo>
                  <a:lnTo>
                    <a:pt x="78" y="155"/>
                  </a:lnTo>
                  <a:lnTo>
                    <a:pt x="84" y="151"/>
                  </a:lnTo>
                  <a:lnTo>
                    <a:pt x="91" y="147"/>
                  </a:lnTo>
                  <a:lnTo>
                    <a:pt x="96" y="141"/>
                  </a:lnTo>
                  <a:lnTo>
                    <a:pt x="97" y="134"/>
                  </a:lnTo>
                  <a:lnTo>
                    <a:pt x="104" y="130"/>
                  </a:lnTo>
                  <a:lnTo>
                    <a:pt x="111" y="128"/>
                  </a:lnTo>
                  <a:lnTo>
                    <a:pt x="118" y="124"/>
                  </a:lnTo>
                  <a:lnTo>
                    <a:pt x="125" y="124"/>
                  </a:lnTo>
                  <a:lnTo>
                    <a:pt x="132" y="121"/>
                  </a:lnTo>
                  <a:lnTo>
                    <a:pt x="139" y="119"/>
                  </a:lnTo>
                  <a:lnTo>
                    <a:pt x="146" y="121"/>
                  </a:lnTo>
                  <a:lnTo>
                    <a:pt x="154" y="119"/>
                  </a:lnTo>
                  <a:lnTo>
                    <a:pt x="162" y="119"/>
                  </a:lnTo>
                  <a:lnTo>
                    <a:pt x="169" y="116"/>
                  </a:lnTo>
                  <a:lnTo>
                    <a:pt x="177" y="118"/>
                  </a:lnTo>
                  <a:lnTo>
                    <a:pt x="183" y="122"/>
                  </a:lnTo>
                  <a:lnTo>
                    <a:pt x="191" y="122"/>
                  </a:lnTo>
                  <a:lnTo>
                    <a:pt x="198" y="123"/>
                  </a:lnTo>
                  <a:lnTo>
                    <a:pt x="206" y="123"/>
                  </a:lnTo>
                  <a:lnTo>
                    <a:pt x="213" y="120"/>
                  </a:lnTo>
                  <a:lnTo>
                    <a:pt x="220" y="123"/>
                  </a:lnTo>
                  <a:lnTo>
                    <a:pt x="227" y="123"/>
                  </a:lnTo>
                  <a:lnTo>
                    <a:pt x="234" y="126"/>
                  </a:lnTo>
                  <a:lnTo>
                    <a:pt x="237" y="133"/>
                  </a:lnTo>
                  <a:lnTo>
                    <a:pt x="244" y="137"/>
                  </a:lnTo>
                  <a:lnTo>
                    <a:pt x="251" y="134"/>
                  </a:lnTo>
                  <a:lnTo>
                    <a:pt x="259" y="133"/>
                  </a:lnTo>
                  <a:lnTo>
                    <a:pt x="261" y="140"/>
                  </a:lnTo>
                  <a:lnTo>
                    <a:pt x="268" y="144"/>
                  </a:lnTo>
                  <a:lnTo>
                    <a:pt x="273" y="138"/>
                  </a:lnTo>
                  <a:lnTo>
                    <a:pt x="279" y="134"/>
                  </a:lnTo>
                  <a:lnTo>
                    <a:pt x="287" y="133"/>
                  </a:lnTo>
                  <a:lnTo>
                    <a:pt x="291" y="126"/>
                  </a:lnTo>
                  <a:lnTo>
                    <a:pt x="298" y="130"/>
                  </a:lnTo>
                  <a:lnTo>
                    <a:pt x="305" y="130"/>
                  </a:lnTo>
                  <a:lnTo>
                    <a:pt x="312" y="127"/>
                  </a:lnTo>
                  <a:lnTo>
                    <a:pt x="317" y="133"/>
                  </a:lnTo>
                  <a:lnTo>
                    <a:pt x="325" y="135"/>
                  </a:lnTo>
                  <a:lnTo>
                    <a:pt x="328" y="129"/>
                  </a:lnTo>
                  <a:lnTo>
                    <a:pt x="337" y="116"/>
                  </a:lnTo>
                  <a:lnTo>
                    <a:pt x="344" y="119"/>
                  </a:lnTo>
                  <a:lnTo>
                    <a:pt x="350" y="122"/>
                  </a:lnTo>
                  <a:lnTo>
                    <a:pt x="355" y="129"/>
                  </a:lnTo>
                  <a:lnTo>
                    <a:pt x="361" y="132"/>
                  </a:lnTo>
                  <a:lnTo>
                    <a:pt x="367" y="127"/>
                  </a:lnTo>
                  <a:lnTo>
                    <a:pt x="374" y="126"/>
                  </a:lnTo>
                  <a:lnTo>
                    <a:pt x="388" y="119"/>
                  </a:lnTo>
                  <a:lnTo>
                    <a:pt x="396" y="118"/>
                  </a:lnTo>
                  <a:lnTo>
                    <a:pt x="403" y="120"/>
                  </a:lnTo>
                  <a:lnTo>
                    <a:pt x="409" y="124"/>
                  </a:lnTo>
                  <a:lnTo>
                    <a:pt x="416" y="121"/>
                  </a:lnTo>
                  <a:lnTo>
                    <a:pt x="418" y="114"/>
                  </a:lnTo>
                  <a:lnTo>
                    <a:pt x="414" y="107"/>
                  </a:lnTo>
                  <a:lnTo>
                    <a:pt x="413" y="100"/>
                  </a:lnTo>
                  <a:lnTo>
                    <a:pt x="413" y="92"/>
                  </a:lnTo>
                  <a:lnTo>
                    <a:pt x="411" y="84"/>
                  </a:lnTo>
                  <a:lnTo>
                    <a:pt x="413" y="78"/>
                  </a:lnTo>
                  <a:lnTo>
                    <a:pt x="417" y="71"/>
                  </a:lnTo>
                  <a:lnTo>
                    <a:pt x="421" y="65"/>
                  </a:lnTo>
                  <a:lnTo>
                    <a:pt x="424" y="58"/>
                  </a:lnTo>
                  <a:lnTo>
                    <a:pt x="431" y="53"/>
                  </a:lnTo>
                  <a:lnTo>
                    <a:pt x="438" y="51"/>
                  </a:lnTo>
                  <a:lnTo>
                    <a:pt x="443" y="46"/>
                  </a:lnTo>
                  <a:lnTo>
                    <a:pt x="451" y="46"/>
                  </a:lnTo>
                  <a:lnTo>
                    <a:pt x="458" y="44"/>
                  </a:lnTo>
                  <a:lnTo>
                    <a:pt x="461" y="43"/>
                  </a:lnTo>
                  <a:lnTo>
                    <a:pt x="461" y="42"/>
                  </a:lnTo>
                  <a:lnTo>
                    <a:pt x="467" y="45"/>
                  </a:lnTo>
                  <a:lnTo>
                    <a:pt x="475" y="46"/>
                  </a:lnTo>
                  <a:lnTo>
                    <a:pt x="480" y="40"/>
                  </a:lnTo>
                  <a:lnTo>
                    <a:pt x="483" y="34"/>
                  </a:lnTo>
                  <a:lnTo>
                    <a:pt x="483" y="26"/>
                  </a:lnTo>
                  <a:lnTo>
                    <a:pt x="489" y="20"/>
                  </a:lnTo>
                  <a:lnTo>
                    <a:pt x="504" y="19"/>
                  </a:lnTo>
                  <a:lnTo>
                    <a:pt x="512" y="17"/>
                  </a:lnTo>
                  <a:lnTo>
                    <a:pt x="518" y="13"/>
                  </a:lnTo>
                  <a:lnTo>
                    <a:pt x="525" y="9"/>
                  </a:lnTo>
                  <a:lnTo>
                    <a:pt x="532" y="9"/>
                  </a:lnTo>
                  <a:lnTo>
                    <a:pt x="540" y="7"/>
                  </a:lnTo>
                  <a:lnTo>
                    <a:pt x="545" y="3"/>
                  </a:lnTo>
                  <a:lnTo>
                    <a:pt x="552" y="0"/>
                  </a:lnTo>
                  <a:lnTo>
                    <a:pt x="566" y="6"/>
                  </a:lnTo>
                  <a:lnTo>
                    <a:pt x="572" y="12"/>
                  </a:lnTo>
                  <a:lnTo>
                    <a:pt x="574" y="19"/>
                  </a:lnTo>
                  <a:lnTo>
                    <a:pt x="594" y="31"/>
                  </a:lnTo>
                  <a:lnTo>
                    <a:pt x="596" y="39"/>
                  </a:lnTo>
                  <a:lnTo>
                    <a:pt x="590" y="44"/>
                  </a:lnTo>
                  <a:lnTo>
                    <a:pt x="583" y="47"/>
                  </a:lnTo>
                  <a:lnTo>
                    <a:pt x="588" y="53"/>
                  </a:lnTo>
                  <a:lnTo>
                    <a:pt x="598" y="73"/>
                  </a:lnTo>
                  <a:lnTo>
                    <a:pt x="605" y="76"/>
                  </a:lnTo>
                  <a:lnTo>
                    <a:pt x="628" y="76"/>
                  </a:lnTo>
                  <a:lnTo>
                    <a:pt x="634" y="71"/>
                  </a:lnTo>
                  <a:lnTo>
                    <a:pt x="642" y="69"/>
                  </a:lnTo>
                  <a:lnTo>
                    <a:pt x="646" y="75"/>
                  </a:lnTo>
                  <a:lnTo>
                    <a:pt x="653" y="79"/>
                  </a:lnTo>
                  <a:lnTo>
                    <a:pt x="659" y="83"/>
                  </a:lnTo>
                  <a:lnTo>
                    <a:pt x="674" y="106"/>
                  </a:lnTo>
                  <a:lnTo>
                    <a:pt x="673" y="114"/>
                  </a:lnTo>
                  <a:lnTo>
                    <a:pt x="678" y="120"/>
                  </a:lnTo>
                  <a:lnTo>
                    <a:pt x="693" y="126"/>
                  </a:lnTo>
                  <a:lnTo>
                    <a:pt x="699" y="120"/>
                  </a:lnTo>
                  <a:lnTo>
                    <a:pt x="706" y="116"/>
                  </a:lnTo>
                  <a:lnTo>
                    <a:pt x="713" y="116"/>
                  </a:lnTo>
                  <a:lnTo>
                    <a:pt x="727" y="122"/>
                  </a:lnTo>
                  <a:close/>
                </a:path>
              </a:pathLst>
            </a:custGeom>
            <a:solidFill>
              <a:srgbClr val="9999FF"/>
            </a:solidFill>
            <a:ln w="12700" cap="flat" cmpd="sng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22"/>
            <p:cNvSpPr>
              <a:spLocks/>
            </p:cNvSpPr>
            <p:nvPr/>
          </p:nvSpPr>
          <p:spPr bwMode="auto">
            <a:xfrm>
              <a:off x="3000053" y="4095750"/>
              <a:ext cx="473075" cy="255588"/>
            </a:xfrm>
            <a:custGeom>
              <a:avLst/>
              <a:gdLst>
                <a:gd name="T0" fmla="*/ 0 w 297"/>
                <a:gd name="T1" fmla="*/ 2147483646 h 156"/>
                <a:gd name="T2" fmla="*/ 2147483646 w 297"/>
                <a:gd name="T3" fmla="*/ 2147483646 h 156"/>
                <a:gd name="T4" fmla="*/ 2147483646 w 297"/>
                <a:gd name="T5" fmla="*/ 2147483646 h 156"/>
                <a:gd name="T6" fmla="*/ 2147483646 w 297"/>
                <a:gd name="T7" fmla="*/ 2147483646 h 156"/>
                <a:gd name="T8" fmla="*/ 2147483646 w 297"/>
                <a:gd name="T9" fmla="*/ 2147483646 h 156"/>
                <a:gd name="T10" fmla="*/ 2147483646 w 297"/>
                <a:gd name="T11" fmla="*/ 2147483646 h 156"/>
                <a:gd name="T12" fmla="*/ 2147483646 w 297"/>
                <a:gd name="T13" fmla="*/ 2147483646 h 156"/>
                <a:gd name="T14" fmla="*/ 2147483646 w 297"/>
                <a:gd name="T15" fmla="*/ 2147483646 h 156"/>
                <a:gd name="T16" fmla="*/ 2147483646 w 297"/>
                <a:gd name="T17" fmla="*/ 2147483646 h 156"/>
                <a:gd name="T18" fmla="*/ 2147483646 w 297"/>
                <a:gd name="T19" fmla="*/ 2147483646 h 156"/>
                <a:gd name="T20" fmla="*/ 2147483646 w 297"/>
                <a:gd name="T21" fmla="*/ 2147483646 h 156"/>
                <a:gd name="T22" fmla="*/ 2147483646 w 297"/>
                <a:gd name="T23" fmla="*/ 2147483646 h 156"/>
                <a:gd name="T24" fmla="*/ 2147483646 w 297"/>
                <a:gd name="T25" fmla="*/ 2147483646 h 156"/>
                <a:gd name="T26" fmla="*/ 2147483646 w 297"/>
                <a:gd name="T27" fmla="*/ 2147483646 h 156"/>
                <a:gd name="T28" fmla="*/ 2147483646 w 297"/>
                <a:gd name="T29" fmla="*/ 2147483646 h 156"/>
                <a:gd name="T30" fmla="*/ 2147483646 w 297"/>
                <a:gd name="T31" fmla="*/ 2147483646 h 156"/>
                <a:gd name="T32" fmla="*/ 2147483646 w 297"/>
                <a:gd name="T33" fmla="*/ 2147483646 h 156"/>
                <a:gd name="T34" fmla="*/ 2147483646 w 297"/>
                <a:gd name="T35" fmla="*/ 2147483646 h 156"/>
                <a:gd name="T36" fmla="*/ 2147483646 w 297"/>
                <a:gd name="T37" fmla="*/ 2147483646 h 156"/>
                <a:gd name="T38" fmla="*/ 2147483646 w 297"/>
                <a:gd name="T39" fmla="*/ 2147483646 h 156"/>
                <a:gd name="T40" fmla="*/ 2147483646 w 297"/>
                <a:gd name="T41" fmla="*/ 2147483646 h 156"/>
                <a:gd name="T42" fmla="*/ 2147483646 w 297"/>
                <a:gd name="T43" fmla="*/ 2147483646 h 156"/>
                <a:gd name="T44" fmla="*/ 2147483646 w 297"/>
                <a:gd name="T45" fmla="*/ 2147483646 h 156"/>
                <a:gd name="T46" fmla="*/ 2147483646 w 297"/>
                <a:gd name="T47" fmla="*/ 2147483646 h 156"/>
                <a:gd name="T48" fmla="*/ 2147483646 w 297"/>
                <a:gd name="T49" fmla="*/ 2147483646 h 156"/>
                <a:gd name="T50" fmla="*/ 2147483646 w 297"/>
                <a:gd name="T51" fmla="*/ 2147483646 h 156"/>
                <a:gd name="T52" fmla="*/ 2147483646 w 297"/>
                <a:gd name="T53" fmla="*/ 2147483646 h 156"/>
                <a:gd name="T54" fmla="*/ 2147483646 w 297"/>
                <a:gd name="T55" fmla="*/ 2147483646 h 156"/>
                <a:gd name="T56" fmla="*/ 2147483646 w 297"/>
                <a:gd name="T57" fmla="*/ 2147483646 h 156"/>
                <a:gd name="T58" fmla="*/ 2147483646 w 297"/>
                <a:gd name="T59" fmla="*/ 2147483646 h 156"/>
                <a:gd name="T60" fmla="*/ 2147483646 w 297"/>
                <a:gd name="T61" fmla="*/ 2147483646 h 156"/>
                <a:gd name="T62" fmla="*/ 2147483646 w 297"/>
                <a:gd name="T63" fmla="*/ 2147483646 h 156"/>
                <a:gd name="T64" fmla="*/ 2147483646 w 297"/>
                <a:gd name="T65" fmla="*/ 2147483646 h 156"/>
                <a:gd name="T66" fmla="*/ 2147483646 w 297"/>
                <a:gd name="T67" fmla="*/ 2147483646 h 156"/>
                <a:gd name="T68" fmla="*/ 2147483646 w 297"/>
                <a:gd name="T69" fmla="*/ 2147483646 h 156"/>
                <a:gd name="T70" fmla="*/ 2147483646 w 297"/>
                <a:gd name="T71" fmla="*/ 2147483646 h 156"/>
                <a:gd name="T72" fmla="*/ 2147483646 w 297"/>
                <a:gd name="T73" fmla="*/ 2147483646 h 156"/>
                <a:gd name="T74" fmla="*/ 2147483646 w 297"/>
                <a:gd name="T75" fmla="*/ 2147483646 h 156"/>
                <a:gd name="T76" fmla="*/ 2147483646 w 297"/>
                <a:gd name="T77" fmla="*/ 2147483646 h 156"/>
                <a:gd name="T78" fmla="*/ 2147483646 w 297"/>
                <a:gd name="T79" fmla="*/ 2147483646 h 156"/>
                <a:gd name="T80" fmla="*/ 2147483646 w 297"/>
                <a:gd name="T81" fmla="*/ 2147483646 h 156"/>
                <a:gd name="T82" fmla="*/ 2147483646 w 297"/>
                <a:gd name="T83" fmla="*/ 2147483646 h 156"/>
                <a:gd name="T84" fmla="*/ 2147483646 w 297"/>
                <a:gd name="T85" fmla="*/ 2147483646 h 156"/>
                <a:gd name="T86" fmla="*/ 2147483646 w 297"/>
                <a:gd name="T87" fmla="*/ 2147483646 h 156"/>
                <a:gd name="T88" fmla="*/ 2147483646 w 297"/>
                <a:gd name="T89" fmla="*/ 2147483646 h 156"/>
                <a:gd name="T90" fmla="*/ 2147483646 w 297"/>
                <a:gd name="T91" fmla="*/ 2147483646 h 156"/>
                <a:gd name="T92" fmla="*/ 2147483646 w 297"/>
                <a:gd name="T93" fmla="*/ 2147483646 h 156"/>
                <a:gd name="T94" fmla="*/ 2147483646 w 297"/>
                <a:gd name="T95" fmla="*/ 2147483646 h 156"/>
                <a:gd name="T96" fmla="*/ 2147483646 w 297"/>
                <a:gd name="T97" fmla="*/ 2147483646 h 156"/>
                <a:gd name="T98" fmla="*/ 2147483646 w 297"/>
                <a:gd name="T99" fmla="*/ 2147483646 h 156"/>
                <a:gd name="T100" fmla="*/ 2147483646 w 297"/>
                <a:gd name="T101" fmla="*/ 2147483646 h 156"/>
                <a:gd name="T102" fmla="*/ 2147483646 w 297"/>
                <a:gd name="T103" fmla="*/ 2147483646 h 156"/>
                <a:gd name="T104" fmla="*/ 2147483646 w 297"/>
                <a:gd name="T105" fmla="*/ 2147483646 h 156"/>
                <a:gd name="T106" fmla="*/ 2147483646 w 297"/>
                <a:gd name="T107" fmla="*/ 2147483646 h 156"/>
                <a:gd name="T108" fmla="*/ 2147483646 w 297"/>
                <a:gd name="T109" fmla="*/ 2147483646 h 156"/>
                <a:gd name="T110" fmla="*/ 2147483646 w 297"/>
                <a:gd name="T111" fmla="*/ 2147483646 h 156"/>
                <a:gd name="T112" fmla="*/ 2147483646 w 297"/>
                <a:gd name="T113" fmla="*/ 0 h 156"/>
                <a:gd name="T114" fmla="*/ 2147483646 w 297"/>
                <a:gd name="T115" fmla="*/ 2147483646 h 156"/>
                <a:gd name="T116" fmla="*/ 2147483646 w 297"/>
                <a:gd name="T117" fmla="*/ 2147483646 h 156"/>
                <a:gd name="T118" fmla="*/ 2147483646 w 297"/>
                <a:gd name="T119" fmla="*/ 2147483646 h 156"/>
                <a:gd name="T120" fmla="*/ 0 w 297"/>
                <a:gd name="T121" fmla="*/ 2147483646 h 15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97"/>
                <a:gd name="T184" fmla="*/ 0 h 156"/>
                <a:gd name="T185" fmla="*/ 297 w 297"/>
                <a:gd name="T186" fmla="*/ 156 h 15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97" h="156">
                  <a:moveTo>
                    <a:pt x="0" y="82"/>
                  </a:moveTo>
                  <a:lnTo>
                    <a:pt x="1" y="96"/>
                  </a:lnTo>
                  <a:lnTo>
                    <a:pt x="7" y="117"/>
                  </a:lnTo>
                  <a:lnTo>
                    <a:pt x="14" y="129"/>
                  </a:lnTo>
                  <a:lnTo>
                    <a:pt x="15" y="131"/>
                  </a:lnTo>
                  <a:lnTo>
                    <a:pt x="21" y="134"/>
                  </a:lnTo>
                  <a:lnTo>
                    <a:pt x="28" y="138"/>
                  </a:lnTo>
                  <a:lnTo>
                    <a:pt x="47" y="152"/>
                  </a:lnTo>
                  <a:lnTo>
                    <a:pt x="54" y="156"/>
                  </a:lnTo>
                  <a:lnTo>
                    <a:pt x="64" y="155"/>
                  </a:lnTo>
                  <a:lnTo>
                    <a:pt x="74" y="154"/>
                  </a:lnTo>
                  <a:lnTo>
                    <a:pt x="81" y="153"/>
                  </a:lnTo>
                  <a:lnTo>
                    <a:pt x="87" y="153"/>
                  </a:lnTo>
                  <a:lnTo>
                    <a:pt x="93" y="152"/>
                  </a:lnTo>
                  <a:lnTo>
                    <a:pt x="97" y="145"/>
                  </a:lnTo>
                  <a:lnTo>
                    <a:pt x="99" y="144"/>
                  </a:lnTo>
                  <a:lnTo>
                    <a:pt x="106" y="133"/>
                  </a:lnTo>
                  <a:lnTo>
                    <a:pt x="120" y="128"/>
                  </a:lnTo>
                  <a:lnTo>
                    <a:pt x="136" y="122"/>
                  </a:lnTo>
                  <a:lnTo>
                    <a:pt x="151" y="112"/>
                  </a:lnTo>
                  <a:lnTo>
                    <a:pt x="169" y="116"/>
                  </a:lnTo>
                  <a:lnTo>
                    <a:pt x="181" y="108"/>
                  </a:lnTo>
                  <a:lnTo>
                    <a:pt x="191" y="104"/>
                  </a:lnTo>
                  <a:lnTo>
                    <a:pt x="195" y="92"/>
                  </a:lnTo>
                  <a:lnTo>
                    <a:pt x="211" y="82"/>
                  </a:lnTo>
                  <a:lnTo>
                    <a:pt x="228" y="82"/>
                  </a:lnTo>
                  <a:lnTo>
                    <a:pt x="239" y="79"/>
                  </a:lnTo>
                  <a:lnTo>
                    <a:pt x="255" y="81"/>
                  </a:lnTo>
                  <a:lnTo>
                    <a:pt x="273" y="91"/>
                  </a:lnTo>
                  <a:lnTo>
                    <a:pt x="285" y="87"/>
                  </a:lnTo>
                  <a:lnTo>
                    <a:pt x="286" y="81"/>
                  </a:lnTo>
                  <a:lnTo>
                    <a:pt x="286" y="73"/>
                  </a:lnTo>
                  <a:lnTo>
                    <a:pt x="289" y="63"/>
                  </a:lnTo>
                  <a:lnTo>
                    <a:pt x="290" y="54"/>
                  </a:lnTo>
                  <a:lnTo>
                    <a:pt x="294" y="43"/>
                  </a:lnTo>
                  <a:lnTo>
                    <a:pt x="297" y="33"/>
                  </a:lnTo>
                  <a:lnTo>
                    <a:pt x="297" y="26"/>
                  </a:lnTo>
                  <a:lnTo>
                    <a:pt x="287" y="24"/>
                  </a:lnTo>
                  <a:lnTo>
                    <a:pt x="275" y="17"/>
                  </a:lnTo>
                  <a:lnTo>
                    <a:pt x="267" y="9"/>
                  </a:lnTo>
                  <a:lnTo>
                    <a:pt x="256" y="4"/>
                  </a:lnTo>
                  <a:lnTo>
                    <a:pt x="242" y="4"/>
                  </a:lnTo>
                  <a:lnTo>
                    <a:pt x="231" y="7"/>
                  </a:lnTo>
                  <a:lnTo>
                    <a:pt x="221" y="12"/>
                  </a:lnTo>
                  <a:lnTo>
                    <a:pt x="214" y="18"/>
                  </a:lnTo>
                  <a:lnTo>
                    <a:pt x="204" y="12"/>
                  </a:lnTo>
                  <a:lnTo>
                    <a:pt x="185" y="13"/>
                  </a:lnTo>
                  <a:lnTo>
                    <a:pt x="177" y="23"/>
                  </a:lnTo>
                  <a:lnTo>
                    <a:pt x="168" y="29"/>
                  </a:lnTo>
                  <a:lnTo>
                    <a:pt x="160" y="27"/>
                  </a:lnTo>
                  <a:lnTo>
                    <a:pt x="153" y="18"/>
                  </a:lnTo>
                  <a:lnTo>
                    <a:pt x="143" y="8"/>
                  </a:lnTo>
                  <a:lnTo>
                    <a:pt x="134" y="3"/>
                  </a:lnTo>
                  <a:lnTo>
                    <a:pt x="125" y="8"/>
                  </a:lnTo>
                  <a:lnTo>
                    <a:pt x="114" y="12"/>
                  </a:lnTo>
                  <a:lnTo>
                    <a:pt x="98" y="5"/>
                  </a:lnTo>
                  <a:lnTo>
                    <a:pt x="84" y="0"/>
                  </a:lnTo>
                  <a:lnTo>
                    <a:pt x="56" y="4"/>
                  </a:lnTo>
                  <a:lnTo>
                    <a:pt x="30" y="31"/>
                  </a:lnTo>
                  <a:lnTo>
                    <a:pt x="13" y="75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9999FF"/>
            </a:solidFill>
            <a:ln w="12700" cap="flat" cmpd="sng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5" name="Freeform 128"/>
            <p:cNvSpPr>
              <a:spLocks/>
            </p:cNvSpPr>
            <p:nvPr/>
          </p:nvSpPr>
          <p:spPr bwMode="auto">
            <a:xfrm>
              <a:off x="3546153" y="4745038"/>
              <a:ext cx="595313" cy="431800"/>
            </a:xfrm>
            <a:custGeom>
              <a:avLst/>
              <a:gdLst>
                <a:gd name="T0" fmla="*/ 1217800 w 376"/>
                <a:gd name="T1" fmla="*/ 144270 h 262"/>
                <a:gd name="T2" fmla="*/ 1022814 w 376"/>
                <a:gd name="T3" fmla="*/ 32061 h 262"/>
                <a:gd name="T4" fmla="*/ 923610 w 376"/>
                <a:gd name="T5" fmla="*/ 24039 h 262"/>
                <a:gd name="T6" fmla="*/ 759414 w 376"/>
                <a:gd name="T7" fmla="*/ 256480 h 262"/>
                <a:gd name="T8" fmla="*/ 639686 w 376"/>
                <a:gd name="T9" fmla="*/ 440824 h 262"/>
                <a:gd name="T10" fmla="*/ 468646 w 376"/>
                <a:gd name="T11" fmla="*/ 432806 h 262"/>
                <a:gd name="T12" fmla="*/ 184725 w 376"/>
                <a:gd name="T13" fmla="*/ 488916 h 262"/>
                <a:gd name="T14" fmla="*/ 92358 w 376"/>
                <a:gd name="T15" fmla="*/ 432806 h 262"/>
                <a:gd name="T16" fmla="*/ 61575 w 376"/>
                <a:gd name="T17" fmla="*/ 272510 h 262"/>
                <a:gd name="T18" fmla="*/ 0 w 376"/>
                <a:gd name="T19" fmla="*/ 545014 h 262"/>
                <a:gd name="T20" fmla="*/ 54733 w 376"/>
                <a:gd name="T21" fmla="*/ 841569 h 262"/>
                <a:gd name="T22" fmla="*/ 78678 w 376"/>
                <a:gd name="T23" fmla="*/ 1090039 h 262"/>
                <a:gd name="T24" fmla="*/ 47890 w 376"/>
                <a:gd name="T25" fmla="*/ 1482773 h 262"/>
                <a:gd name="T26" fmla="*/ 150513 w 376"/>
                <a:gd name="T27" fmla="*/ 1683148 h 262"/>
                <a:gd name="T28" fmla="*/ 194987 w 376"/>
                <a:gd name="T29" fmla="*/ 2099924 h 262"/>
                <a:gd name="T30" fmla="*/ 242875 w 376"/>
                <a:gd name="T31" fmla="*/ 2075876 h 262"/>
                <a:gd name="T32" fmla="*/ 396810 w 376"/>
                <a:gd name="T33" fmla="*/ 2003739 h 262"/>
                <a:gd name="T34" fmla="*/ 509697 w 376"/>
                <a:gd name="T35" fmla="*/ 1867491 h 262"/>
                <a:gd name="T36" fmla="*/ 598638 w 376"/>
                <a:gd name="T37" fmla="*/ 1923594 h 262"/>
                <a:gd name="T38" fmla="*/ 745731 w 376"/>
                <a:gd name="T39" fmla="*/ 1987710 h 262"/>
                <a:gd name="T40" fmla="*/ 868880 w 376"/>
                <a:gd name="T41" fmla="*/ 1803365 h 262"/>
                <a:gd name="T42" fmla="*/ 906507 w 376"/>
                <a:gd name="T43" fmla="*/ 1594984 h 262"/>
                <a:gd name="T44" fmla="*/ 937297 w 376"/>
                <a:gd name="T45" fmla="*/ 1514829 h 262"/>
                <a:gd name="T46" fmla="*/ 1060445 w 376"/>
                <a:gd name="T47" fmla="*/ 1378572 h 262"/>
                <a:gd name="T48" fmla="*/ 1221221 w 376"/>
                <a:gd name="T49" fmla="*/ 1370558 h 262"/>
                <a:gd name="T50" fmla="*/ 1245168 w 376"/>
                <a:gd name="T51" fmla="*/ 1306444 h 262"/>
                <a:gd name="T52" fmla="*/ 1193854 w 376"/>
                <a:gd name="T53" fmla="*/ 1194232 h 262"/>
                <a:gd name="T54" fmla="*/ 1152803 w 376"/>
                <a:gd name="T55" fmla="*/ 1057975 h 262"/>
                <a:gd name="T56" fmla="*/ 1118593 w 376"/>
                <a:gd name="T57" fmla="*/ 1017898 h 262"/>
                <a:gd name="T58" fmla="*/ 1152803 w 376"/>
                <a:gd name="T59" fmla="*/ 921725 h 262"/>
                <a:gd name="T60" fmla="*/ 1190431 w 376"/>
                <a:gd name="T61" fmla="*/ 825544 h 262"/>
                <a:gd name="T62" fmla="*/ 1173326 w 376"/>
                <a:gd name="T63" fmla="*/ 569062 h 262"/>
                <a:gd name="T64" fmla="*/ 1272535 w 376"/>
                <a:gd name="T65" fmla="*/ 352657 h 262"/>
                <a:gd name="T66" fmla="*/ 1282791 w 376"/>
                <a:gd name="T67" fmla="*/ 96175 h 26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76"/>
                <a:gd name="T103" fmla="*/ 0 h 262"/>
                <a:gd name="T104" fmla="*/ 376 w 376"/>
                <a:gd name="T105" fmla="*/ 262 h 26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76" h="262">
                  <a:moveTo>
                    <a:pt x="375" y="12"/>
                  </a:moveTo>
                  <a:lnTo>
                    <a:pt x="356" y="18"/>
                  </a:lnTo>
                  <a:lnTo>
                    <a:pt x="331" y="7"/>
                  </a:lnTo>
                  <a:lnTo>
                    <a:pt x="299" y="4"/>
                  </a:lnTo>
                  <a:lnTo>
                    <a:pt x="291" y="0"/>
                  </a:lnTo>
                  <a:lnTo>
                    <a:pt x="270" y="3"/>
                  </a:lnTo>
                  <a:lnTo>
                    <a:pt x="244" y="15"/>
                  </a:lnTo>
                  <a:lnTo>
                    <a:pt x="222" y="32"/>
                  </a:lnTo>
                  <a:lnTo>
                    <a:pt x="204" y="48"/>
                  </a:lnTo>
                  <a:lnTo>
                    <a:pt x="187" y="55"/>
                  </a:lnTo>
                  <a:lnTo>
                    <a:pt x="158" y="55"/>
                  </a:lnTo>
                  <a:lnTo>
                    <a:pt x="137" y="54"/>
                  </a:lnTo>
                  <a:lnTo>
                    <a:pt x="92" y="60"/>
                  </a:lnTo>
                  <a:lnTo>
                    <a:pt x="54" y="61"/>
                  </a:lnTo>
                  <a:lnTo>
                    <a:pt x="40" y="62"/>
                  </a:lnTo>
                  <a:lnTo>
                    <a:pt x="27" y="54"/>
                  </a:lnTo>
                  <a:lnTo>
                    <a:pt x="32" y="37"/>
                  </a:lnTo>
                  <a:lnTo>
                    <a:pt x="18" y="34"/>
                  </a:lnTo>
                  <a:lnTo>
                    <a:pt x="0" y="45"/>
                  </a:lnTo>
                  <a:lnTo>
                    <a:pt x="0" y="68"/>
                  </a:lnTo>
                  <a:lnTo>
                    <a:pt x="5" y="91"/>
                  </a:lnTo>
                  <a:lnTo>
                    <a:pt x="16" y="105"/>
                  </a:lnTo>
                  <a:lnTo>
                    <a:pt x="34" y="122"/>
                  </a:lnTo>
                  <a:lnTo>
                    <a:pt x="23" y="136"/>
                  </a:lnTo>
                  <a:lnTo>
                    <a:pt x="12" y="165"/>
                  </a:lnTo>
                  <a:lnTo>
                    <a:pt x="14" y="185"/>
                  </a:lnTo>
                  <a:lnTo>
                    <a:pt x="15" y="192"/>
                  </a:lnTo>
                  <a:lnTo>
                    <a:pt x="44" y="210"/>
                  </a:lnTo>
                  <a:lnTo>
                    <a:pt x="54" y="243"/>
                  </a:lnTo>
                  <a:lnTo>
                    <a:pt x="57" y="262"/>
                  </a:lnTo>
                  <a:lnTo>
                    <a:pt x="59" y="262"/>
                  </a:lnTo>
                  <a:lnTo>
                    <a:pt x="71" y="259"/>
                  </a:lnTo>
                  <a:lnTo>
                    <a:pt x="89" y="253"/>
                  </a:lnTo>
                  <a:lnTo>
                    <a:pt x="116" y="250"/>
                  </a:lnTo>
                  <a:lnTo>
                    <a:pt x="137" y="239"/>
                  </a:lnTo>
                  <a:lnTo>
                    <a:pt x="149" y="233"/>
                  </a:lnTo>
                  <a:lnTo>
                    <a:pt x="162" y="232"/>
                  </a:lnTo>
                  <a:lnTo>
                    <a:pt x="175" y="240"/>
                  </a:lnTo>
                  <a:lnTo>
                    <a:pt x="195" y="244"/>
                  </a:lnTo>
                  <a:lnTo>
                    <a:pt x="218" y="248"/>
                  </a:lnTo>
                  <a:lnTo>
                    <a:pt x="240" y="240"/>
                  </a:lnTo>
                  <a:lnTo>
                    <a:pt x="254" y="225"/>
                  </a:lnTo>
                  <a:lnTo>
                    <a:pt x="252" y="202"/>
                  </a:lnTo>
                  <a:lnTo>
                    <a:pt x="265" y="199"/>
                  </a:lnTo>
                  <a:lnTo>
                    <a:pt x="269" y="196"/>
                  </a:lnTo>
                  <a:lnTo>
                    <a:pt x="274" y="189"/>
                  </a:lnTo>
                  <a:lnTo>
                    <a:pt x="289" y="184"/>
                  </a:lnTo>
                  <a:lnTo>
                    <a:pt x="310" y="172"/>
                  </a:lnTo>
                  <a:lnTo>
                    <a:pt x="332" y="178"/>
                  </a:lnTo>
                  <a:lnTo>
                    <a:pt x="357" y="171"/>
                  </a:lnTo>
                  <a:lnTo>
                    <a:pt x="366" y="170"/>
                  </a:lnTo>
                  <a:lnTo>
                    <a:pt x="364" y="163"/>
                  </a:lnTo>
                  <a:lnTo>
                    <a:pt x="356" y="156"/>
                  </a:lnTo>
                  <a:lnTo>
                    <a:pt x="349" y="149"/>
                  </a:lnTo>
                  <a:lnTo>
                    <a:pt x="343" y="139"/>
                  </a:lnTo>
                  <a:lnTo>
                    <a:pt x="337" y="132"/>
                  </a:lnTo>
                  <a:lnTo>
                    <a:pt x="331" y="131"/>
                  </a:lnTo>
                  <a:lnTo>
                    <a:pt x="327" y="127"/>
                  </a:lnTo>
                  <a:lnTo>
                    <a:pt x="334" y="121"/>
                  </a:lnTo>
                  <a:lnTo>
                    <a:pt x="337" y="115"/>
                  </a:lnTo>
                  <a:lnTo>
                    <a:pt x="339" y="109"/>
                  </a:lnTo>
                  <a:lnTo>
                    <a:pt x="348" y="103"/>
                  </a:lnTo>
                  <a:lnTo>
                    <a:pt x="345" y="85"/>
                  </a:lnTo>
                  <a:lnTo>
                    <a:pt x="343" y="71"/>
                  </a:lnTo>
                  <a:lnTo>
                    <a:pt x="353" y="53"/>
                  </a:lnTo>
                  <a:lnTo>
                    <a:pt x="372" y="44"/>
                  </a:lnTo>
                  <a:lnTo>
                    <a:pt x="376" y="30"/>
                  </a:lnTo>
                  <a:lnTo>
                    <a:pt x="375" y="12"/>
                  </a:lnTo>
                  <a:close/>
                </a:path>
              </a:pathLst>
            </a:custGeom>
            <a:solidFill>
              <a:srgbClr val="66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6" name="Freeform 130"/>
            <p:cNvSpPr>
              <a:spLocks/>
            </p:cNvSpPr>
            <p:nvPr/>
          </p:nvSpPr>
          <p:spPr bwMode="auto">
            <a:xfrm>
              <a:off x="2934966" y="4230688"/>
              <a:ext cx="587375" cy="395287"/>
            </a:xfrm>
            <a:custGeom>
              <a:avLst/>
              <a:gdLst>
                <a:gd name="T0" fmla="*/ 2147483646 w 369"/>
                <a:gd name="T1" fmla="*/ 2147483646 h 239"/>
                <a:gd name="T2" fmla="*/ 2147483646 w 369"/>
                <a:gd name="T3" fmla="*/ 2147483646 h 239"/>
                <a:gd name="T4" fmla="*/ 2147483646 w 369"/>
                <a:gd name="T5" fmla="*/ 2147483646 h 239"/>
                <a:gd name="T6" fmla="*/ 2147483646 w 369"/>
                <a:gd name="T7" fmla="*/ 2147483646 h 239"/>
                <a:gd name="T8" fmla="*/ 2147483646 w 369"/>
                <a:gd name="T9" fmla="*/ 2147483646 h 239"/>
                <a:gd name="T10" fmla="*/ 2147483646 w 369"/>
                <a:gd name="T11" fmla="*/ 2147483646 h 239"/>
                <a:gd name="T12" fmla="*/ 2147483646 w 369"/>
                <a:gd name="T13" fmla="*/ 2147483646 h 239"/>
                <a:gd name="T14" fmla="*/ 2147483646 w 369"/>
                <a:gd name="T15" fmla="*/ 2147483646 h 239"/>
                <a:gd name="T16" fmla="*/ 2147483646 w 369"/>
                <a:gd name="T17" fmla="*/ 2147483646 h 239"/>
                <a:gd name="T18" fmla="*/ 2147483646 w 369"/>
                <a:gd name="T19" fmla="*/ 2147483646 h 239"/>
                <a:gd name="T20" fmla="*/ 2147483646 w 369"/>
                <a:gd name="T21" fmla="*/ 2147483646 h 239"/>
                <a:gd name="T22" fmla="*/ 2147483646 w 369"/>
                <a:gd name="T23" fmla="*/ 2147483646 h 239"/>
                <a:gd name="T24" fmla="*/ 2147483646 w 369"/>
                <a:gd name="T25" fmla="*/ 2147483646 h 239"/>
                <a:gd name="T26" fmla="*/ 2147483646 w 369"/>
                <a:gd name="T27" fmla="*/ 2147483646 h 239"/>
                <a:gd name="T28" fmla="*/ 2147483646 w 369"/>
                <a:gd name="T29" fmla="*/ 2147483646 h 239"/>
                <a:gd name="T30" fmla="*/ 2147483646 w 369"/>
                <a:gd name="T31" fmla="*/ 2147483646 h 239"/>
                <a:gd name="T32" fmla="*/ 2147483646 w 369"/>
                <a:gd name="T33" fmla="*/ 2147483646 h 239"/>
                <a:gd name="T34" fmla="*/ 2147483646 w 369"/>
                <a:gd name="T35" fmla="*/ 2147483646 h 239"/>
                <a:gd name="T36" fmla="*/ 2147483646 w 369"/>
                <a:gd name="T37" fmla="*/ 2147483646 h 239"/>
                <a:gd name="T38" fmla="*/ 2147483646 w 369"/>
                <a:gd name="T39" fmla="*/ 2147483646 h 239"/>
                <a:gd name="T40" fmla="*/ 2147483646 w 369"/>
                <a:gd name="T41" fmla="*/ 2147483646 h 239"/>
                <a:gd name="T42" fmla="*/ 2147483646 w 369"/>
                <a:gd name="T43" fmla="*/ 2147483646 h 239"/>
                <a:gd name="T44" fmla="*/ 2147483646 w 369"/>
                <a:gd name="T45" fmla="*/ 2147483646 h 239"/>
                <a:gd name="T46" fmla="*/ 2147483646 w 369"/>
                <a:gd name="T47" fmla="*/ 2147483646 h 239"/>
                <a:gd name="T48" fmla="*/ 2147483646 w 369"/>
                <a:gd name="T49" fmla="*/ 2147483646 h 239"/>
                <a:gd name="T50" fmla="*/ 2147483646 w 369"/>
                <a:gd name="T51" fmla="*/ 2147483646 h 239"/>
                <a:gd name="T52" fmla="*/ 2147483646 w 369"/>
                <a:gd name="T53" fmla="*/ 2147483646 h 239"/>
                <a:gd name="T54" fmla="*/ 2147483646 w 369"/>
                <a:gd name="T55" fmla="*/ 2147483646 h 239"/>
                <a:gd name="T56" fmla="*/ 2147483646 w 369"/>
                <a:gd name="T57" fmla="*/ 2147483646 h 239"/>
                <a:gd name="T58" fmla="*/ 2147483646 w 369"/>
                <a:gd name="T59" fmla="*/ 2147483646 h 239"/>
                <a:gd name="T60" fmla="*/ 2147483646 w 369"/>
                <a:gd name="T61" fmla="*/ 2147483646 h 239"/>
                <a:gd name="T62" fmla="*/ 2147483646 w 369"/>
                <a:gd name="T63" fmla="*/ 2147483646 h 239"/>
                <a:gd name="T64" fmla="*/ 2147483646 w 369"/>
                <a:gd name="T65" fmla="*/ 2147483646 h 239"/>
                <a:gd name="T66" fmla="*/ 2147483646 w 369"/>
                <a:gd name="T67" fmla="*/ 2147483646 h 239"/>
                <a:gd name="T68" fmla="*/ 2147483646 w 369"/>
                <a:gd name="T69" fmla="*/ 2147483646 h 239"/>
                <a:gd name="T70" fmla="*/ 2147483646 w 369"/>
                <a:gd name="T71" fmla="*/ 2147483646 h 239"/>
                <a:gd name="T72" fmla="*/ 2147483646 w 369"/>
                <a:gd name="T73" fmla="*/ 2147483646 h 239"/>
                <a:gd name="T74" fmla="*/ 2147483646 w 369"/>
                <a:gd name="T75" fmla="*/ 2147483646 h 239"/>
                <a:gd name="T76" fmla="*/ 2147483646 w 369"/>
                <a:gd name="T77" fmla="*/ 2147483646 h 239"/>
                <a:gd name="T78" fmla="*/ 2147483646 w 369"/>
                <a:gd name="T79" fmla="*/ 2147483646 h 239"/>
                <a:gd name="T80" fmla="*/ 2147483646 w 369"/>
                <a:gd name="T81" fmla="*/ 2147483646 h 23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9"/>
                <a:gd name="T124" fmla="*/ 0 h 239"/>
                <a:gd name="T125" fmla="*/ 369 w 369"/>
                <a:gd name="T126" fmla="*/ 239 h 23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9" h="239">
                  <a:moveTo>
                    <a:pt x="326" y="8"/>
                  </a:moveTo>
                  <a:lnTo>
                    <a:pt x="341" y="13"/>
                  </a:lnTo>
                  <a:lnTo>
                    <a:pt x="354" y="22"/>
                  </a:lnTo>
                  <a:lnTo>
                    <a:pt x="363" y="29"/>
                  </a:lnTo>
                  <a:lnTo>
                    <a:pt x="369" y="39"/>
                  </a:lnTo>
                  <a:lnTo>
                    <a:pt x="366" y="47"/>
                  </a:lnTo>
                  <a:lnTo>
                    <a:pt x="359" y="55"/>
                  </a:lnTo>
                  <a:lnTo>
                    <a:pt x="351" y="55"/>
                  </a:lnTo>
                  <a:lnTo>
                    <a:pt x="338" y="63"/>
                  </a:lnTo>
                  <a:lnTo>
                    <a:pt x="329" y="75"/>
                  </a:lnTo>
                  <a:lnTo>
                    <a:pt x="329" y="82"/>
                  </a:lnTo>
                  <a:lnTo>
                    <a:pt x="323" y="93"/>
                  </a:lnTo>
                  <a:lnTo>
                    <a:pt x="322" y="105"/>
                  </a:lnTo>
                  <a:lnTo>
                    <a:pt x="311" y="120"/>
                  </a:lnTo>
                  <a:lnTo>
                    <a:pt x="308" y="134"/>
                  </a:lnTo>
                  <a:lnTo>
                    <a:pt x="301" y="150"/>
                  </a:lnTo>
                  <a:lnTo>
                    <a:pt x="294" y="161"/>
                  </a:lnTo>
                  <a:lnTo>
                    <a:pt x="288" y="181"/>
                  </a:lnTo>
                  <a:lnTo>
                    <a:pt x="272" y="189"/>
                  </a:lnTo>
                  <a:lnTo>
                    <a:pt x="251" y="197"/>
                  </a:lnTo>
                  <a:lnTo>
                    <a:pt x="242" y="201"/>
                  </a:lnTo>
                  <a:lnTo>
                    <a:pt x="236" y="203"/>
                  </a:lnTo>
                  <a:lnTo>
                    <a:pt x="231" y="196"/>
                  </a:lnTo>
                  <a:lnTo>
                    <a:pt x="218" y="201"/>
                  </a:lnTo>
                  <a:lnTo>
                    <a:pt x="206" y="202"/>
                  </a:lnTo>
                  <a:lnTo>
                    <a:pt x="190" y="214"/>
                  </a:lnTo>
                  <a:lnTo>
                    <a:pt x="175" y="215"/>
                  </a:lnTo>
                  <a:lnTo>
                    <a:pt x="168" y="222"/>
                  </a:lnTo>
                  <a:lnTo>
                    <a:pt x="154" y="224"/>
                  </a:lnTo>
                  <a:lnTo>
                    <a:pt x="141" y="232"/>
                  </a:lnTo>
                  <a:lnTo>
                    <a:pt x="127" y="237"/>
                  </a:lnTo>
                  <a:lnTo>
                    <a:pt x="109" y="239"/>
                  </a:lnTo>
                  <a:lnTo>
                    <a:pt x="93" y="229"/>
                  </a:lnTo>
                  <a:lnTo>
                    <a:pt x="81" y="226"/>
                  </a:lnTo>
                  <a:lnTo>
                    <a:pt x="69" y="211"/>
                  </a:lnTo>
                  <a:lnTo>
                    <a:pt x="54" y="204"/>
                  </a:lnTo>
                  <a:lnTo>
                    <a:pt x="43" y="188"/>
                  </a:lnTo>
                  <a:lnTo>
                    <a:pt x="30" y="183"/>
                  </a:lnTo>
                  <a:lnTo>
                    <a:pt x="21" y="170"/>
                  </a:lnTo>
                  <a:lnTo>
                    <a:pt x="18" y="162"/>
                  </a:lnTo>
                  <a:lnTo>
                    <a:pt x="15" y="156"/>
                  </a:lnTo>
                  <a:lnTo>
                    <a:pt x="7" y="152"/>
                  </a:lnTo>
                  <a:lnTo>
                    <a:pt x="0" y="152"/>
                  </a:lnTo>
                  <a:lnTo>
                    <a:pt x="2" y="148"/>
                  </a:lnTo>
                  <a:lnTo>
                    <a:pt x="10" y="141"/>
                  </a:lnTo>
                  <a:lnTo>
                    <a:pt x="22" y="138"/>
                  </a:lnTo>
                  <a:lnTo>
                    <a:pt x="20" y="126"/>
                  </a:lnTo>
                  <a:lnTo>
                    <a:pt x="20" y="117"/>
                  </a:lnTo>
                  <a:lnTo>
                    <a:pt x="22" y="112"/>
                  </a:lnTo>
                  <a:lnTo>
                    <a:pt x="28" y="98"/>
                  </a:lnTo>
                  <a:lnTo>
                    <a:pt x="22" y="89"/>
                  </a:lnTo>
                  <a:lnTo>
                    <a:pt x="26" y="81"/>
                  </a:lnTo>
                  <a:lnTo>
                    <a:pt x="36" y="81"/>
                  </a:lnTo>
                  <a:lnTo>
                    <a:pt x="52" y="81"/>
                  </a:lnTo>
                  <a:lnTo>
                    <a:pt x="56" y="72"/>
                  </a:lnTo>
                  <a:lnTo>
                    <a:pt x="55" y="60"/>
                  </a:lnTo>
                  <a:lnTo>
                    <a:pt x="56" y="52"/>
                  </a:lnTo>
                  <a:lnTo>
                    <a:pt x="62" y="55"/>
                  </a:lnTo>
                  <a:lnTo>
                    <a:pt x="69" y="59"/>
                  </a:lnTo>
                  <a:lnTo>
                    <a:pt x="88" y="73"/>
                  </a:lnTo>
                  <a:lnTo>
                    <a:pt x="95" y="77"/>
                  </a:lnTo>
                  <a:lnTo>
                    <a:pt x="105" y="76"/>
                  </a:lnTo>
                  <a:lnTo>
                    <a:pt x="115" y="75"/>
                  </a:lnTo>
                  <a:lnTo>
                    <a:pt x="122" y="74"/>
                  </a:lnTo>
                  <a:lnTo>
                    <a:pt x="128" y="74"/>
                  </a:lnTo>
                  <a:lnTo>
                    <a:pt x="134" y="73"/>
                  </a:lnTo>
                  <a:lnTo>
                    <a:pt x="138" y="66"/>
                  </a:lnTo>
                  <a:lnTo>
                    <a:pt x="140" y="65"/>
                  </a:lnTo>
                  <a:lnTo>
                    <a:pt x="147" y="54"/>
                  </a:lnTo>
                  <a:lnTo>
                    <a:pt x="161" y="49"/>
                  </a:lnTo>
                  <a:lnTo>
                    <a:pt x="177" y="43"/>
                  </a:lnTo>
                  <a:lnTo>
                    <a:pt x="192" y="33"/>
                  </a:lnTo>
                  <a:lnTo>
                    <a:pt x="210" y="37"/>
                  </a:lnTo>
                  <a:lnTo>
                    <a:pt x="222" y="29"/>
                  </a:lnTo>
                  <a:lnTo>
                    <a:pt x="232" y="25"/>
                  </a:lnTo>
                  <a:lnTo>
                    <a:pt x="236" y="13"/>
                  </a:lnTo>
                  <a:lnTo>
                    <a:pt x="252" y="3"/>
                  </a:lnTo>
                  <a:lnTo>
                    <a:pt x="269" y="3"/>
                  </a:lnTo>
                  <a:lnTo>
                    <a:pt x="280" y="0"/>
                  </a:lnTo>
                  <a:lnTo>
                    <a:pt x="296" y="2"/>
                  </a:lnTo>
                  <a:lnTo>
                    <a:pt x="314" y="12"/>
                  </a:lnTo>
                  <a:lnTo>
                    <a:pt x="326" y="8"/>
                  </a:lnTo>
                  <a:close/>
                </a:path>
              </a:pathLst>
            </a:custGeom>
            <a:solidFill>
              <a:srgbClr val="9999FF"/>
            </a:solidFill>
            <a:ln w="12700" cap="flat" cmpd="sng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7" name="Freeform 137"/>
            <p:cNvSpPr>
              <a:spLocks/>
            </p:cNvSpPr>
            <p:nvPr/>
          </p:nvSpPr>
          <p:spPr bwMode="auto">
            <a:xfrm>
              <a:off x="3311203" y="4194175"/>
              <a:ext cx="890588" cy="649288"/>
            </a:xfrm>
            <a:custGeom>
              <a:avLst/>
              <a:gdLst>
                <a:gd name="T0" fmla="*/ 2147483646 w 560"/>
                <a:gd name="T1" fmla="*/ 2147483646 h 393"/>
                <a:gd name="T2" fmla="*/ 2147483646 w 560"/>
                <a:gd name="T3" fmla="*/ 2147483646 h 393"/>
                <a:gd name="T4" fmla="*/ 2147483646 w 560"/>
                <a:gd name="T5" fmla="*/ 2147483646 h 393"/>
                <a:gd name="T6" fmla="*/ 2147483646 w 560"/>
                <a:gd name="T7" fmla="*/ 2147483646 h 393"/>
                <a:gd name="T8" fmla="*/ 2147483646 w 560"/>
                <a:gd name="T9" fmla="*/ 2147483646 h 393"/>
                <a:gd name="T10" fmla="*/ 2147483646 w 560"/>
                <a:gd name="T11" fmla="*/ 2147483646 h 393"/>
                <a:gd name="T12" fmla="*/ 2147483646 w 560"/>
                <a:gd name="T13" fmla="*/ 2147483646 h 393"/>
                <a:gd name="T14" fmla="*/ 2147483646 w 560"/>
                <a:gd name="T15" fmla="*/ 2147483646 h 393"/>
                <a:gd name="T16" fmla="*/ 2147483646 w 560"/>
                <a:gd name="T17" fmla="*/ 2147483646 h 393"/>
                <a:gd name="T18" fmla="*/ 2147483646 w 560"/>
                <a:gd name="T19" fmla="*/ 2147483646 h 393"/>
                <a:gd name="T20" fmla="*/ 2147483646 w 560"/>
                <a:gd name="T21" fmla="*/ 2147483646 h 393"/>
                <a:gd name="T22" fmla="*/ 2147483646 w 560"/>
                <a:gd name="T23" fmla="*/ 2147483646 h 393"/>
                <a:gd name="T24" fmla="*/ 2147483646 w 560"/>
                <a:gd name="T25" fmla="*/ 2147483646 h 393"/>
                <a:gd name="T26" fmla="*/ 2147483646 w 560"/>
                <a:gd name="T27" fmla="*/ 2147483646 h 393"/>
                <a:gd name="T28" fmla="*/ 2147483646 w 560"/>
                <a:gd name="T29" fmla="*/ 0 h 393"/>
                <a:gd name="T30" fmla="*/ 2147483646 w 560"/>
                <a:gd name="T31" fmla="*/ 2147483646 h 393"/>
                <a:gd name="T32" fmla="*/ 2147483646 w 560"/>
                <a:gd name="T33" fmla="*/ 2147483646 h 393"/>
                <a:gd name="T34" fmla="*/ 2147483646 w 560"/>
                <a:gd name="T35" fmla="*/ 2147483646 h 393"/>
                <a:gd name="T36" fmla="*/ 2147483646 w 560"/>
                <a:gd name="T37" fmla="*/ 2147483646 h 393"/>
                <a:gd name="T38" fmla="*/ 2147483646 w 560"/>
                <a:gd name="T39" fmla="*/ 2147483646 h 393"/>
                <a:gd name="T40" fmla="*/ 2147483646 w 560"/>
                <a:gd name="T41" fmla="*/ 2147483646 h 393"/>
                <a:gd name="T42" fmla="*/ 2147483646 w 560"/>
                <a:gd name="T43" fmla="*/ 2147483646 h 393"/>
                <a:gd name="T44" fmla="*/ 2147483646 w 560"/>
                <a:gd name="T45" fmla="*/ 2147483646 h 393"/>
                <a:gd name="T46" fmla="*/ 2147483646 w 560"/>
                <a:gd name="T47" fmla="*/ 2147483646 h 393"/>
                <a:gd name="T48" fmla="*/ 2147483646 w 560"/>
                <a:gd name="T49" fmla="*/ 2147483646 h 393"/>
                <a:gd name="T50" fmla="*/ 2147483646 w 560"/>
                <a:gd name="T51" fmla="*/ 2147483646 h 393"/>
                <a:gd name="T52" fmla="*/ 2147483646 w 560"/>
                <a:gd name="T53" fmla="*/ 2147483646 h 393"/>
                <a:gd name="T54" fmla="*/ 2147483646 w 560"/>
                <a:gd name="T55" fmla="*/ 2147483646 h 393"/>
                <a:gd name="T56" fmla="*/ 2147483646 w 560"/>
                <a:gd name="T57" fmla="*/ 2147483646 h 393"/>
                <a:gd name="T58" fmla="*/ 2147483646 w 560"/>
                <a:gd name="T59" fmla="*/ 2147483646 h 393"/>
                <a:gd name="T60" fmla="*/ 2147483646 w 560"/>
                <a:gd name="T61" fmla="*/ 2147483646 h 393"/>
                <a:gd name="T62" fmla="*/ 2147483646 w 560"/>
                <a:gd name="T63" fmla="*/ 2147483646 h 393"/>
                <a:gd name="T64" fmla="*/ 2147483646 w 560"/>
                <a:gd name="T65" fmla="*/ 2147483646 h 393"/>
                <a:gd name="T66" fmla="*/ 2147483646 w 560"/>
                <a:gd name="T67" fmla="*/ 2147483646 h 393"/>
                <a:gd name="T68" fmla="*/ 2147483646 w 560"/>
                <a:gd name="T69" fmla="*/ 2147483646 h 393"/>
                <a:gd name="T70" fmla="*/ 2147483646 w 560"/>
                <a:gd name="T71" fmla="*/ 2147483646 h 393"/>
                <a:gd name="T72" fmla="*/ 2147483646 w 560"/>
                <a:gd name="T73" fmla="*/ 2147483646 h 393"/>
                <a:gd name="T74" fmla="*/ 2147483646 w 560"/>
                <a:gd name="T75" fmla="*/ 2147483646 h 393"/>
                <a:gd name="T76" fmla="*/ 2147483646 w 560"/>
                <a:gd name="T77" fmla="*/ 2147483646 h 393"/>
                <a:gd name="T78" fmla="*/ 2147483646 w 560"/>
                <a:gd name="T79" fmla="*/ 2147483646 h 393"/>
                <a:gd name="T80" fmla="*/ 2147483646 w 560"/>
                <a:gd name="T81" fmla="*/ 2147483646 h 393"/>
                <a:gd name="T82" fmla="*/ 2147483646 w 560"/>
                <a:gd name="T83" fmla="*/ 2147483646 h 393"/>
                <a:gd name="T84" fmla="*/ 2147483646 w 560"/>
                <a:gd name="T85" fmla="*/ 2147483646 h 393"/>
                <a:gd name="T86" fmla="*/ 2147483646 w 560"/>
                <a:gd name="T87" fmla="*/ 2147483646 h 393"/>
                <a:gd name="T88" fmla="*/ 2147483646 w 560"/>
                <a:gd name="T89" fmla="*/ 2147483646 h 393"/>
                <a:gd name="T90" fmla="*/ 2147483646 w 560"/>
                <a:gd name="T91" fmla="*/ 2147483646 h 393"/>
                <a:gd name="T92" fmla="*/ 2147483646 w 560"/>
                <a:gd name="T93" fmla="*/ 2147483646 h 393"/>
                <a:gd name="T94" fmla="*/ 2147483646 w 560"/>
                <a:gd name="T95" fmla="*/ 2147483646 h 393"/>
                <a:gd name="T96" fmla="*/ 2147483646 w 560"/>
                <a:gd name="T97" fmla="*/ 2147483646 h 393"/>
                <a:gd name="T98" fmla="*/ 2147483646 w 560"/>
                <a:gd name="T99" fmla="*/ 2147483646 h 393"/>
                <a:gd name="T100" fmla="*/ 2147483646 w 560"/>
                <a:gd name="T101" fmla="*/ 2147483646 h 393"/>
                <a:gd name="T102" fmla="*/ 2147483646 w 560"/>
                <a:gd name="T103" fmla="*/ 2147483646 h 393"/>
                <a:gd name="T104" fmla="*/ 2147483646 w 560"/>
                <a:gd name="T105" fmla="*/ 2147483646 h 393"/>
                <a:gd name="T106" fmla="*/ 2147483646 w 560"/>
                <a:gd name="T107" fmla="*/ 2147483646 h 393"/>
                <a:gd name="T108" fmla="*/ 2147483646 w 560"/>
                <a:gd name="T109" fmla="*/ 2147483646 h 393"/>
                <a:gd name="T110" fmla="*/ 2147483646 w 560"/>
                <a:gd name="T111" fmla="*/ 2147483646 h 393"/>
                <a:gd name="T112" fmla="*/ 2147483646 w 560"/>
                <a:gd name="T113" fmla="*/ 2147483646 h 39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60"/>
                <a:gd name="T172" fmla="*/ 0 h 393"/>
                <a:gd name="T173" fmla="*/ 560 w 560"/>
                <a:gd name="T174" fmla="*/ 393 h 39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60" h="393">
                  <a:moveTo>
                    <a:pt x="6" y="216"/>
                  </a:moveTo>
                  <a:lnTo>
                    <a:pt x="15" y="212"/>
                  </a:lnTo>
                  <a:lnTo>
                    <a:pt x="36" y="204"/>
                  </a:lnTo>
                  <a:lnTo>
                    <a:pt x="52" y="196"/>
                  </a:lnTo>
                  <a:lnTo>
                    <a:pt x="58" y="176"/>
                  </a:lnTo>
                  <a:lnTo>
                    <a:pt x="65" y="165"/>
                  </a:lnTo>
                  <a:lnTo>
                    <a:pt x="72" y="149"/>
                  </a:lnTo>
                  <a:lnTo>
                    <a:pt x="75" y="135"/>
                  </a:lnTo>
                  <a:lnTo>
                    <a:pt x="86" y="120"/>
                  </a:lnTo>
                  <a:lnTo>
                    <a:pt x="87" y="108"/>
                  </a:lnTo>
                  <a:lnTo>
                    <a:pt x="93" y="97"/>
                  </a:lnTo>
                  <a:lnTo>
                    <a:pt x="93" y="90"/>
                  </a:lnTo>
                  <a:lnTo>
                    <a:pt x="102" y="78"/>
                  </a:lnTo>
                  <a:lnTo>
                    <a:pt x="115" y="70"/>
                  </a:lnTo>
                  <a:lnTo>
                    <a:pt x="123" y="70"/>
                  </a:lnTo>
                  <a:lnTo>
                    <a:pt x="130" y="62"/>
                  </a:lnTo>
                  <a:lnTo>
                    <a:pt x="133" y="54"/>
                  </a:lnTo>
                  <a:lnTo>
                    <a:pt x="140" y="51"/>
                  </a:lnTo>
                  <a:lnTo>
                    <a:pt x="157" y="49"/>
                  </a:lnTo>
                  <a:lnTo>
                    <a:pt x="175" y="49"/>
                  </a:lnTo>
                  <a:lnTo>
                    <a:pt x="199" y="48"/>
                  </a:lnTo>
                  <a:lnTo>
                    <a:pt x="214" y="42"/>
                  </a:lnTo>
                  <a:lnTo>
                    <a:pt x="229" y="39"/>
                  </a:lnTo>
                  <a:lnTo>
                    <a:pt x="242" y="47"/>
                  </a:lnTo>
                  <a:lnTo>
                    <a:pt x="252" y="51"/>
                  </a:lnTo>
                  <a:lnTo>
                    <a:pt x="267" y="38"/>
                  </a:lnTo>
                  <a:lnTo>
                    <a:pt x="282" y="31"/>
                  </a:lnTo>
                  <a:lnTo>
                    <a:pt x="299" y="28"/>
                  </a:lnTo>
                  <a:lnTo>
                    <a:pt x="331" y="2"/>
                  </a:lnTo>
                  <a:lnTo>
                    <a:pt x="345" y="0"/>
                  </a:lnTo>
                  <a:lnTo>
                    <a:pt x="352" y="4"/>
                  </a:lnTo>
                  <a:lnTo>
                    <a:pt x="359" y="8"/>
                  </a:lnTo>
                  <a:lnTo>
                    <a:pt x="375" y="19"/>
                  </a:lnTo>
                  <a:lnTo>
                    <a:pt x="385" y="31"/>
                  </a:lnTo>
                  <a:lnTo>
                    <a:pt x="392" y="47"/>
                  </a:lnTo>
                  <a:lnTo>
                    <a:pt x="407" y="66"/>
                  </a:lnTo>
                  <a:lnTo>
                    <a:pt x="425" y="85"/>
                  </a:lnTo>
                  <a:lnTo>
                    <a:pt x="440" y="103"/>
                  </a:lnTo>
                  <a:lnTo>
                    <a:pt x="450" y="132"/>
                  </a:lnTo>
                  <a:lnTo>
                    <a:pt x="454" y="151"/>
                  </a:lnTo>
                  <a:lnTo>
                    <a:pt x="455" y="169"/>
                  </a:lnTo>
                  <a:lnTo>
                    <a:pt x="460" y="180"/>
                  </a:lnTo>
                  <a:lnTo>
                    <a:pt x="464" y="192"/>
                  </a:lnTo>
                  <a:lnTo>
                    <a:pt x="467" y="205"/>
                  </a:lnTo>
                  <a:lnTo>
                    <a:pt x="467" y="211"/>
                  </a:lnTo>
                  <a:lnTo>
                    <a:pt x="476" y="209"/>
                  </a:lnTo>
                  <a:lnTo>
                    <a:pt x="484" y="216"/>
                  </a:lnTo>
                  <a:lnTo>
                    <a:pt x="487" y="219"/>
                  </a:lnTo>
                  <a:lnTo>
                    <a:pt x="492" y="223"/>
                  </a:lnTo>
                  <a:lnTo>
                    <a:pt x="504" y="221"/>
                  </a:lnTo>
                  <a:lnTo>
                    <a:pt x="513" y="211"/>
                  </a:lnTo>
                  <a:lnTo>
                    <a:pt x="528" y="205"/>
                  </a:lnTo>
                  <a:lnTo>
                    <a:pt x="537" y="199"/>
                  </a:lnTo>
                  <a:lnTo>
                    <a:pt x="546" y="198"/>
                  </a:lnTo>
                  <a:lnTo>
                    <a:pt x="552" y="200"/>
                  </a:lnTo>
                  <a:lnTo>
                    <a:pt x="557" y="207"/>
                  </a:lnTo>
                  <a:lnTo>
                    <a:pt x="557" y="213"/>
                  </a:lnTo>
                  <a:lnTo>
                    <a:pt x="560" y="225"/>
                  </a:lnTo>
                  <a:lnTo>
                    <a:pt x="560" y="237"/>
                  </a:lnTo>
                  <a:lnTo>
                    <a:pt x="555" y="250"/>
                  </a:lnTo>
                  <a:lnTo>
                    <a:pt x="544" y="254"/>
                  </a:lnTo>
                  <a:lnTo>
                    <a:pt x="535" y="264"/>
                  </a:lnTo>
                  <a:lnTo>
                    <a:pt x="529" y="277"/>
                  </a:lnTo>
                  <a:lnTo>
                    <a:pt x="523" y="285"/>
                  </a:lnTo>
                  <a:lnTo>
                    <a:pt x="519" y="279"/>
                  </a:lnTo>
                  <a:lnTo>
                    <a:pt x="524" y="270"/>
                  </a:lnTo>
                  <a:lnTo>
                    <a:pt x="528" y="256"/>
                  </a:lnTo>
                  <a:lnTo>
                    <a:pt x="526" y="250"/>
                  </a:lnTo>
                  <a:lnTo>
                    <a:pt x="525" y="241"/>
                  </a:lnTo>
                  <a:lnTo>
                    <a:pt x="517" y="243"/>
                  </a:lnTo>
                  <a:lnTo>
                    <a:pt x="517" y="254"/>
                  </a:lnTo>
                  <a:lnTo>
                    <a:pt x="518" y="268"/>
                  </a:lnTo>
                  <a:lnTo>
                    <a:pt x="515" y="282"/>
                  </a:lnTo>
                  <a:lnTo>
                    <a:pt x="516" y="294"/>
                  </a:lnTo>
                  <a:lnTo>
                    <a:pt x="514" y="303"/>
                  </a:lnTo>
                  <a:lnTo>
                    <a:pt x="518" y="323"/>
                  </a:lnTo>
                  <a:lnTo>
                    <a:pt x="518" y="331"/>
                  </a:lnTo>
                  <a:lnTo>
                    <a:pt x="522" y="343"/>
                  </a:lnTo>
                  <a:lnTo>
                    <a:pt x="503" y="349"/>
                  </a:lnTo>
                  <a:lnTo>
                    <a:pt x="478" y="338"/>
                  </a:lnTo>
                  <a:lnTo>
                    <a:pt x="446" y="335"/>
                  </a:lnTo>
                  <a:lnTo>
                    <a:pt x="438" y="331"/>
                  </a:lnTo>
                  <a:lnTo>
                    <a:pt x="417" y="334"/>
                  </a:lnTo>
                  <a:lnTo>
                    <a:pt x="391" y="346"/>
                  </a:lnTo>
                  <a:lnTo>
                    <a:pt x="369" y="363"/>
                  </a:lnTo>
                  <a:lnTo>
                    <a:pt x="351" y="379"/>
                  </a:lnTo>
                  <a:lnTo>
                    <a:pt x="334" y="386"/>
                  </a:lnTo>
                  <a:lnTo>
                    <a:pt x="305" y="386"/>
                  </a:lnTo>
                  <a:lnTo>
                    <a:pt x="284" y="385"/>
                  </a:lnTo>
                  <a:lnTo>
                    <a:pt x="239" y="391"/>
                  </a:lnTo>
                  <a:lnTo>
                    <a:pt x="201" y="392"/>
                  </a:lnTo>
                  <a:lnTo>
                    <a:pt x="187" y="393"/>
                  </a:lnTo>
                  <a:lnTo>
                    <a:pt x="174" y="385"/>
                  </a:lnTo>
                  <a:lnTo>
                    <a:pt x="179" y="368"/>
                  </a:lnTo>
                  <a:lnTo>
                    <a:pt x="165" y="365"/>
                  </a:lnTo>
                  <a:lnTo>
                    <a:pt x="154" y="364"/>
                  </a:lnTo>
                  <a:lnTo>
                    <a:pt x="144" y="346"/>
                  </a:lnTo>
                  <a:lnTo>
                    <a:pt x="153" y="334"/>
                  </a:lnTo>
                  <a:lnTo>
                    <a:pt x="145" y="323"/>
                  </a:lnTo>
                  <a:lnTo>
                    <a:pt x="133" y="334"/>
                  </a:lnTo>
                  <a:lnTo>
                    <a:pt x="120" y="330"/>
                  </a:lnTo>
                  <a:lnTo>
                    <a:pt x="102" y="326"/>
                  </a:lnTo>
                  <a:lnTo>
                    <a:pt x="84" y="315"/>
                  </a:lnTo>
                  <a:lnTo>
                    <a:pt x="82" y="299"/>
                  </a:lnTo>
                  <a:lnTo>
                    <a:pt x="78" y="289"/>
                  </a:lnTo>
                  <a:lnTo>
                    <a:pt x="69" y="284"/>
                  </a:lnTo>
                  <a:lnTo>
                    <a:pt x="58" y="283"/>
                  </a:lnTo>
                  <a:lnTo>
                    <a:pt x="47" y="269"/>
                  </a:lnTo>
                  <a:lnTo>
                    <a:pt x="40" y="250"/>
                  </a:lnTo>
                  <a:lnTo>
                    <a:pt x="33" y="239"/>
                  </a:lnTo>
                  <a:lnTo>
                    <a:pt x="21" y="226"/>
                  </a:lnTo>
                  <a:lnTo>
                    <a:pt x="6" y="221"/>
                  </a:lnTo>
                  <a:lnTo>
                    <a:pt x="0" y="218"/>
                  </a:lnTo>
                  <a:lnTo>
                    <a:pt x="6" y="216"/>
                  </a:lnTo>
                  <a:close/>
                </a:path>
              </a:pathLst>
            </a:custGeom>
            <a:solidFill>
              <a:srgbClr val="9999FF"/>
            </a:solidFill>
            <a:ln w="12700" cap="flat" cmpd="sng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8" name="Freeform 150"/>
            <p:cNvSpPr>
              <a:spLocks noEditPoints="1"/>
            </p:cNvSpPr>
            <p:nvPr/>
          </p:nvSpPr>
          <p:spPr bwMode="auto">
            <a:xfrm>
              <a:off x="2711128" y="4510088"/>
              <a:ext cx="557213" cy="560387"/>
            </a:xfrm>
            <a:custGeom>
              <a:avLst/>
              <a:gdLst>
                <a:gd name="T0" fmla="*/ 632382 w 352"/>
                <a:gd name="T1" fmla="*/ 2055961 h 342"/>
                <a:gd name="T2" fmla="*/ 669785 w 352"/>
                <a:gd name="T3" fmla="*/ 2100334 h 342"/>
                <a:gd name="T4" fmla="*/ 625583 w 352"/>
                <a:gd name="T5" fmla="*/ 2115125 h 342"/>
                <a:gd name="T6" fmla="*/ 581385 w 352"/>
                <a:gd name="T7" fmla="*/ 2078150 h 342"/>
                <a:gd name="T8" fmla="*/ 564387 w 352"/>
                <a:gd name="T9" fmla="*/ 59165 h 342"/>
                <a:gd name="T10" fmla="*/ 676583 w 352"/>
                <a:gd name="T11" fmla="*/ 310615 h 342"/>
                <a:gd name="T12" fmla="*/ 809180 w 352"/>
                <a:gd name="T13" fmla="*/ 495503 h 342"/>
                <a:gd name="T14" fmla="*/ 972375 w 352"/>
                <a:gd name="T15" fmla="*/ 517683 h 342"/>
                <a:gd name="T16" fmla="*/ 1050575 w 352"/>
                <a:gd name="T17" fmla="*/ 636018 h 342"/>
                <a:gd name="T18" fmla="*/ 1196773 w 352"/>
                <a:gd name="T19" fmla="*/ 902254 h 342"/>
                <a:gd name="T20" fmla="*/ 1084573 w 352"/>
                <a:gd name="T21" fmla="*/ 1079742 h 342"/>
                <a:gd name="T22" fmla="*/ 985978 w 352"/>
                <a:gd name="T23" fmla="*/ 961414 h 342"/>
                <a:gd name="T24" fmla="*/ 900985 w 352"/>
                <a:gd name="T25" fmla="*/ 924443 h 342"/>
                <a:gd name="T26" fmla="*/ 788777 w 352"/>
                <a:gd name="T27" fmla="*/ 954026 h 342"/>
                <a:gd name="T28" fmla="*/ 724182 w 352"/>
                <a:gd name="T29" fmla="*/ 924443 h 342"/>
                <a:gd name="T30" fmla="*/ 584788 w 352"/>
                <a:gd name="T31" fmla="*/ 857884 h 342"/>
                <a:gd name="T32" fmla="*/ 462386 w 352"/>
                <a:gd name="T33" fmla="*/ 828297 h 342"/>
                <a:gd name="T34" fmla="*/ 486191 w 352"/>
                <a:gd name="T35" fmla="*/ 1205477 h 342"/>
                <a:gd name="T36" fmla="*/ 509990 w 352"/>
                <a:gd name="T37" fmla="*/ 1493897 h 342"/>
                <a:gd name="T38" fmla="*/ 594986 w 352"/>
                <a:gd name="T39" fmla="*/ 1597434 h 342"/>
                <a:gd name="T40" fmla="*/ 683384 w 352"/>
                <a:gd name="T41" fmla="*/ 1878464 h 342"/>
                <a:gd name="T42" fmla="*/ 741179 w 352"/>
                <a:gd name="T43" fmla="*/ 2033768 h 342"/>
                <a:gd name="T44" fmla="*/ 843178 w 352"/>
                <a:gd name="T45" fmla="*/ 2233453 h 342"/>
                <a:gd name="T46" fmla="*/ 985978 w 352"/>
                <a:gd name="T47" fmla="*/ 2529270 h 342"/>
                <a:gd name="T48" fmla="*/ 860180 w 352"/>
                <a:gd name="T49" fmla="*/ 2381362 h 342"/>
                <a:gd name="T50" fmla="*/ 720783 w 352"/>
                <a:gd name="T51" fmla="*/ 2277824 h 342"/>
                <a:gd name="T52" fmla="*/ 798981 w 352"/>
                <a:gd name="T53" fmla="*/ 2314807 h 342"/>
                <a:gd name="T54" fmla="*/ 781985 w 352"/>
                <a:gd name="T55" fmla="*/ 2233453 h 342"/>
                <a:gd name="T56" fmla="*/ 608585 w 352"/>
                <a:gd name="T57" fmla="*/ 1982004 h 342"/>
                <a:gd name="T58" fmla="*/ 496390 w 352"/>
                <a:gd name="T59" fmla="*/ 1982004 h 342"/>
                <a:gd name="T60" fmla="*/ 431789 w 352"/>
                <a:gd name="T61" fmla="*/ 1804510 h 342"/>
                <a:gd name="T62" fmla="*/ 326394 w 352"/>
                <a:gd name="T63" fmla="*/ 1590038 h 342"/>
                <a:gd name="T64" fmla="*/ 373987 w 352"/>
                <a:gd name="T65" fmla="*/ 1493897 h 342"/>
                <a:gd name="T66" fmla="*/ 268594 w 352"/>
                <a:gd name="T67" fmla="*/ 1220260 h 342"/>
                <a:gd name="T68" fmla="*/ 244794 w 352"/>
                <a:gd name="T69" fmla="*/ 983610 h 342"/>
                <a:gd name="T70" fmla="*/ 159793 w 352"/>
                <a:gd name="T71" fmla="*/ 872674 h 342"/>
                <a:gd name="T72" fmla="*/ 71400 w 352"/>
                <a:gd name="T73" fmla="*/ 1175889 h 342"/>
                <a:gd name="T74" fmla="*/ 6803 w 352"/>
                <a:gd name="T75" fmla="*/ 939235 h 342"/>
                <a:gd name="T76" fmla="*/ 54402 w 352"/>
                <a:gd name="T77" fmla="*/ 783930 h 342"/>
                <a:gd name="T78" fmla="*/ 159793 w 352"/>
                <a:gd name="T79" fmla="*/ 672992 h 342"/>
                <a:gd name="T80" fmla="*/ 288993 w 352"/>
                <a:gd name="T81" fmla="*/ 761737 h 342"/>
                <a:gd name="T82" fmla="*/ 322991 w 352"/>
                <a:gd name="T83" fmla="*/ 584242 h 342"/>
                <a:gd name="T84" fmla="*/ 360391 w 352"/>
                <a:gd name="T85" fmla="*/ 281027 h 342"/>
                <a:gd name="T86" fmla="*/ 506587 w 352"/>
                <a:gd name="T87" fmla="*/ 140515 h 342"/>
                <a:gd name="T88" fmla="*/ 632382 w 352"/>
                <a:gd name="T89" fmla="*/ 2314807 h 342"/>
                <a:gd name="T90" fmla="*/ 720783 w 352"/>
                <a:gd name="T91" fmla="*/ 2300009 h 342"/>
                <a:gd name="T92" fmla="*/ 686781 w 352"/>
                <a:gd name="T93" fmla="*/ 2336986 h 342"/>
                <a:gd name="T94" fmla="*/ 632382 w 352"/>
                <a:gd name="T95" fmla="*/ 2314807 h 342"/>
                <a:gd name="T96" fmla="*/ 214194 w 352"/>
                <a:gd name="T97" fmla="*/ 1035372 h 342"/>
                <a:gd name="T98" fmla="*/ 224393 w 352"/>
                <a:gd name="T99" fmla="*/ 1079742 h 342"/>
                <a:gd name="T100" fmla="*/ 176796 w 352"/>
                <a:gd name="T101" fmla="*/ 1035372 h 342"/>
                <a:gd name="T102" fmla="*/ 149594 w 352"/>
                <a:gd name="T103" fmla="*/ 983610 h 342"/>
                <a:gd name="T104" fmla="*/ 159793 w 352"/>
                <a:gd name="T105" fmla="*/ 998393 h 342"/>
                <a:gd name="T106" fmla="*/ 166593 w 352"/>
                <a:gd name="T107" fmla="*/ 1101928 h 342"/>
                <a:gd name="T108" fmla="*/ 153000 w 352"/>
                <a:gd name="T109" fmla="*/ 1190683 h 342"/>
                <a:gd name="T110" fmla="*/ 149594 w 352"/>
                <a:gd name="T111" fmla="*/ 1131521 h 342"/>
                <a:gd name="T112" fmla="*/ 153000 w 352"/>
                <a:gd name="T113" fmla="*/ 1027979 h 34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52"/>
                <a:gd name="T172" fmla="*/ 0 h 342"/>
                <a:gd name="T173" fmla="*/ 352 w 352"/>
                <a:gd name="T174" fmla="*/ 342 h 34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52" h="342">
                  <a:moveTo>
                    <a:pt x="170" y="277"/>
                  </a:moveTo>
                  <a:lnTo>
                    <a:pt x="171" y="276"/>
                  </a:lnTo>
                  <a:lnTo>
                    <a:pt x="186" y="278"/>
                  </a:lnTo>
                  <a:lnTo>
                    <a:pt x="192" y="281"/>
                  </a:lnTo>
                  <a:lnTo>
                    <a:pt x="195" y="281"/>
                  </a:lnTo>
                  <a:lnTo>
                    <a:pt x="197" y="284"/>
                  </a:lnTo>
                  <a:lnTo>
                    <a:pt x="195" y="285"/>
                  </a:lnTo>
                  <a:lnTo>
                    <a:pt x="190" y="285"/>
                  </a:lnTo>
                  <a:lnTo>
                    <a:pt x="184" y="286"/>
                  </a:lnTo>
                  <a:lnTo>
                    <a:pt x="178" y="286"/>
                  </a:lnTo>
                  <a:lnTo>
                    <a:pt x="172" y="285"/>
                  </a:lnTo>
                  <a:lnTo>
                    <a:pt x="171" y="281"/>
                  </a:lnTo>
                  <a:lnTo>
                    <a:pt x="170" y="277"/>
                  </a:lnTo>
                  <a:close/>
                  <a:moveTo>
                    <a:pt x="163" y="0"/>
                  </a:moveTo>
                  <a:lnTo>
                    <a:pt x="166" y="8"/>
                  </a:lnTo>
                  <a:lnTo>
                    <a:pt x="175" y="21"/>
                  </a:lnTo>
                  <a:lnTo>
                    <a:pt x="188" y="26"/>
                  </a:lnTo>
                  <a:lnTo>
                    <a:pt x="199" y="42"/>
                  </a:lnTo>
                  <a:lnTo>
                    <a:pt x="214" y="49"/>
                  </a:lnTo>
                  <a:lnTo>
                    <a:pt x="226" y="64"/>
                  </a:lnTo>
                  <a:lnTo>
                    <a:pt x="238" y="67"/>
                  </a:lnTo>
                  <a:lnTo>
                    <a:pt x="254" y="77"/>
                  </a:lnTo>
                  <a:lnTo>
                    <a:pt x="272" y="75"/>
                  </a:lnTo>
                  <a:lnTo>
                    <a:pt x="286" y="70"/>
                  </a:lnTo>
                  <a:lnTo>
                    <a:pt x="299" y="62"/>
                  </a:lnTo>
                  <a:lnTo>
                    <a:pt x="309" y="73"/>
                  </a:lnTo>
                  <a:lnTo>
                    <a:pt x="309" y="86"/>
                  </a:lnTo>
                  <a:lnTo>
                    <a:pt x="317" y="90"/>
                  </a:lnTo>
                  <a:lnTo>
                    <a:pt x="316" y="103"/>
                  </a:lnTo>
                  <a:lnTo>
                    <a:pt x="352" y="122"/>
                  </a:lnTo>
                  <a:lnTo>
                    <a:pt x="334" y="122"/>
                  </a:lnTo>
                  <a:lnTo>
                    <a:pt x="330" y="143"/>
                  </a:lnTo>
                  <a:lnTo>
                    <a:pt x="319" y="146"/>
                  </a:lnTo>
                  <a:lnTo>
                    <a:pt x="311" y="138"/>
                  </a:lnTo>
                  <a:lnTo>
                    <a:pt x="302" y="125"/>
                  </a:lnTo>
                  <a:lnTo>
                    <a:pt x="290" y="130"/>
                  </a:lnTo>
                  <a:lnTo>
                    <a:pt x="279" y="126"/>
                  </a:lnTo>
                  <a:lnTo>
                    <a:pt x="269" y="129"/>
                  </a:lnTo>
                  <a:lnTo>
                    <a:pt x="265" y="125"/>
                  </a:lnTo>
                  <a:lnTo>
                    <a:pt x="255" y="130"/>
                  </a:lnTo>
                  <a:lnTo>
                    <a:pt x="244" y="126"/>
                  </a:lnTo>
                  <a:lnTo>
                    <a:pt x="232" y="129"/>
                  </a:lnTo>
                  <a:lnTo>
                    <a:pt x="229" y="124"/>
                  </a:lnTo>
                  <a:lnTo>
                    <a:pt x="219" y="121"/>
                  </a:lnTo>
                  <a:lnTo>
                    <a:pt x="213" y="125"/>
                  </a:lnTo>
                  <a:lnTo>
                    <a:pt x="197" y="113"/>
                  </a:lnTo>
                  <a:lnTo>
                    <a:pt x="189" y="120"/>
                  </a:lnTo>
                  <a:lnTo>
                    <a:pt x="172" y="116"/>
                  </a:lnTo>
                  <a:lnTo>
                    <a:pt x="166" y="130"/>
                  </a:lnTo>
                  <a:lnTo>
                    <a:pt x="159" y="135"/>
                  </a:lnTo>
                  <a:lnTo>
                    <a:pt x="136" y="112"/>
                  </a:lnTo>
                  <a:lnTo>
                    <a:pt x="125" y="132"/>
                  </a:lnTo>
                  <a:lnTo>
                    <a:pt x="125" y="150"/>
                  </a:lnTo>
                  <a:lnTo>
                    <a:pt x="143" y="163"/>
                  </a:lnTo>
                  <a:lnTo>
                    <a:pt x="154" y="191"/>
                  </a:lnTo>
                  <a:lnTo>
                    <a:pt x="149" y="197"/>
                  </a:lnTo>
                  <a:lnTo>
                    <a:pt x="150" y="202"/>
                  </a:lnTo>
                  <a:lnTo>
                    <a:pt x="156" y="201"/>
                  </a:lnTo>
                  <a:lnTo>
                    <a:pt x="161" y="209"/>
                  </a:lnTo>
                  <a:lnTo>
                    <a:pt x="175" y="216"/>
                  </a:lnTo>
                  <a:lnTo>
                    <a:pt x="187" y="232"/>
                  </a:lnTo>
                  <a:lnTo>
                    <a:pt x="199" y="239"/>
                  </a:lnTo>
                  <a:lnTo>
                    <a:pt x="201" y="254"/>
                  </a:lnTo>
                  <a:lnTo>
                    <a:pt x="211" y="256"/>
                  </a:lnTo>
                  <a:lnTo>
                    <a:pt x="219" y="260"/>
                  </a:lnTo>
                  <a:lnTo>
                    <a:pt x="218" y="275"/>
                  </a:lnTo>
                  <a:lnTo>
                    <a:pt x="240" y="289"/>
                  </a:lnTo>
                  <a:lnTo>
                    <a:pt x="244" y="301"/>
                  </a:lnTo>
                  <a:lnTo>
                    <a:pt x="248" y="302"/>
                  </a:lnTo>
                  <a:lnTo>
                    <a:pt x="269" y="315"/>
                  </a:lnTo>
                  <a:lnTo>
                    <a:pt x="294" y="336"/>
                  </a:lnTo>
                  <a:lnTo>
                    <a:pt x="290" y="342"/>
                  </a:lnTo>
                  <a:lnTo>
                    <a:pt x="284" y="338"/>
                  </a:lnTo>
                  <a:lnTo>
                    <a:pt x="262" y="323"/>
                  </a:lnTo>
                  <a:lnTo>
                    <a:pt x="253" y="322"/>
                  </a:lnTo>
                  <a:lnTo>
                    <a:pt x="244" y="321"/>
                  </a:lnTo>
                  <a:lnTo>
                    <a:pt x="226" y="311"/>
                  </a:lnTo>
                  <a:lnTo>
                    <a:pt x="212" y="308"/>
                  </a:lnTo>
                  <a:lnTo>
                    <a:pt x="216" y="303"/>
                  </a:lnTo>
                  <a:lnTo>
                    <a:pt x="228" y="306"/>
                  </a:lnTo>
                  <a:lnTo>
                    <a:pt x="235" y="313"/>
                  </a:lnTo>
                  <a:lnTo>
                    <a:pt x="240" y="313"/>
                  </a:lnTo>
                  <a:lnTo>
                    <a:pt x="239" y="308"/>
                  </a:lnTo>
                  <a:lnTo>
                    <a:pt x="230" y="302"/>
                  </a:lnTo>
                  <a:lnTo>
                    <a:pt x="215" y="286"/>
                  </a:lnTo>
                  <a:lnTo>
                    <a:pt x="199" y="275"/>
                  </a:lnTo>
                  <a:lnTo>
                    <a:pt x="179" y="268"/>
                  </a:lnTo>
                  <a:lnTo>
                    <a:pt x="165" y="267"/>
                  </a:lnTo>
                  <a:lnTo>
                    <a:pt x="150" y="268"/>
                  </a:lnTo>
                  <a:lnTo>
                    <a:pt x="146" y="268"/>
                  </a:lnTo>
                  <a:lnTo>
                    <a:pt x="143" y="260"/>
                  </a:lnTo>
                  <a:lnTo>
                    <a:pt x="139" y="250"/>
                  </a:lnTo>
                  <a:lnTo>
                    <a:pt x="127" y="244"/>
                  </a:lnTo>
                  <a:lnTo>
                    <a:pt x="120" y="238"/>
                  </a:lnTo>
                  <a:lnTo>
                    <a:pt x="108" y="230"/>
                  </a:lnTo>
                  <a:lnTo>
                    <a:pt x="96" y="215"/>
                  </a:lnTo>
                  <a:lnTo>
                    <a:pt x="95" y="209"/>
                  </a:lnTo>
                  <a:lnTo>
                    <a:pt x="99" y="204"/>
                  </a:lnTo>
                  <a:lnTo>
                    <a:pt x="110" y="202"/>
                  </a:lnTo>
                  <a:lnTo>
                    <a:pt x="98" y="191"/>
                  </a:lnTo>
                  <a:lnTo>
                    <a:pt x="88" y="184"/>
                  </a:lnTo>
                  <a:lnTo>
                    <a:pt x="79" y="165"/>
                  </a:lnTo>
                  <a:lnTo>
                    <a:pt x="79" y="150"/>
                  </a:lnTo>
                  <a:lnTo>
                    <a:pt x="76" y="139"/>
                  </a:lnTo>
                  <a:lnTo>
                    <a:pt x="72" y="133"/>
                  </a:lnTo>
                  <a:lnTo>
                    <a:pt x="68" y="133"/>
                  </a:lnTo>
                  <a:lnTo>
                    <a:pt x="59" y="122"/>
                  </a:lnTo>
                  <a:lnTo>
                    <a:pt x="47" y="118"/>
                  </a:lnTo>
                  <a:lnTo>
                    <a:pt x="39" y="137"/>
                  </a:lnTo>
                  <a:lnTo>
                    <a:pt x="27" y="158"/>
                  </a:lnTo>
                  <a:lnTo>
                    <a:pt x="21" y="159"/>
                  </a:lnTo>
                  <a:lnTo>
                    <a:pt x="16" y="155"/>
                  </a:lnTo>
                  <a:lnTo>
                    <a:pt x="8" y="136"/>
                  </a:lnTo>
                  <a:lnTo>
                    <a:pt x="2" y="127"/>
                  </a:lnTo>
                  <a:lnTo>
                    <a:pt x="0" y="107"/>
                  </a:lnTo>
                  <a:lnTo>
                    <a:pt x="12" y="109"/>
                  </a:lnTo>
                  <a:lnTo>
                    <a:pt x="16" y="106"/>
                  </a:lnTo>
                  <a:lnTo>
                    <a:pt x="30" y="106"/>
                  </a:lnTo>
                  <a:lnTo>
                    <a:pt x="41" y="100"/>
                  </a:lnTo>
                  <a:lnTo>
                    <a:pt x="47" y="91"/>
                  </a:lnTo>
                  <a:lnTo>
                    <a:pt x="67" y="103"/>
                  </a:lnTo>
                  <a:lnTo>
                    <a:pt x="72" y="99"/>
                  </a:lnTo>
                  <a:lnTo>
                    <a:pt x="85" y="103"/>
                  </a:lnTo>
                  <a:lnTo>
                    <a:pt x="94" y="100"/>
                  </a:lnTo>
                  <a:lnTo>
                    <a:pt x="91" y="91"/>
                  </a:lnTo>
                  <a:lnTo>
                    <a:pt x="95" y="79"/>
                  </a:lnTo>
                  <a:lnTo>
                    <a:pt x="88" y="71"/>
                  </a:lnTo>
                  <a:lnTo>
                    <a:pt x="102" y="66"/>
                  </a:lnTo>
                  <a:lnTo>
                    <a:pt x="106" y="38"/>
                  </a:lnTo>
                  <a:lnTo>
                    <a:pt x="130" y="33"/>
                  </a:lnTo>
                  <a:lnTo>
                    <a:pt x="136" y="26"/>
                  </a:lnTo>
                  <a:lnTo>
                    <a:pt x="149" y="19"/>
                  </a:lnTo>
                  <a:lnTo>
                    <a:pt x="150" y="5"/>
                  </a:lnTo>
                  <a:lnTo>
                    <a:pt x="163" y="0"/>
                  </a:lnTo>
                  <a:close/>
                  <a:moveTo>
                    <a:pt x="186" y="313"/>
                  </a:moveTo>
                  <a:lnTo>
                    <a:pt x="188" y="310"/>
                  </a:lnTo>
                  <a:lnTo>
                    <a:pt x="208" y="310"/>
                  </a:lnTo>
                  <a:lnTo>
                    <a:pt x="212" y="311"/>
                  </a:lnTo>
                  <a:lnTo>
                    <a:pt x="214" y="315"/>
                  </a:lnTo>
                  <a:lnTo>
                    <a:pt x="207" y="315"/>
                  </a:lnTo>
                  <a:lnTo>
                    <a:pt x="202" y="316"/>
                  </a:lnTo>
                  <a:lnTo>
                    <a:pt x="187" y="316"/>
                  </a:lnTo>
                  <a:lnTo>
                    <a:pt x="186" y="314"/>
                  </a:lnTo>
                  <a:lnTo>
                    <a:pt x="186" y="313"/>
                  </a:lnTo>
                  <a:close/>
                  <a:moveTo>
                    <a:pt x="57" y="127"/>
                  </a:moveTo>
                  <a:lnTo>
                    <a:pt x="60" y="138"/>
                  </a:lnTo>
                  <a:lnTo>
                    <a:pt x="63" y="140"/>
                  </a:lnTo>
                  <a:lnTo>
                    <a:pt x="67" y="143"/>
                  </a:lnTo>
                  <a:lnTo>
                    <a:pt x="69" y="146"/>
                  </a:lnTo>
                  <a:lnTo>
                    <a:pt x="66" y="146"/>
                  </a:lnTo>
                  <a:lnTo>
                    <a:pt x="61" y="143"/>
                  </a:lnTo>
                  <a:lnTo>
                    <a:pt x="55" y="143"/>
                  </a:lnTo>
                  <a:lnTo>
                    <a:pt x="52" y="140"/>
                  </a:lnTo>
                  <a:lnTo>
                    <a:pt x="54" y="130"/>
                  </a:lnTo>
                  <a:lnTo>
                    <a:pt x="57" y="127"/>
                  </a:lnTo>
                  <a:close/>
                  <a:moveTo>
                    <a:pt x="44" y="133"/>
                  </a:moveTo>
                  <a:lnTo>
                    <a:pt x="43" y="131"/>
                  </a:lnTo>
                  <a:lnTo>
                    <a:pt x="45" y="131"/>
                  </a:lnTo>
                  <a:lnTo>
                    <a:pt x="47" y="135"/>
                  </a:lnTo>
                  <a:lnTo>
                    <a:pt x="47" y="142"/>
                  </a:lnTo>
                  <a:lnTo>
                    <a:pt x="48" y="144"/>
                  </a:lnTo>
                  <a:lnTo>
                    <a:pt x="49" y="149"/>
                  </a:lnTo>
                  <a:lnTo>
                    <a:pt x="48" y="159"/>
                  </a:lnTo>
                  <a:lnTo>
                    <a:pt x="52" y="172"/>
                  </a:lnTo>
                  <a:lnTo>
                    <a:pt x="45" y="161"/>
                  </a:lnTo>
                  <a:lnTo>
                    <a:pt x="42" y="155"/>
                  </a:lnTo>
                  <a:lnTo>
                    <a:pt x="42" y="154"/>
                  </a:lnTo>
                  <a:lnTo>
                    <a:pt x="44" y="153"/>
                  </a:lnTo>
                  <a:lnTo>
                    <a:pt x="47" y="149"/>
                  </a:lnTo>
                  <a:lnTo>
                    <a:pt x="47" y="143"/>
                  </a:lnTo>
                  <a:lnTo>
                    <a:pt x="45" y="139"/>
                  </a:lnTo>
                  <a:lnTo>
                    <a:pt x="44" y="135"/>
                  </a:lnTo>
                  <a:lnTo>
                    <a:pt x="44" y="133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39" name="Freeform 121"/>
            <p:cNvSpPr>
              <a:spLocks/>
            </p:cNvSpPr>
            <p:nvPr/>
          </p:nvSpPr>
          <p:spPr bwMode="auto">
            <a:xfrm>
              <a:off x="2579366" y="3906838"/>
              <a:ext cx="552450" cy="341312"/>
            </a:xfrm>
            <a:custGeom>
              <a:avLst/>
              <a:gdLst>
                <a:gd name="T0" fmla="*/ 2147483646 w 347"/>
                <a:gd name="T1" fmla="*/ 2147483646 h 207"/>
                <a:gd name="T2" fmla="*/ 2147483646 w 347"/>
                <a:gd name="T3" fmla="*/ 2147483646 h 207"/>
                <a:gd name="T4" fmla="*/ 2147483646 w 347"/>
                <a:gd name="T5" fmla="*/ 2147483646 h 207"/>
                <a:gd name="T6" fmla="*/ 2147483646 w 347"/>
                <a:gd name="T7" fmla="*/ 2147483646 h 207"/>
                <a:gd name="T8" fmla="*/ 2147483646 w 347"/>
                <a:gd name="T9" fmla="*/ 2147483646 h 207"/>
                <a:gd name="T10" fmla="*/ 2147483646 w 347"/>
                <a:gd name="T11" fmla="*/ 2147483646 h 207"/>
                <a:gd name="T12" fmla="*/ 2147483646 w 347"/>
                <a:gd name="T13" fmla="*/ 2147483646 h 207"/>
                <a:gd name="T14" fmla="*/ 2147483646 w 347"/>
                <a:gd name="T15" fmla="*/ 2147483646 h 207"/>
                <a:gd name="T16" fmla="*/ 2147483646 w 347"/>
                <a:gd name="T17" fmla="*/ 2147483646 h 207"/>
                <a:gd name="T18" fmla="*/ 2147483646 w 347"/>
                <a:gd name="T19" fmla="*/ 2147483646 h 207"/>
                <a:gd name="T20" fmla="*/ 2147483646 w 347"/>
                <a:gd name="T21" fmla="*/ 2147483646 h 207"/>
                <a:gd name="T22" fmla="*/ 2147483646 w 347"/>
                <a:gd name="T23" fmla="*/ 2147483646 h 207"/>
                <a:gd name="T24" fmla="*/ 2147483646 w 347"/>
                <a:gd name="T25" fmla="*/ 2147483646 h 207"/>
                <a:gd name="T26" fmla="*/ 2147483646 w 347"/>
                <a:gd name="T27" fmla="*/ 2147483646 h 207"/>
                <a:gd name="T28" fmla="*/ 2147483646 w 347"/>
                <a:gd name="T29" fmla="*/ 2147483646 h 207"/>
                <a:gd name="T30" fmla="*/ 2147483646 w 347"/>
                <a:gd name="T31" fmla="*/ 2147483646 h 207"/>
                <a:gd name="T32" fmla="*/ 2147483646 w 347"/>
                <a:gd name="T33" fmla="*/ 2147483646 h 207"/>
                <a:gd name="T34" fmla="*/ 2147483646 w 347"/>
                <a:gd name="T35" fmla="*/ 2147483646 h 207"/>
                <a:gd name="T36" fmla="*/ 2147483646 w 347"/>
                <a:gd name="T37" fmla="*/ 2147483646 h 207"/>
                <a:gd name="T38" fmla="*/ 2147483646 w 347"/>
                <a:gd name="T39" fmla="*/ 2147483646 h 207"/>
                <a:gd name="T40" fmla="*/ 2147483646 w 347"/>
                <a:gd name="T41" fmla="*/ 2147483646 h 207"/>
                <a:gd name="T42" fmla="*/ 2147483646 w 347"/>
                <a:gd name="T43" fmla="*/ 2147483646 h 207"/>
                <a:gd name="T44" fmla="*/ 2147483646 w 347"/>
                <a:gd name="T45" fmla="*/ 2147483646 h 207"/>
                <a:gd name="T46" fmla="*/ 2147483646 w 347"/>
                <a:gd name="T47" fmla="*/ 2147483646 h 207"/>
                <a:gd name="T48" fmla="*/ 2147483646 w 347"/>
                <a:gd name="T49" fmla="*/ 2147483646 h 207"/>
                <a:gd name="T50" fmla="*/ 2147483646 w 347"/>
                <a:gd name="T51" fmla="*/ 2147483646 h 207"/>
                <a:gd name="T52" fmla="*/ 2147483646 w 347"/>
                <a:gd name="T53" fmla="*/ 2147483646 h 207"/>
                <a:gd name="T54" fmla="*/ 2147483646 w 347"/>
                <a:gd name="T55" fmla="*/ 2147483646 h 207"/>
                <a:gd name="T56" fmla="*/ 2147483646 w 347"/>
                <a:gd name="T57" fmla="*/ 2147483646 h 207"/>
                <a:gd name="T58" fmla="*/ 2147483646 w 347"/>
                <a:gd name="T59" fmla="*/ 2147483646 h 207"/>
                <a:gd name="T60" fmla="*/ 2147483646 w 347"/>
                <a:gd name="T61" fmla="*/ 2147483646 h 207"/>
                <a:gd name="T62" fmla="*/ 2147483646 w 347"/>
                <a:gd name="T63" fmla="*/ 2147483646 h 207"/>
                <a:gd name="T64" fmla="*/ 2147483646 w 347"/>
                <a:gd name="T65" fmla="*/ 2147483646 h 207"/>
                <a:gd name="T66" fmla="*/ 2147483646 w 347"/>
                <a:gd name="T67" fmla="*/ 0 h 207"/>
                <a:gd name="T68" fmla="*/ 2147483646 w 347"/>
                <a:gd name="T69" fmla="*/ 2147483646 h 207"/>
                <a:gd name="T70" fmla="*/ 2147483646 w 347"/>
                <a:gd name="T71" fmla="*/ 2147483646 h 207"/>
                <a:gd name="T72" fmla="*/ 2147483646 w 347"/>
                <a:gd name="T73" fmla="*/ 2147483646 h 207"/>
                <a:gd name="T74" fmla="*/ 2147483646 w 347"/>
                <a:gd name="T75" fmla="*/ 2147483646 h 207"/>
                <a:gd name="T76" fmla="*/ 2147483646 w 347"/>
                <a:gd name="T77" fmla="*/ 2147483646 h 207"/>
                <a:gd name="T78" fmla="*/ 2147483646 w 347"/>
                <a:gd name="T79" fmla="*/ 2147483646 h 207"/>
                <a:gd name="T80" fmla="*/ 2147483646 w 347"/>
                <a:gd name="T81" fmla="*/ 2147483646 h 207"/>
                <a:gd name="T82" fmla="*/ 2147483646 w 347"/>
                <a:gd name="T83" fmla="*/ 2147483646 h 20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47"/>
                <a:gd name="T127" fmla="*/ 0 h 207"/>
                <a:gd name="T128" fmla="*/ 347 w 347"/>
                <a:gd name="T129" fmla="*/ 207 h 20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47" h="207">
                  <a:moveTo>
                    <a:pt x="2" y="62"/>
                  </a:moveTo>
                  <a:lnTo>
                    <a:pt x="1" y="65"/>
                  </a:lnTo>
                  <a:lnTo>
                    <a:pt x="0" y="74"/>
                  </a:lnTo>
                  <a:lnTo>
                    <a:pt x="8" y="85"/>
                  </a:lnTo>
                  <a:lnTo>
                    <a:pt x="20" y="90"/>
                  </a:lnTo>
                  <a:lnTo>
                    <a:pt x="21" y="102"/>
                  </a:lnTo>
                  <a:lnTo>
                    <a:pt x="20" y="120"/>
                  </a:lnTo>
                  <a:lnTo>
                    <a:pt x="30" y="133"/>
                  </a:lnTo>
                  <a:lnTo>
                    <a:pt x="56" y="156"/>
                  </a:lnTo>
                  <a:lnTo>
                    <a:pt x="66" y="168"/>
                  </a:lnTo>
                  <a:lnTo>
                    <a:pt x="74" y="177"/>
                  </a:lnTo>
                  <a:lnTo>
                    <a:pt x="90" y="189"/>
                  </a:lnTo>
                  <a:lnTo>
                    <a:pt x="95" y="195"/>
                  </a:lnTo>
                  <a:lnTo>
                    <a:pt x="108" y="200"/>
                  </a:lnTo>
                  <a:lnTo>
                    <a:pt x="114" y="206"/>
                  </a:lnTo>
                  <a:lnTo>
                    <a:pt x="126" y="207"/>
                  </a:lnTo>
                  <a:lnTo>
                    <a:pt x="137" y="206"/>
                  </a:lnTo>
                  <a:lnTo>
                    <a:pt x="146" y="202"/>
                  </a:lnTo>
                  <a:lnTo>
                    <a:pt x="155" y="194"/>
                  </a:lnTo>
                  <a:lnTo>
                    <a:pt x="158" y="185"/>
                  </a:lnTo>
                  <a:lnTo>
                    <a:pt x="165" y="176"/>
                  </a:lnTo>
                  <a:lnTo>
                    <a:pt x="180" y="177"/>
                  </a:lnTo>
                  <a:lnTo>
                    <a:pt x="197" y="177"/>
                  </a:lnTo>
                  <a:lnTo>
                    <a:pt x="207" y="181"/>
                  </a:lnTo>
                  <a:lnTo>
                    <a:pt x="220" y="194"/>
                  </a:lnTo>
                  <a:lnTo>
                    <a:pt x="236" y="192"/>
                  </a:lnTo>
                  <a:lnTo>
                    <a:pt x="255" y="190"/>
                  </a:lnTo>
                  <a:lnTo>
                    <a:pt x="263" y="200"/>
                  </a:lnTo>
                  <a:lnTo>
                    <a:pt x="276" y="193"/>
                  </a:lnTo>
                  <a:lnTo>
                    <a:pt x="293" y="149"/>
                  </a:lnTo>
                  <a:lnTo>
                    <a:pt x="319" y="122"/>
                  </a:lnTo>
                  <a:lnTo>
                    <a:pt x="347" y="118"/>
                  </a:lnTo>
                  <a:lnTo>
                    <a:pt x="327" y="91"/>
                  </a:lnTo>
                  <a:lnTo>
                    <a:pt x="318" y="87"/>
                  </a:lnTo>
                  <a:lnTo>
                    <a:pt x="313" y="89"/>
                  </a:lnTo>
                  <a:lnTo>
                    <a:pt x="305" y="82"/>
                  </a:lnTo>
                  <a:lnTo>
                    <a:pt x="303" y="75"/>
                  </a:lnTo>
                  <a:lnTo>
                    <a:pt x="303" y="67"/>
                  </a:lnTo>
                  <a:lnTo>
                    <a:pt x="296" y="65"/>
                  </a:lnTo>
                  <a:lnTo>
                    <a:pt x="284" y="65"/>
                  </a:lnTo>
                  <a:lnTo>
                    <a:pt x="276" y="63"/>
                  </a:lnTo>
                  <a:lnTo>
                    <a:pt x="267" y="59"/>
                  </a:lnTo>
                  <a:lnTo>
                    <a:pt x="260" y="58"/>
                  </a:lnTo>
                  <a:lnTo>
                    <a:pt x="260" y="64"/>
                  </a:lnTo>
                  <a:lnTo>
                    <a:pt x="263" y="69"/>
                  </a:lnTo>
                  <a:lnTo>
                    <a:pt x="252" y="77"/>
                  </a:lnTo>
                  <a:lnTo>
                    <a:pt x="245" y="74"/>
                  </a:lnTo>
                  <a:lnTo>
                    <a:pt x="236" y="65"/>
                  </a:lnTo>
                  <a:lnTo>
                    <a:pt x="226" y="57"/>
                  </a:lnTo>
                  <a:lnTo>
                    <a:pt x="229" y="53"/>
                  </a:lnTo>
                  <a:lnTo>
                    <a:pt x="230" y="47"/>
                  </a:lnTo>
                  <a:lnTo>
                    <a:pt x="230" y="43"/>
                  </a:lnTo>
                  <a:lnTo>
                    <a:pt x="229" y="42"/>
                  </a:lnTo>
                  <a:lnTo>
                    <a:pt x="218" y="41"/>
                  </a:lnTo>
                  <a:lnTo>
                    <a:pt x="209" y="29"/>
                  </a:lnTo>
                  <a:lnTo>
                    <a:pt x="199" y="27"/>
                  </a:lnTo>
                  <a:lnTo>
                    <a:pt x="189" y="25"/>
                  </a:lnTo>
                  <a:lnTo>
                    <a:pt x="182" y="26"/>
                  </a:lnTo>
                  <a:lnTo>
                    <a:pt x="176" y="17"/>
                  </a:lnTo>
                  <a:lnTo>
                    <a:pt x="167" y="12"/>
                  </a:lnTo>
                  <a:lnTo>
                    <a:pt x="161" y="17"/>
                  </a:lnTo>
                  <a:lnTo>
                    <a:pt x="154" y="27"/>
                  </a:lnTo>
                  <a:lnTo>
                    <a:pt x="147" y="23"/>
                  </a:lnTo>
                  <a:lnTo>
                    <a:pt x="147" y="22"/>
                  </a:lnTo>
                  <a:lnTo>
                    <a:pt x="141" y="23"/>
                  </a:lnTo>
                  <a:lnTo>
                    <a:pt x="135" y="14"/>
                  </a:lnTo>
                  <a:lnTo>
                    <a:pt x="128" y="2"/>
                  </a:lnTo>
                  <a:lnTo>
                    <a:pt x="119" y="0"/>
                  </a:lnTo>
                  <a:lnTo>
                    <a:pt x="118" y="10"/>
                  </a:lnTo>
                  <a:lnTo>
                    <a:pt x="115" y="21"/>
                  </a:lnTo>
                  <a:lnTo>
                    <a:pt x="104" y="25"/>
                  </a:lnTo>
                  <a:lnTo>
                    <a:pt x="89" y="30"/>
                  </a:lnTo>
                  <a:lnTo>
                    <a:pt x="79" y="34"/>
                  </a:lnTo>
                  <a:lnTo>
                    <a:pt x="72" y="45"/>
                  </a:lnTo>
                  <a:lnTo>
                    <a:pt x="56" y="52"/>
                  </a:lnTo>
                  <a:lnTo>
                    <a:pt x="46" y="55"/>
                  </a:lnTo>
                  <a:lnTo>
                    <a:pt x="39" y="57"/>
                  </a:lnTo>
                  <a:lnTo>
                    <a:pt x="31" y="59"/>
                  </a:lnTo>
                  <a:lnTo>
                    <a:pt x="24" y="63"/>
                  </a:lnTo>
                  <a:lnTo>
                    <a:pt x="21" y="69"/>
                  </a:lnTo>
                  <a:lnTo>
                    <a:pt x="19" y="76"/>
                  </a:lnTo>
                  <a:lnTo>
                    <a:pt x="16" y="76"/>
                  </a:lnTo>
                  <a:lnTo>
                    <a:pt x="13" y="71"/>
                  </a:lnTo>
                  <a:lnTo>
                    <a:pt x="2" y="62"/>
                  </a:lnTo>
                  <a:close/>
                </a:path>
              </a:pathLst>
            </a:custGeom>
            <a:solidFill>
              <a:srgbClr val="6699FF"/>
            </a:solidFill>
            <a:ln w="12700" cap="flat" cmpd="sng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40" name="Freeform 136"/>
            <p:cNvSpPr>
              <a:spLocks/>
            </p:cNvSpPr>
            <p:nvPr/>
          </p:nvSpPr>
          <p:spPr bwMode="auto">
            <a:xfrm>
              <a:off x="2761928" y="3389313"/>
              <a:ext cx="815975" cy="750887"/>
            </a:xfrm>
            <a:custGeom>
              <a:avLst/>
              <a:gdLst>
                <a:gd name="T0" fmla="*/ 2147483646 w 513"/>
                <a:gd name="T1" fmla="*/ 2147483646 h 457"/>
                <a:gd name="T2" fmla="*/ 2147483646 w 513"/>
                <a:gd name="T3" fmla="*/ 2147483646 h 457"/>
                <a:gd name="T4" fmla="*/ 2147483646 w 513"/>
                <a:gd name="T5" fmla="*/ 2147483646 h 457"/>
                <a:gd name="T6" fmla="*/ 2147483646 w 513"/>
                <a:gd name="T7" fmla="*/ 2147483646 h 457"/>
                <a:gd name="T8" fmla="*/ 2147483646 w 513"/>
                <a:gd name="T9" fmla="*/ 2147483646 h 457"/>
                <a:gd name="T10" fmla="*/ 2147483646 w 513"/>
                <a:gd name="T11" fmla="*/ 2147483646 h 457"/>
                <a:gd name="T12" fmla="*/ 2147483646 w 513"/>
                <a:gd name="T13" fmla="*/ 2147483646 h 457"/>
                <a:gd name="T14" fmla="*/ 2147483646 w 513"/>
                <a:gd name="T15" fmla="*/ 0 h 457"/>
                <a:gd name="T16" fmla="*/ 2147483646 w 513"/>
                <a:gd name="T17" fmla="*/ 2147483646 h 457"/>
                <a:gd name="T18" fmla="*/ 2147483646 w 513"/>
                <a:gd name="T19" fmla="*/ 2147483646 h 457"/>
                <a:gd name="T20" fmla="*/ 2147483646 w 513"/>
                <a:gd name="T21" fmla="*/ 2147483646 h 457"/>
                <a:gd name="T22" fmla="*/ 2147483646 w 513"/>
                <a:gd name="T23" fmla="*/ 2147483646 h 457"/>
                <a:gd name="T24" fmla="*/ 2147483646 w 513"/>
                <a:gd name="T25" fmla="*/ 2147483646 h 457"/>
                <a:gd name="T26" fmla="*/ 2147483646 w 513"/>
                <a:gd name="T27" fmla="*/ 2147483646 h 457"/>
                <a:gd name="T28" fmla="*/ 2147483646 w 513"/>
                <a:gd name="T29" fmla="*/ 2147483646 h 457"/>
                <a:gd name="T30" fmla="*/ 2147483646 w 513"/>
                <a:gd name="T31" fmla="*/ 2147483646 h 457"/>
                <a:gd name="T32" fmla="*/ 2147483646 w 513"/>
                <a:gd name="T33" fmla="*/ 2147483646 h 457"/>
                <a:gd name="T34" fmla="*/ 2147483646 w 513"/>
                <a:gd name="T35" fmla="*/ 2147483646 h 457"/>
                <a:gd name="T36" fmla="*/ 2147483646 w 513"/>
                <a:gd name="T37" fmla="*/ 2147483646 h 457"/>
                <a:gd name="T38" fmla="*/ 2147483646 w 513"/>
                <a:gd name="T39" fmla="*/ 2147483646 h 457"/>
                <a:gd name="T40" fmla="*/ 2147483646 w 513"/>
                <a:gd name="T41" fmla="*/ 2147483646 h 457"/>
                <a:gd name="T42" fmla="*/ 2147483646 w 513"/>
                <a:gd name="T43" fmla="*/ 2147483646 h 457"/>
                <a:gd name="T44" fmla="*/ 2147483646 w 513"/>
                <a:gd name="T45" fmla="*/ 2147483646 h 457"/>
                <a:gd name="T46" fmla="*/ 2147483646 w 513"/>
                <a:gd name="T47" fmla="*/ 2147483646 h 457"/>
                <a:gd name="T48" fmla="*/ 2147483646 w 513"/>
                <a:gd name="T49" fmla="*/ 2147483646 h 457"/>
                <a:gd name="T50" fmla="*/ 2147483646 w 513"/>
                <a:gd name="T51" fmla="*/ 2147483646 h 457"/>
                <a:gd name="T52" fmla="*/ 2147483646 w 513"/>
                <a:gd name="T53" fmla="*/ 2147483646 h 457"/>
                <a:gd name="T54" fmla="*/ 2147483646 w 513"/>
                <a:gd name="T55" fmla="*/ 2147483646 h 457"/>
                <a:gd name="T56" fmla="*/ 2147483646 w 513"/>
                <a:gd name="T57" fmla="*/ 2147483646 h 457"/>
                <a:gd name="T58" fmla="*/ 2147483646 w 513"/>
                <a:gd name="T59" fmla="*/ 2147483646 h 457"/>
                <a:gd name="T60" fmla="*/ 2147483646 w 513"/>
                <a:gd name="T61" fmla="*/ 2147483646 h 457"/>
                <a:gd name="T62" fmla="*/ 2147483646 w 513"/>
                <a:gd name="T63" fmla="*/ 2147483646 h 457"/>
                <a:gd name="T64" fmla="*/ 2147483646 w 513"/>
                <a:gd name="T65" fmla="*/ 2147483646 h 457"/>
                <a:gd name="T66" fmla="*/ 2147483646 w 513"/>
                <a:gd name="T67" fmla="*/ 2147483646 h 457"/>
                <a:gd name="T68" fmla="*/ 2147483646 w 513"/>
                <a:gd name="T69" fmla="*/ 2147483646 h 457"/>
                <a:gd name="T70" fmla="*/ 2147483646 w 513"/>
                <a:gd name="T71" fmla="*/ 2147483646 h 457"/>
                <a:gd name="T72" fmla="*/ 2147483646 w 513"/>
                <a:gd name="T73" fmla="*/ 2147483646 h 457"/>
                <a:gd name="T74" fmla="*/ 2147483646 w 513"/>
                <a:gd name="T75" fmla="*/ 2147483646 h 457"/>
                <a:gd name="T76" fmla="*/ 2147483646 w 513"/>
                <a:gd name="T77" fmla="*/ 2147483646 h 457"/>
                <a:gd name="T78" fmla="*/ 2147483646 w 513"/>
                <a:gd name="T79" fmla="*/ 2147483646 h 457"/>
                <a:gd name="T80" fmla="*/ 2147483646 w 513"/>
                <a:gd name="T81" fmla="*/ 2147483646 h 457"/>
                <a:gd name="T82" fmla="*/ 2147483646 w 513"/>
                <a:gd name="T83" fmla="*/ 2147483646 h 457"/>
                <a:gd name="T84" fmla="*/ 2147483646 w 513"/>
                <a:gd name="T85" fmla="*/ 2147483646 h 457"/>
                <a:gd name="T86" fmla="*/ 2147483646 w 513"/>
                <a:gd name="T87" fmla="*/ 2147483646 h 457"/>
                <a:gd name="T88" fmla="*/ 2147483646 w 513"/>
                <a:gd name="T89" fmla="*/ 2147483646 h 457"/>
                <a:gd name="T90" fmla="*/ 2147483646 w 513"/>
                <a:gd name="T91" fmla="*/ 2147483646 h 457"/>
                <a:gd name="T92" fmla="*/ 2147483646 w 513"/>
                <a:gd name="T93" fmla="*/ 2147483646 h 457"/>
                <a:gd name="T94" fmla="*/ 2147483646 w 513"/>
                <a:gd name="T95" fmla="*/ 2147483646 h 457"/>
                <a:gd name="T96" fmla="*/ 2147483646 w 513"/>
                <a:gd name="T97" fmla="*/ 2147483646 h 457"/>
                <a:gd name="T98" fmla="*/ 2147483646 w 513"/>
                <a:gd name="T99" fmla="*/ 2147483646 h 457"/>
                <a:gd name="T100" fmla="*/ 2147483646 w 513"/>
                <a:gd name="T101" fmla="*/ 2147483646 h 457"/>
                <a:gd name="T102" fmla="*/ 0 w 513"/>
                <a:gd name="T103" fmla="*/ 2147483646 h 457"/>
                <a:gd name="T104" fmla="*/ 2147483646 w 513"/>
                <a:gd name="T105" fmla="*/ 2147483646 h 457"/>
                <a:gd name="T106" fmla="*/ 2147483646 w 513"/>
                <a:gd name="T107" fmla="*/ 2147483646 h 45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13"/>
                <a:gd name="T163" fmla="*/ 0 h 457"/>
                <a:gd name="T164" fmla="*/ 513 w 513"/>
                <a:gd name="T165" fmla="*/ 457 h 45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13" h="457">
                  <a:moveTo>
                    <a:pt x="1" y="93"/>
                  </a:moveTo>
                  <a:lnTo>
                    <a:pt x="10" y="97"/>
                  </a:lnTo>
                  <a:lnTo>
                    <a:pt x="16" y="100"/>
                  </a:lnTo>
                  <a:lnTo>
                    <a:pt x="18" y="95"/>
                  </a:lnTo>
                  <a:lnTo>
                    <a:pt x="18" y="88"/>
                  </a:lnTo>
                  <a:lnTo>
                    <a:pt x="11" y="85"/>
                  </a:lnTo>
                  <a:lnTo>
                    <a:pt x="7" y="84"/>
                  </a:lnTo>
                  <a:lnTo>
                    <a:pt x="14" y="79"/>
                  </a:lnTo>
                  <a:lnTo>
                    <a:pt x="22" y="76"/>
                  </a:lnTo>
                  <a:lnTo>
                    <a:pt x="24" y="79"/>
                  </a:lnTo>
                  <a:lnTo>
                    <a:pt x="34" y="68"/>
                  </a:lnTo>
                  <a:lnTo>
                    <a:pt x="46" y="62"/>
                  </a:lnTo>
                  <a:lnTo>
                    <a:pt x="62" y="59"/>
                  </a:lnTo>
                  <a:lnTo>
                    <a:pt x="90" y="50"/>
                  </a:lnTo>
                  <a:lnTo>
                    <a:pt x="100" y="42"/>
                  </a:lnTo>
                  <a:lnTo>
                    <a:pt x="109" y="33"/>
                  </a:lnTo>
                  <a:lnTo>
                    <a:pt x="117" y="25"/>
                  </a:lnTo>
                  <a:lnTo>
                    <a:pt x="129" y="20"/>
                  </a:lnTo>
                  <a:lnTo>
                    <a:pt x="140" y="14"/>
                  </a:lnTo>
                  <a:lnTo>
                    <a:pt x="149" y="9"/>
                  </a:lnTo>
                  <a:lnTo>
                    <a:pt x="162" y="6"/>
                  </a:lnTo>
                  <a:lnTo>
                    <a:pt x="174" y="3"/>
                  </a:lnTo>
                  <a:lnTo>
                    <a:pt x="185" y="0"/>
                  </a:lnTo>
                  <a:lnTo>
                    <a:pt x="198" y="0"/>
                  </a:lnTo>
                  <a:lnTo>
                    <a:pt x="207" y="2"/>
                  </a:lnTo>
                  <a:lnTo>
                    <a:pt x="215" y="5"/>
                  </a:lnTo>
                  <a:lnTo>
                    <a:pt x="221" y="12"/>
                  </a:lnTo>
                  <a:lnTo>
                    <a:pt x="220" y="18"/>
                  </a:lnTo>
                  <a:lnTo>
                    <a:pt x="214" y="14"/>
                  </a:lnTo>
                  <a:lnTo>
                    <a:pt x="209" y="11"/>
                  </a:lnTo>
                  <a:lnTo>
                    <a:pt x="205" y="8"/>
                  </a:lnTo>
                  <a:lnTo>
                    <a:pt x="206" y="14"/>
                  </a:lnTo>
                  <a:lnTo>
                    <a:pt x="210" y="25"/>
                  </a:lnTo>
                  <a:lnTo>
                    <a:pt x="215" y="34"/>
                  </a:lnTo>
                  <a:lnTo>
                    <a:pt x="218" y="42"/>
                  </a:lnTo>
                  <a:lnTo>
                    <a:pt x="224" y="45"/>
                  </a:lnTo>
                  <a:lnTo>
                    <a:pt x="225" y="41"/>
                  </a:lnTo>
                  <a:lnTo>
                    <a:pt x="228" y="38"/>
                  </a:lnTo>
                  <a:lnTo>
                    <a:pt x="241" y="37"/>
                  </a:lnTo>
                  <a:lnTo>
                    <a:pt x="253" y="33"/>
                  </a:lnTo>
                  <a:lnTo>
                    <a:pt x="261" y="28"/>
                  </a:lnTo>
                  <a:lnTo>
                    <a:pt x="273" y="31"/>
                  </a:lnTo>
                  <a:lnTo>
                    <a:pt x="288" y="33"/>
                  </a:lnTo>
                  <a:lnTo>
                    <a:pt x="300" y="34"/>
                  </a:lnTo>
                  <a:lnTo>
                    <a:pt x="313" y="35"/>
                  </a:lnTo>
                  <a:lnTo>
                    <a:pt x="330" y="37"/>
                  </a:lnTo>
                  <a:lnTo>
                    <a:pt x="346" y="35"/>
                  </a:lnTo>
                  <a:lnTo>
                    <a:pt x="358" y="34"/>
                  </a:lnTo>
                  <a:lnTo>
                    <a:pt x="372" y="32"/>
                  </a:lnTo>
                  <a:lnTo>
                    <a:pt x="394" y="24"/>
                  </a:lnTo>
                  <a:lnTo>
                    <a:pt x="414" y="19"/>
                  </a:lnTo>
                  <a:lnTo>
                    <a:pt x="428" y="25"/>
                  </a:lnTo>
                  <a:lnTo>
                    <a:pt x="445" y="34"/>
                  </a:lnTo>
                  <a:lnTo>
                    <a:pt x="450" y="44"/>
                  </a:lnTo>
                  <a:lnTo>
                    <a:pt x="453" y="59"/>
                  </a:lnTo>
                  <a:lnTo>
                    <a:pt x="462" y="83"/>
                  </a:lnTo>
                  <a:lnTo>
                    <a:pt x="477" y="120"/>
                  </a:lnTo>
                  <a:lnTo>
                    <a:pt x="480" y="134"/>
                  </a:lnTo>
                  <a:lnTo>
                    <a:pt x="481" y="150"/>
                  </a:lnTo>
                  <a:lnTo>
                    <a:pt x="472" y="166"/>
                  </a:lnTo>
                  <a:lnTo>
                    <a:pt x="459" y="175"/>
                  </a:lnTo>
                  <a:lnTo>
                    <a:pt x="451" y="188"/>
                  </a:lnTo>
                  <a:lnTo>
                    <a:pt x="458" y="197"/>
                  </a:lnTo>
                  <a:lnTo>
                    <a:pt x="473" y="208"/>
                  </a:lnTo>
                  <a:lnTo>
                    <a:pt x="473" y="220"/>
                  </a:lnTo>
                  <a:lnTo>
                    <a:pt x="473" y="234"/>
                  </a:lnTo>
                  <a:lnTo>
                    <a:pt x="474" y="246"/>
                  </a:lnTo>
                  <a:lnTo>
                    <a:pt x="481" y="257"/>
                  </a:lnTo>
                  <a:lnTo>
                    <a:pt x="484" y="269"/>
                  </a:lnTo>
                  <a:lnTo>
                    <a:pt x="490" y="280"/>
                  </a:lnTo>
                  <a:lnTo>
                    <a:pt x="492" y="285"/>
                  </a:lnTo>
                  <a:lnTo>
                    <a:pt x="495" y="288"/>
                  </a:lnTo>
                  <a:lnTo>
                    <a:pt x="506" y="297"/>
                  </a:lnTo>
                  <a:lnTo>
                    <a:pt x="506" y="308"/>
                  </a:lnTo>
                  <a:lnTo>
                    <a:pt x="513" y="322"/>
                  </a:lnTo>
                  <a:lnTo>
                    <a:pt x="510" y="335"/>
                  </a:lnTo>
                  <a:lnTo>
                    <a:pt x="495" y="352"/>
                  </a:lnTo>
                  <a:lnTo>
                    <a:pt x="478" y="367"/>
                  </a:lnTo>
                  <a:lnTo>
                    <a:pt x="466" y="386"/>
                  </a:lnTo>
                  <a:lnTo>
                    <a:pt x="453" y="425"/>
                  </a:lnTo>
                  <a:lnTo>
                    <a:pt x="453" y="440"/>
                  </a:lnTo>
                  <a:lnTo>
                    <a:pt x="456" y="452"/>
                  </a:lnTo>
                  <a:lnTo>
                    <a:pt x="446" y="455"/>
                  </a:lnTo>
                  <a:lnTo>
                    <a:pt x="442" y="454"/>
                  </a:lnTo>
                  <a:lnTo>
                    <a:pt x="432" y="452"/>
                  </a:lnTo>
                  <a:lnTo>
                    <a:pt x="420" y="445"/>
                  </a:lnTo>
                  <a:lnTo>
                    <a:pt x="412" y="437"/>
                  </a:lnTo>
                  <a:lnTo>
                    <a:pt x="401" y="432"/>
                  </a:lnTo>
                  <a:lnTo>
                    <a:pt x="387" y="432"/>
                  </a:lnTo>
                  <a:lnTo>
                    <a:pt x="376" y="435"/>
                  </a:lnTo>
                  <a:lnTo>
                    <a:pt x="366" y="440"/>
                  </a:lnTo>
                  <a:lnTo>
                    <a:pt x="359" y="446"/>
                  </a:lnTo>
                  <a:lnTo>
                    <a:pt x="349" y="440"/>
                  </a:lnTo>
                  <a:lnTo>
                    <a:pt x="330" y="441"/>
                  </a:lnTo>
                  <a:lnTo>
                    <a:pt x="322" y="451"/>
                  </a:lnTo>
                  <a:lnTo>
                    <a:pt x="313" y="457"/>
                  </a:lnTo>
                  <a:lnTo>
                    <a:pt x="305" y="455"/>
                  </a:lnTo>
                  <a:lnTo>
                    <a:pt x="298" y="446"/>
                  </a:lnTo>
                  <a:lnTo>
                    <a:pt x="288" y="436"/>
                  </a:lnTo>
                  <a:lnTo>
                    <a:pt x="279" y="431"/>
                  </a:lnTo>
                  <a:lnTo>
                    <a:pt x="270" y="436"/>
                  </a:lnTo>
                  <a:lnTo>
                    <a:pt x="259" y="440"/>
                  </a:lnTo>
                  <a:lnTo>
                    <a:pt x="243" y="433"/>
                  </a:lnTo>
                  <a:lnTo>
                    <a:pt x="229" y="428"/>
                  </a:lnTo>
                  <a:lnTo>
                    <a:pt x="217" y="413"/>
                  </a:lnTo>
                  <a:lnTo>
                    <a:pt x="209" y="401"/>
                  </a:lnTo>
                  <a:lnTo>
                    <a:pt x="200" y="397"/>
                  </a:lnTo>
                  <a:lnTo>
                    <a:pt x="195" y="399"/>
                  </a:lnTo>
                  <a:lnTo>
                    <a:pt x="187" y="392"/>
                  </a:lnTo>
                  <a:lnTo>
                    <a:pt x="185" y="385"/>
                  </a:lnTo>
                  <a:lnTo>
                    <a:pt x="185" y="377"/>
                  </a:lnTo>
                  <a:lnTo>
                    <a:pt x="178" y="375"/>
                  </a:lnTo>
                  <a:lnTo>
                    <a:pt x="166" y="375"/>
                  </a:lnTo>
                  <a:lnTo>
                    <a:pt x="158" y="373"/>
                  </a:lnTo>
                  <a:lnTo>
                    <a:pt x="149" y="369"/>
                  </a:lnTo>
                  <a:lnTo>
                    <a:pt x="142" y="368"/>
                  </a:lnTo>
                  <a:lnTo>
                    <a:pt x="142" y="374"/>
                  </a:lnTo>
                  <a:lnTo>
                    <a:pt x="145" y="379"/>
                  </a:lnTo>
                  <a:lnTo>
                    <a:pt x="134" y="387"/>
                  </a:lnTo>
                  <a:lnTo>
                    <a:pt x="127" y="384"/>
                  </a:lnTo>
                  <a:lnTo>
                    <a:pt x="118" y="375"/>
                  </a:lnTo>
                  <a:lnTo>
                    <a:pt x="108" y="367"/>
                  </a:lnTo>
                  <a:lnTo>
                    <a:pt x="111" y="363"/>
                  </a:lnTo>
                  <a:lnTo>
                    <a:pt x="112" y="357"/>
                  </a:lnTo>
                  <a:lnTo>
                    <a:pt x="112" y="353"/>
                  </a:lnTo>
                  <a:lnTo>
                    <a:pt x="111" y="352"/>
                  </a:lnTo>
                  <a:lnTo>
                    <a:pt x="100" y="351"/>
                  </a:lnTo>
                  <a:lnTo>
                    <a:pt x="91" y="339"/>
                  </a:lnTo>
                  <a:lnTo>
                    <a:pt x="81" y="337"/>
                  </a:lnTo>
                  <a:lnTo>
                    <a:pt x="71" y="335"/>
                  </a:lnTo>
                  <a:lnTo>
                    <a:pt x="64" y="336"/>
                  </a:lnTo>
                  <a:lnTo>
                    <a:pt x="58" y="327"/>
                  </a:lnTo>
                  <a:lnTo>
                    <a:pt x="49" y="322"/>
                  </a:lnTo>
                  <a:lnTo>
                    <a:pt x="43" y="327"/>
                  </a:lnTo>
                  <a:lnTo>
                    <a:pt x="36" y="337"/>
                  </a:lnTo>
                  <a:lnTo>
                    <a:pt x="29" y="333"/>
                  </a:lnTo>
                  <a:lnTo>
                    <a:pt x="29" y="331"/>
                  </a:lnTo>
                  <a:lnTo>
                    <a:pt x="30" y="331"/>
                  </a:lnTo>
                  <a:lnTo>
                    <a:pt x="32" y="325"/>
                  </a:lnTo>
                  <a:lnTo>
                    <a:pt x="36" y="308"/>
                  </a:lnTo>
                  <a:lnTo>
                    <a:pt x="37" y="289"/>
                  </a:lnTo>
                  <a:lnTo>
                    <a:pt x="36" y="285"/>
                  </a:lnTo>
                  <a:lnTo>
                    <a:pt x="33" y="282"/>
                  </a:lnTo>
                  <a:lnTo>
                    <a:pt x="28" y="275"/>
                  </a:lnTo>
                  <a:lnTo>
                    <a:pt x="22" y="267"/>
                  </a:lnTo>
                  <a:lnTo>
                    <a:pt x="20" y="254"/>
                  </a:lnTo>
                  <a:lnTo>
                    <a:pt x="19" y="244"/>
                  </a:lnTo>
                  <a:lnTo>
                    <a:pt x="20" y="235"/>
                  </a:lnTo>
                  <a:lnTo>
                    <a:pt x="18" y="220"/>
                  </a:lnTo>
                  <a:lnTo>
                    <a:pt x="16" y="211"/>
                  </a:lnTo>
                  <a:lnTo>
                    <a:pt x="15" y="200"/>
                  </a:lnTo>
                  <a:lnTo>
                    <a:pt x="14" y="189"/>
                  </a:lnTo>
                  <a:lnTo>
                    <a:pt x="13" y="181"/>
                  </a:lnTo>
                  <a:lnTo>
                    <a:pt x="6" y="175"/>
                  </a:lnTo>
                  <a:lnTo>
                    <a:pt x="0" y="171"/>
                  </a:lnTo>
                  <a:lnTo>
                    <a:pt x="0" y="165"/>
                  </a:lnTo>
                  <a:lnTo>
                    <a:pt x="3" y="153"/>
                  </a:lnTo>
                  <a:lnTo>
                    <a:pt x="9" y="142"/>
                  </a:lnTo>
                  <a:lnTo>
                    <a:pt x="10" y="132"/>
                  </a:lnTo>
                  <a:lnTo>
                    <a:pt x="10" y="117"/>
                  </a:lnTo>
                  <a:lnTo>
                    <a:pt x="7" y="110"/>
                  </a:lnTo>
                  <a:lnTo>
                    <a:pt x="3" y="102"/>
                  </a:lnTo>
                  <a:lnTo>
                    <a:pt x="1" y="9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 cap="flat" cmpd="sng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41" name="Freeform 117"/>
            <p:cNvSpPr>
              <a:spLocks/>
            </p:cNvSpPr>
            <p:nvPr/>
          </p:nvSpPr>
          <p:spPr bwMode="auto">
            <a:xfrm>
              <a:off x="852166" y="3032125"/>
              <a:ext cx="398462" cy="441325"/>
            </a:xfrm>
            <a:custGeom>
              <a:avLst/>
              <a:gdLst>
                <a:gd name="T0" fmla="*/ 771670 w 251"/>
                <a:gd name="T1" fmla="*/ 116760 h 267"/>
                <a:gd name="T2" fmla="*/ 746429 w 251"/>
                <a:gd name="T3" fmla="*/ 15567 h 267"/>
                <a:gd name="T4" fmla="*/ 656278 w 251"/>
                <a:gd name="T5" fmla="*/ 54493 h 267"/>
                <a:gd name="T6" fmla="*/ 616612 w 251"/>
                <a:gd name="T7" fmla="*/ 155682 h 267"/>
                <a:gd name="T8" fmla="*/ 573344 w 251"/>
                <a:gd name="T9" fmla="*/ 280237 h 267"/>
                <a:gd name="T10" fmla="*/ 627429 w 251"/>
                <a:gd name="T11" fmla="*/ 350288 h 267"/>
                <a:gd name="T12" fmla="*/ 544495 w 251"/>
                <a:gd name="T13" fmla="*/ 435919 h 267"/>
                <a:gd name="T14" fmla="*/ 490402 w 251"/>
                <a:gd name="T15" fmla="*/ 459273 h 267"/>
                <a:gd name="T16" fmla="*/ 356988 w 251"/>
                <a:gd name="T17" fmla="*/ 319157 h 267"/>
                <a:gd name="T18" fmla="*/ 281261 w 251"/>
                <a:gd name="T19" fmla="*/ 482624 h 267"/>
                <a:gd name="T20" fmla="*/ 328137 w 251"/>
                <a:gd name="T21" fmla="*/ 607175 h 267"/>
                <a:gd name="T22" fmla="*/ 219964 w 251"/>
                <a:gd name="T23" fmla="*/ 731729 h 267"/>
                <a:gd name="T24" fmla="*/ 230777 w 251"/>
                <a:gd name="T25" fmla="*/ 895189 h 267"/>
                <a:gd name="T26" fmla="*/ 295683 w 251"/>
                <a:gd name="T27" fmla="*/ 1004173 h 267"/>
                <a:gd name="T28" fmla="*/ 302896 w 251"/>
                <a:gd name="T29" fmla="*/ 1113151 h 267"/>
                <a:gd name="T30" fmla="*/ 230777 w 251"/>
                <a:gd name="T31" fmla="*/ 1299982 h 267"/>
                <a:gd name="T32" fmla="*/ 169475 w 251"/>
                <a:gd name="T33" fmla="*/ 1354472 h 267"/>
                <a:gd name="T34" fmla="*/ 194716 w 251"/>
                <a:gd name="T35" fmla="*/ 1370036 h 267"/>
                <a:gd name="T36" fmla="*/ 302896 w 251"/>
                <a:gd name="T37" fmla="*/ 1377819 h 267"/>
                <a:gd name="T38" fmla="*/ 328137 w 251"/>
                <a:gd name="T39" fmla="*/ 1385601 h 267"/>
                <a:gd name="T40" fmla="*/ 320926 w 251"/>
                <a:gd name="T41" fmla="*/ 1455660 h 267"/>
                <a:gd name="T42" fmla="*/ 169475 w 251"/>
                <a:gd name="T43" fmla="*/ 1440099 h 267"/>
                <a:gd name="T44" fmla="*/ 97359 w 251"/>
                <a:gd name="T45" fmla="*/ 1517939 h 267"/>
                <a:gd name="T46" fmla="*/ 14427 w 251"/>
                <a:gd name="T47" fmla="*/ 1564644 h 267"/>
                <a:gd name="T48" fmla="*/ 46876 w 251"/>
                <a:gd name="T49" fmla="*/ 1658060 h 267"/>
                <a:gd name="T50" fmla="*/ 25239 w 251"/>
                <a:gd name="T51" fmla="*/ 1782599 h 267"/>
                <a:gd name="T52" fmla="*/ 100966 w 251"/>
                <a:gd name="T53" fmla="*/ 1844885 h 267"/>
                <a:gd name="T54" fmla="*/ 61301 w 251"/>
                <a:gd name="T55" fmla="*/ 1907156 h 267"/>
                <a:gd name="T56" fmla="*/ 118997 w 251"/>
                <a:gd name="T57" fmla="*/ 1938290 h 267"/>
                <a:gd name="T58" fmla="*/ 64907 w 251"/>
                <a:gd name="T59" fmla="*/ 1984998 h 267"/>
                <a:gd name="T60" fmla="*/ 129813 w 251"/>
                <a:gd name="T61" fmla="*/ 2055061 h 267"/>
                <a:gd name="T62" fmla="*/ 169475 w 251"/>
                <a:gd name="T63" fmla="*/ 2055061 h 267"/>
                <a:gd name="T64" fmla="*/ 263230 w 251"/>
                <a:gd name="T65" fmla="*/ 2070624 h 267"/>
                <a:gd name="T66" fmla="*/ 331749 w 251"/>
                <a:gd name="T67" fmla="*/ 2008346 h 267"/>
                <a:gd name="T68" fmla="*/ 360592 w 251"/>
                <a:gd name="T69" fmla="*/ 2031700 h 267"/>
                <a:gd name="T70" fmla="*/ 450739 w 251"/>
                <a:gd name="T71" fmla="*/ 2016131 h 267"/>
                <a:gd name="T72" fmla="*/ 533679 w 251"/>
                <a:gd name="T73" fmla="*/ 1938290 h 267"/>
                <a:gd name="T74" fmla="*/ 656278 w 251"/>
                <a:gd name="T75" fmla="*/ 1977212 h 267"/>
                <a:gd name="T76" fmla="*/ 713972 w 251"/>
                <a:gd name="T77" fmla="*/ 1914940 h 267"/>
                <a:gd name="T78" fmla="*/ 778881 w 251"/>
                <a:gd name="T79" fmla="*/ 1712548 h 267"/>
                <a:gd name="T80" fmla="*/ 825757 w 251"/>
                <a:gd name="T81" fmla="*/ 1494581 h 267"/>
                <a:gd name="T82" fmla="*/ 850998 w 251"/>
                <a:gd name="T83" fmla="*/ 1323331 h 267"/>
                <a:gd name="T84" fmla="*/ 861817 w 251"/>
                <a:gd name="T85" fmla="*/ 980821 h 267"/>
                <a:gd name="T86" fmla="*/ 890663 w 251"/>
                <a:gd name="T87" fmla="*/ 887414 h 267"/>
                <a:gd name="T88" fmla="*/ 890663 w 251"/>
                <a:gd name="T89" fmla="*/ 677235 h 267"/>
                <a:gd name="T90" fmla="*/ 753637 w 251"/>
                <a:gd name="T91" fmla="*/ 661664 h 267"/>
                <a:gd name="T92" fmla="*/ 634645 w 251"/>
                <a:gd name="T93" fmla="*/ 412567 h 267"/>
                <a:gd name="T94" fmla="*/ 746429 w 251"/>
                <a:gd name="T95" fmla="*/ 264662 h 26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51"/>
                <a:gd name="T145" fmla="*/ 0 h 267"/>
                <a:gd name="T146" fmla="*/ 251 w 251"/>
                <a:gd name="T147" fmla="*/ 267 h 26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51" h="267">
                  <a:moveTo>
                    <a:pt x="212" y="25"/>
                  </a:moveTo>
                  <a:lnTo>
                    <a:pt x="213" y="21"/>
                  </a:lnTo>
                  <a:lnTo>
                    <a:pt x="214" y="21"/>
                  </a:lnTo>
                  <a:lnTo>
                    <a:pt x="214" y="15"/>
                  </a:lnTo>
                  <a:lnTo>
                    <a:pt x="218" y="4"/>
                  </a:lnTo>
                  <a:lnTo>
                    <a:pt x="217" y="1"/>
                  </a:lnTo>
                  <a:lnTo>
                    <a:pt x="212" y="1"/>
                  </a:lnTo>
                  <a:lnTo>
                    <a:pt x="207" y="2"/>
                  </a:lnTo>
                  <a:lnTo>
                    <a:pt x="203" y="3"/>
                  </a:lnTo>
                  <a:lnTo>
                    <a:pt x="200" y="0"/>
                  </a:lnTo>
                  <a:lnTo>
                    <a:pt x="190" y="2"/>
                  </a:lnTo>
                  <a:lnTo>
                    <a:pt x="182" y="7"/>
                  </a:lnTo>
                  <a:lnTo>
                    <a:pt x="177" y="7"/>
                  </a:lnTo>
                  <a:lnTo>
                    <a:pt x="172" y="14"/>
                  </a:lnTo>
                  <a:lnTo>
                    <a:pt x="172" y="18"/>
                  </a:lnTo>
                  <a:lnTo>
                    <a:pt x="171" y="20"/>
                  </a:lnTo>
                  <a:lnTo>
                    <a:pt x="163" y="25"/>
                  </a:lnTo>
                  <a:lnTo>
                    <a:pt x="151" y="27"/>
                  </a:lnTo>
                  <a:lnTo>
                    <a:pt x="152" y="33"/>
                  </a:lnTo>
                  <a:lnTo>
                    <a:pt x="159" y="36"/>
                  </a:lnTo>
                  <a:lnTo>
                    <a:pt x="162" y="38"/>
                  </a:lnTo>
                  <a:lnTo>
                    <a:pt x="167" y="38"/>
                  </a:lnTo>
                  <a:lnTo>
                    <a:pt x="175" y="41"/>
                  </a:lnTo>
                  <a:lnTo>
                    <a:pt x="174" y="45"/>
                  </a:lnTo>
                  <a:lnTo>
                    <a:pt x="169" y="51"/>
                  </a:lnTo>
                  <a:lnTo>
                    <a:pt x="165" y="51"/>
                  </a:lnTo>
                  <a:lnTo>
                    <a:pt x="156" y="54"/>
                  </a:lnTo>
                  <a:lnTo>
                    <a:pt x="151" y="56"/>
                  </a:lnTo>
                  <a:lnTo>
                    <a:pt x="151" y="59"/>
                  </a:lnTo>
                  <a:lnTo>
                    <a:pt x="148" y="63"/>
                  </a:lnTo>
                  <a:lnTo>
                    <a:pt x="148" y="64"/>
                  </a:lnTo>
                  <a:lnTo>
                    <a:pt x="136" y="59"/>
                  </a:lnTo>
                  <a:lnTo>
                    <a:pt x="127" y="58"/>
                  </a:lnTo>
                  <a:lnTo>
                    <a:pt x="120" y="57"/>
                  </a:lnTo>
                  <a:lnTo>
                    <a:pt x="119" y="51"/>
                  </a:lnTo>
                  <a:lnTo>
                    <a:pt x="99" y="41"/>
                  </a:lnTo>
                  <a:lnTo>
                    <a:pt x="91" y="45"/>
                  </a:lnTo>
                  <a:lnTo>
                    <a:pt x="84" y="52"/>
                  </a:lnTo>
                  <a:lnTo>
                    <a:pt x="83" y="66"/>
                  </a:lnTo>
                  <a:lnTo>
                    <a:pt x="78" y="62"/>
                  </a:lnTo>
                  <a:lnTo>
                    <a:pt x="71" y="61"/>
                  </a:lnTo>
                  <a:lnTo>
                    <a:pt x="74" y="70"/>
                  </a:lnTo>
                  <a:lnTo>
                    <a:pt x="86" y="76"/>
                  </a:lnTo>
                  <a:lnTo>
                    <a:pt x="91" y="78"/>
                  </a:lnTo>
                  <a:lnTo>
                    <a:pt x="90" y="83"/>
                  </a:lnTo>
                  <a:lnTo>
                    <a:pt x="75" y="87"/>
                  </a:lnTo>
                  <a:lnTo>
                    <a:pt x="69" y="92"/>
                  </a:lnTo>
                  <a:lnTo>
                    <a:pt x="61" y="94"/>
                  </a:lnTo>
                  <a:lnTo>
                    <a:pt x="58" y="100"/>
                  </a:lnTo>
                  <a:lnTo>
                    <a:pt x="62" y="108"/>
                  </a:lnTo>
                  <a:lnTo>
                    <a:pt x="65" y="110"/>
                  </a:lnTo>
                  <a:lnTo>
                    <a:pt x="64" y="115"/>
                  </a:lnTo>
                  <a:lnTo>
                    <a:pt x="69" y="118"/>
                  </a:lnTo>
                  <a:lnTo>
                    <a:pt x="74" y="119"/>
                  </a:lnTo>
                  <a:lnTo>
                    <a:pt x="73" y="125"/>
                  </a:lnTo>
                  <a:lnTo>
                    <a:pt x="82" y="129"/>
                  </a:lnTo>
                  <a:lnTo>
                    <a:pt x="101" y="135"/>
                  </a:lnTo>
                  <a:lnTo>
                    <a:pt x="102" y="141"/>
                  </a:lnTo>
                  <a:lnTo>
                    <a:pt x="97" y="143"/>
                  </a:lnTo>
                  <a:lnTo>
                    <a:pt x="84" y="143"/>
                  </a:lnTo>
                  <a:lnTo>
                    <a:pt x="76" y="148"/>
                  </a:lnTo>
                  <a:lnTo>
                    <a:pt x="73" y="153"/>
                  </a:lnTo>
                  <a:lnTo>
                    <a:pt x="71" y="160"/>
                  </a:lnTo>
                  <a:lnTo>
                    <a:pt x="64" y="167"/>
                  </a:lnTo>
                  <a:lnTo>
                    <a:pt x="57" y="170"/>
                  </a:lnTo>
                  <a:lnTo>
                    <a:pt x="50" y="173"/>
                  </a:lnTo>
                  <a:lnTo>
                    <a:pt x="48" y="173"/>
                  </a:lnTo>
                  <a:lnTo>
                    <a:pt x="47" y="174"/>
                  </a:lnTo>
                  <a:lnTo>
                    <a:pt x="46" y="174"/>
                  </a:lnTo>
                  <a:lnTo>
                    <a:pt x="47" y="175"/>
                  </a:lnTo>
                  <a:lnTo>
                    <a:pt x="53" y="177"/>
                  </a:lnTo>
                  <a:lnTo>
                    <a:pt x="54" y="176"/>
                  </a:lnTo>
                  <a:lnTo>
                    <a:pt x="58" y="177"/>
                  </a:lnTo>
                  <a:lnTo>
                    <a:pt x="67" y="179"/>
                  </a:lnTo>
                  <a:lnTo>
                    <a:pt x="75" y="181"/>
                  </a:lnTo>
                  <a:lnTo>
                    <a:pt x="84" y="177"/>
                  </a:lnTo>
                  <a:lnTo>
                    <a:pt x="90" y="172"/>
                  </a:lnTo>
                  <a:lnTo>
                    <a:pt x="94" y="171"/>
                  </a:lnTo>
                  <a:lnTo>
                    <a:pt x="94" y="172"/>
                  </a:lnTo>
                  <a:lnTo>
                    <a:pt x="91" y="178"/>
                  </a:lnTo>
                  <a:lnTo>
                    <a:pt x="90" y="181"/>
                  </a:lnTo>
                  <a:lnTo>
                    <a:pt x="97" y="185"/>
                  </a:lnTo>
                  <a:lnTo>
                    <a:pt x="97" y="187"/>
                  </a:lnTo>
                  <a:lnTo>
                    <a:pt x="89" y="187"/>
                  </a:lnTo>
                  <a:lnTo>
                    <a:pt x="78" y="184"/>
                  </a:lnTo>
                  <a:lnTo>
                    <a:pt x="66" y="183"/>
                  </a:lnTo>
                  <a:lnTo>
                    <a:pt x="53" y="180"/>
                  </a:lnTo>
                  <a:lnTo>
                    <a:pt x="47" y="185"/>
                  </a:lnTo>
                  <a:lnTo>
                    <a:pt x="37" y="191"/>
                  </a:lnTo>
                  <a:lnTo>
                    <a:pt x="36" y="197"/>
                  </a:lnTo>
                  <a:lnTo>
                    <a:pt x="32" y="198"/>
                  </a:lnTo>
                  <a:lnTo>
                    <a:pt x="27" y="195"/>
                  </a:lnTo>
                  <a:lnTo>
                    <a:pt x="21" y="195"/>
                  </a:lnTo>
                  <a:lnTo>
                    <a:pt x="15" y="192"/>
                  </a:lnTo>
                  <a:lnTo>
                    <a:pt x="9" y="195"/>
                  </a:lnTo>
                  <a:lnTo>
                    <a:pt x="4" y="201"/>
                  </a:lnTo>
                  <a:lnTo>
                    <a:pt x="15" y="204"/>
                  </a:lnTo>
                  <a:lnTo>
                    <a:pt x="26" y="207"/>
                  </a:lnTo>
                  <a:lnTo>
                    <a:pt x="26" y="212"/>
                  </a:lnTo>
                  <a:lnTo>
                    <a:pt x="13" y="213"/>
                  </a:lnTo>
                  <a:lnTo>
                    <a:pt x="3" y="219"/>
                  </a:lnTo>
                  <a:lnTo>
                    <a:pt x="0" y="224"/>
                  </a:lnTo>
                  <a:lnTo>
                    <a:pt x="6" y="225"/>
                  </a:lnTo>
                  <a:lnTo>
                    <a:pt x="7" y="229"/>
                  </a:lnTo>
                  <a:lnTo>
                    <a:pt x="6" y="230"/>
                  </a:lnTo>
                  <a:lnTo>
                    <a:pt x="8" y="231"/>
                  </a:lnTo>
                  <a:lnTo>
                    <a:pt x="30" y="232"/>
                  </a:lnTo>
                  <a:lnTo>
                    <a:pt x="28" y="237"/>
                  </a:lnTo>
                  <a:lnTo>
                    <a:pt x="19" y="239"/>
                  </a:lnTo>
                  <a:lnTo>
                    <a:pt x="4" y="244"/>
                  </a:lnTo>
                  <a:lnTo>
                    <a:pt x="8" y="245"/>
                  </a:lnTo>
                  <a:lnTo>
                    <a:pt x="17" y="245"/>
                  </a:lnTo>
                  <a:lnTo>
                    <a:pt x="22" y="246"/>
                  </a:lnTo>
                  <a:lnTo>
                    <a:pt x="31" y="246"/>
                  </a:lnTo>
                  <a:lnTo>
                    <a:pt x="33" y="246"/>
                  </a:lnTo>
                  <a:lnTo>
                    <a:pt x="33" y="249"/>
                  </a:lnTo>
                  <a:lnTo>
                    <a:pt x="29" y="254"/>
                  </a:lnTo>
                  <a:lnTo>
                    <a:pt x="24" y="252"/>
                  </a:lnTo>
                  <a:lnTo>
                    <a:pt x="17" y="253"/>
                  </a:lnTo>
                  <a:lnTo>
                    <a:pt x="18" y="255"/>
                  </a:lnTo>
                  <a:lnTo>
                    <a:pt x="17" y="260"/>
                  </a:lnTo>
                  <a:lnTo>
                    <a:pt x="26" y="259"/>
                  </a:lnTo>
                  <a:lnTo>
                    <a:pt x="33" y="261"/>
                  </a:lnTo>
                  <a:lnTo>
                    <a:pt x="36" y="264"/>
                  </a:lnTo>
                  <a:lnTo>
                    <a:pt x="40" y="266"/>
                  </a:lnTo>
                  <a:lnTo>
                    <a:pt x="42" y="266"/>
                  </a:lnTo>
                  <a:lnTo>
                    <a:pt x="44" y="265"/>
                  </a:lnTo>
                  <a:lnTo>
                    <a:pt x="47" y="264"/>
                  </a:lnTo>
                  <a:lnTo>
                    <a:pt x="53" y="266"/>
                  </a:lnTo>
                  <a:lnTo>
                    <a:pt x="60" y="266"/>
                  </a:lnTo>
                  <a:lnTo>
                    <a:pt x="66" y="267"/>
                  </a:lnTo>
                  <a:lnTo>
                    <a:pt x="73" y="266"/>
                  </a:lnTo>
                  <a:lnTo>
                    <a:pt x="80" y="266"/>
                  </a:lnTo>
                  <a:lnTo>
                    <a:pt x="83" y="265"/>
                  </a:lnTo>
                  <a:lnTo>
                    <a:pt x="89" y="263"/>
                  </a:lnTo>
                  <a:lnTo>
                    <a:pt x="92" y="258"/>
                  </a:lnTo>
                  <a:lnTo>
                    <a:pt x="94" y="251"/>
                  </a:lnTo>
                  <a:lnTo>
                    <a:pt x="97" y="254"/>
                  </a:lnTo>
                  <a:lnTo>
                    <a:pt x="97" y="259"/>
                  </a:lnTo>
                  <a:lnTo>
                    <a:pt x="100" y="261"/>
                  </a:lnTo>
                  <a:lnTo>
                    <a:pt x="112" y="260"/>
                  </a:lnTo>
                  <a:lnTo>
                    <a:pt x="118" y="255"/>
                  </a:lnTo>
                  <a:lnTo>
                    <a:pt x="120" y="256"/>
                  </a:lnTo>
                  <a:lnTo>
                    <a:pt x="125" y="259"/>
                  </a:lnTo>
                  <a:lnTo>
                    <a:pt x="130" y="256"/>
                  </a:lnTo>
                  <a:lnTo>
                    <a:pt x="134" y="250"/>
                  </a:lnTo>
                  <a:lnTo>
                    <a:pt x="137" y="248"/>
                  </a:lnTo>
                  <a:lnTo>
                    <a:pt x="148" y="249"/>
                  </a:lnTo>
                  <a:lnTo>
                    <a:pt x="159" y="251"/>
                  </a:lnTo>
                  <a:lnTo>
                    <a:pt x="165" y="250"/>
                  </a:lnTo>
                  <a:lnTo>
                    <a:pt x="171" y="250"/>
                  </a:lnTo>
                  <a:lnTo>
                    <a:pt x="182" y="254"/>
                  </a:lnTo>
                  <a:lnTo>
                    <a:pt x="188" y="259"/>
                  </a:lnTo>
                  <a:lnTo>
                    <a:pt x="194" y="261"/>
                  </a:lnTo>
                  <a:lnTo>
                    <a:pt x="198" y="255"/>
                  </a:lnTo>
                  <a:lnTo>
                    <a:pt x="198" y="246"/>
                  </a:lnTo>
                  <a:lnTo>
                    <a:pt x="202" y="242"/>
                  </a:lnTo>
                  <a:lnTo>
                    <a:pt x="209" y="233"/>
                  </a:lnTo>
                  <a:lnTo>
                    <a:pt x="214" y="221"/>
                  </a:lnTo>
                  <a:lnTo>
                    <a:pt x="216" y="220"/>
                  </a:lnTo>
                  <a:lnTo>
                    <a:pt x="223" y="213"/>
                  </a:lnTo>
                  <a:lnTo>
                    <a:pt x="228" y="206"/>
                  </a:lnTo>
                  <a:lnTo>
                    <a:pt x="228" y="203"/>
                  </a:lnTo>
                  <a:lnTo>
                    <a:pt x="229" y="192"/>
                  </a:lnTo>
                  <a:lnTo>
                    <a:pt x="231" y="188"/>
                  </a:lnTo>
                  <a:lnTo>
                    <a:pt x="232" y="175"/>
                  </a:lnTo>
                  <a:lnTo>
                    <a:pt x="232" y="171"/>
                  </a:lnTo>
                  <a:lnTo>
                    <a:pt x="236" y="170"/>
                  </a:lnTo>
                  <a:lnTo>
                    <a:pt x="239" y="166"/>
                  </a:lnTo>
                  <a:lnTo>
                    <a:pt x="242" y="157"/>
                  </a:lnTo>
                  <a:lnTo>
                    <a:pt x="241" y="150"/>
                  </a:lnTo>
                  <a:lnTo>
                    <a:pt x="239" y="126"/>
                  </a:lnTo>
                  <a:lnTo>
                    <a:pt x="242" y="120"/>
                  </a:lnTo>
                  <a:lnTo>
                    <a:pt x="250" y="120"/>
                  </a:lnTo>
                  <a:lnTo>
                    <a:pt x="247" y="119"/>
                  </a:lnTo>
                  <a:lnTo>
                    <a:pt x="247" y="114"/>
                  </a:lnTo>
                  <a:lnTo>
                    <a:pt x="250" y="105"/>
                  </a:lnTo>
                  <a:lnTo>
                    <a:pt x="251" y="101"/>
                  </a:lnTo>
                  <a:lnTo>
                    <a:pt x="251" y="95"/>
                  </a:lnTo>
                  <a:lnTo>
                    <a:pt x="247" y="87"/>
                  </a:lnTo>
                  <a:lnTo>
                    <a:pt x="243" y="79"/>
                  </a:lnTo>
                  <a:lnTo>
                    <a:pt x="232" y="79"/>
                  </a:lnTo>
                  <a:lnTo>
                    <a:pt x="217" y="78"/>
                  </a:lnTo>
                  <a:lnTo>
                    <a:pt x="209" y="85"/>
                  </a:lnTo>
                  <a:lnTo>
                    <a:pt x="195" y="92"/>
                  </a:lnTo>
                  <a:lnTo>
                    <a:pt x="188" y="83"/>
                  </a:lnTo>
                  <a:lnTo>
                    <a:pt x="187" y="67"/>
                  </a:lnTo>
                  <a:lnTo>
                    <a:pt x="176" y="53"/>
                  </a:lnTo>
                  <a:lnTo>
                    <a:pt x="188" y="49"/>
                  </a:lnTo>
                  <a:lnTo>
                    <a:pt x="191" y="39"/>
                  </a:lnTo>
                  <a:lnTo>
                    <a:pt x="200" y="41"/>
                  </a:lnTo>
                  <a:lnTo>
                    <a:pt x="207" y="34"/>
                  </a:lnTo>
                  <a:lnTo>
                    <a:pt x="212" y="26"/>
                  </a:lnTo>
                  <a:lnTo>
                    <a:pt x="212" y="25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42" name="Freeform 143"/>
            <p:cNvSpPr>
              <a:spLocks noEditPoints="1"/>
            </p:cNvSpPr>
            <p:nvPr/>
          </p:nvSpPr>
          <p:spPr bwMode="auto">
            <a:xfrm>
              <a:off x="1131566" y="2468563"/>
              <a:ext cx="682625" cy="1328737"/>
            </a:xfrm>
            <a:custGeom>
              <a:avLst/>
              <a:gdLst>
                <a:gd name="T0" fmla="*/ 2147483646 w 430"/>
                <a:gd name="T1" fmla="*/ 2147483646 h 807"/>
                <a:gd name="T2" fmla="*/ 2147483646 w 430"/>
                <a:gd name="T3" fmla="*/ 2147483646 h 807"/>
                <a:gd name="T4" fmla="*/ 2147483646 w 430"/>
                <a:gd name="T5" fmla="*/ 2147483646 h 807"/>
                <a:gd name="T6" fmla="*/ 2147483646 w 430"/>
                <a:gd name="T7" fmla="*/ 2147483646 h 807"/>
                <a:gd name="T8" fmla="*/ 2147483646 w 430"/>
                <a:gd name="T9" fmla="*/ 2147483646 h 807"/>
                <a:gd name="T10" fmla="*/ 2147483646 w 430"/>
                <a:gd name="T11" fmla="*/ 2147483646 h 807"/>
                <a:gd name="T12" fmla="*/ 2147483646 w 430"/>
                <a:gd name="T13" fmla="*/ 2147483646 h 807"/>
                <a:gd name="T14" fmla="*/ 2147483646 w 430"/>
                <a:gd name="T15" fmla="*/ 2147483646 h 807"/>
                <a:gd name="T16" fmla="*/ 2147483646 w 430"/>
                <a:gd name="T17" fmla="*/ 2147483646 h 807"/>
                <a:gd name="T18" fmla="*/ 2147483646 w 430"/>
                <a:gd name="T19" fmla="*/ 2147483646 h 807"/>
                <a:gd name="T20" fmla="*/ 2147483646 w 430"/>
                <a:gd name="T21" fmla="*/ 2147483646 h 807"/>
                <a:gd name="T22" fmla="*/ 2147483646 w 430"/>
                <a:gd name="T23" fmla="*/ 2147483646 h 807"/>
                <a:gd name="T24" fmla="*/ 2147483646 w 430"/>
                <a:gd name="T25" fmla="*/ 2147483646 h 807"/>
                <a:gd name="T26" fmla="*/ 2147483646 w 430"/>
                <a:gd name="T27" fmla="*/ 2147483646 h 807"/>
                <a:gd name="T28" fmla="*/ 2147483646 w 430"/>
                <a:gd name="T29" fmla="*/ 2147483646 h 807"/>
                <a:gd name="T30" fmla="*/ 2147483646 w 430"/>
                <a:gd name="T31" fmla="*/ 2147483646 h 807"/>
                <a:gd name="T32" fmla="*/ 2147483646 w 430"/>
                <a:gd name="T33" fmla="*/ 2147483646 h 807"/>
                <a:gd name="T34" fmla="*/ 2147483646 w 430"/>
                <a:gd name="T35" fmla="*/ 2147483646 h 807"/>
                <a:gd name="T36" fmla="*/ 2147483646 w 430"/>
                <a:gd name="T37" fmla="*/ 2147483646 h 807"/>
                <a:gd name="T38" fmla="*/ 2147483646 w 430"/>
                <a:gd name="T39" fmla="*/ 2147483646 h 807"/>
                <a:gd name="T40" fmla="*/ 2147483646 w 430"/>
                <a:gd name="T41" fmla="*/ 2147483646 h 807"/>
                <a:gd name="T42" fmla="*/ 2147483646 w 430"/>
                <a:gd name="T43" fmla="*/ 2147483646 h 807"/>
                <a:gd name="T44" fmla="*/ 2147483646 w 430"/>
                <a:gd name="T45" fmla="*/ 2147483646 h 807"/>
                <a:gd name="T46" fmla="*/ 2147483646 w 430"/>
                <a:gd name="T47" fmla="*/ 2147483646 h 807"/>
                <a:gd name="T48" fmla="*/ 2147483646 w 430"/>
                <a:gd name="T49" fmla="*/ 2147483646 h 807"/>
                <a:gd name="T50" fmla="*/ 2147483646 w 430"/>
                <a:gd name="T51" fmla="*/ 2147483646 h 807"/>
                <a:gd name="T52" fmla="*/ 2147483646 w 430"/>
                <a:gd name="T53" fmla="*/ 2147483646 h 807"/>
                <a:gd name="T54" fmla="*/ 2147483646 w 430"/>
                <a:gd name="T55" fmla="*/ 2147483646 h 807"/>
                <a:gd name="T56" fmla="*/ 2147483646 w 430"/>
                <a:gd name="T57" fmla="*/ 2147483646 h 807"/>
                <a:gd name="T58" fmla="*/ 2147483646 w 430"/>
                <a:gd name="T59" fmla="*/ 2147483646 h 807"/>
                <a:gd name="T60" fmla="*/ 2147483646 w 430"/>
                <a:gd name="T61" fmla="*/ 2147483646 h 807"/>
                <a:gd name="T62" fmla="*/ 2147483646 w 430"/>
                <a:gd name="T63" fmla="*/ 2147483646 h 807"/>
                <a:gd name="T64" fmla="*/ 2147483646 w 430"/>
                <a:gd name="T65" fmla="*/ 2147483646 h 807"/>
                <a:gd name="T66" fmla="*/ 2147483646 w 430"/>
                <a:gd name="T67" fmla="*/ 2147483646 h 807"/>
                <a:gd name="T68" fmla="*/ 2147483646 w 430"/>
                <a:gd name="T69" fmla="*/ 2147483646 h 807"/>
                <a:gd name="T70" fmla="*/ 2147483646 w 430"/>
                <a:gd name="T71" fmla="*/ 2147483646 h 807"/>
                <a:gd name="T72" fmla="*/ 2147483646 w 430"/>
                <a:gd name="T73" fmla="*/ 2147483646 h 807"/>
                <a:gd name="T74" fmla="*/ 2147483646 w 430"/>
                <a:gd name="T75" fmla="*/ 2147483646 h 807"/>
                <a:gd name="T76" fmla="*/ 2147483646 w 430"/>
                <a:gd name="T77" fmla="*/ 2147483646 h 807"/>
                <a:gd name="T78" fmla="*/ 2147483646 w 430"/>
                <a:gd name="T79" fmla="*/ 2147483646 h 807"/>
                <a:gd name="T80" fmla="*/ 2147483646 w 430"/>
                <a:gd name="T81" fmla="*/ 2147483646 h 807"/>
                <a:gd name="T82" fmla="*/ 2147483646 w 430"/>
                <a:gd name="T83" fmla="*/ 2147483646 h 807"/>
                <a:gd name="T84" fmla="*/ 2147483646 w 430"/>
                <a:gd name="T85" fmla="*/ 2147483646 h 807"/>
                <a:gd name="T86" fmla="*/ 2147483646 w 430"/>
                <a:gd name="T87" fmla="*/ 2147483646 h 807"/>
                <a:gd name="T88" fmla="*/ 2147483646 w 430"/>
                <a:gd name="T89" fmla="*/ 2147483646 h 807"/>
                <a:gd name="T90" fmla="*/ 2147483646 w 430"/>
                <a:gd name="T91" fmla="*/ 2147483646 h 807"/>
                <a:gd name="T92" fmla="*/ 2147483646 w 430"/>
                <a:gd name="T93" fmla="*/ 2147483646 h 807"/>
                <a:gd name="T94" fmla="*/ 2147483646 w 430"/>
                <a:gd name="T95" fmla="*/ 2147483646 h 807"/>
                <a:gd name="T96" fmla="*/ 2147483646 w 430"/>
                <a:gd name="T97" fmla="*/ 2147483646 h 807"/>
                <a:gd name="T98" fmla="*/ 2147483646 w 430"/>
                <a:gd name="T99" fmla="*/ 2147483646 h 807"/>
                <a:gd name="T100" fmla="*/ 2147483646 w 430"/>
                <a:gd name="T101" fmla="*/ 2147483646 h 807"/>
                <a:gd name="T102" fmla="*/ 2147483646 w 430"/>
                <a:gd name="T103" fmla="*/ 2147483646 h 807"/>
                <a:gd name="T104" fmla="*/ 2147483646 w 430"/>
                <a:gd name="T105" fmla="*/ 2147483646 h 807"/>
                <a:gd name="T106" fmla="*/ 2147483646 w 430"/>
                <a:gd name="T107" fmla="*/ 2147483646 h 807"/>
                <a:gd name="T108" fmla="*/ 2147483646 w 430"/>
                <a:gd name="T109" fmla="*/ 2147483646 h 807"/>
                <a:gd name="T110" fmla="*/ 2147483646 w 430"/>
                <a:gd name="T111" fmla="*/ 2147483646 h 807"/>
                <a:gd name="T112" fmla="*/ 2147483646 w 430"/>
                <a:gd name="T113" fmla="*/ 2147483646 h 807"/>
                <a:gd name="T114" fmla="*/ 2147483646 w 430"/>
                <a:gd name="T115" fmla="*/ 2147483646 h 807"/>
                <a:gd name="T116" fmla="*/ 2147483646 w 430"/>
                <a:gd name="T117" fmla="*/ 2147483646 h 80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30"/>
                <a:gd name="T178" fmla="*/ 0 h 807"/>
                <a:gd name="T179" fmla="*/ 430 w 430"/>
                <a:gd name="T180" fmla="*/ 807 h 80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30" h="807">
                  <a:moveTo>
                    <a:pt x="180" y="121"/>
                  </a:moveTo>
                  <a:lnTo>
                    <a:pt x="179" y="123"/>
                  </a:lnTo>
                  <a:lnTo>
                    <a:pt x="176" y="132"/>
                  </a:lnTo>
                  <a:lnTo>
                    <a:pt x="174" y="136"/>
                  </a:lnTo>
                  <a:lnTo>
                    <a:pt x="175" y="139"/>
                  </a:lnTo>
                  <a:lnTo>
                    <a:pt x="177" y="139"/>
                  </a:lnTo>
                  <a:lnTo>
                    <a:pt x="172" y="141"/>
                  </a:lnTo>
                  <a:lnTo>
                    <a:pt x="168" y="141"/>
                  </a:lnTo>
                  <a:lnTo>
                    <a:pt x="165" y="142"/>
                  </a:lnTo>
                  <a:lnTo>
                    <a:pt x="164" y="144"/>
                  </a:lnTo>
                  <a:lnTo>
                    <a:pt x="162" y="148"/>
                  </a:lnTo>
                  <a:lnTo>
                    <a:pt x="164" y="150"/>
                  </a:lnTo>
                  <a:lnTo>
                    <a:pt x="164" y="151"/>
                  </a:lnTo>
                  <a:lnTo>
                    <a:pt x="162" y="155"/>
                  </a:lnTo>
                  <a:lnTo>
                    <a:pt x="158" y="158"/>
                  </a:lnTo>
                  <a:lnTo>
                    <a:pt x="154" y="158"/>
                  </a:lnTo>
                  <a:lnTo>
                    <a:pt x="149" y="156"/>
                  </a:lnTo>
                  <a:lnTo>
                    <a:pt x="146" y="159"/>
                  </a:lnTo>
                  <a:lnTo>
                    <a:pt x="142" y="160"/>
                  </a:lnTo>
                  <a:lnTo>
                    <a:pt x="140" y="164"/>
                  </a:lnTo>
                  <a:lnTo>
                    <a:pt x="136" y="165"/>
                  </a:lnTo>
                  <a:lnTo>
                    <a:pt x="131" y="166"/>
                  </a:lnTo>
                  <a:lnTo>
                    <a:pt x="131" y="161"/>
                  </a:lnTo>
                  <a:lnTo>
                    <a:pt x="132" y="159"/>
                  </a:lnTo>
                  <a:lnTo>
                    <a:pt x="137" y="155"/>
                  </a:lnTo>
                  <a:lnTo>
                    <a:pt x="134" y="147"/>
                  </a:lnTo>
                  <a:lnTo>
                    <a:pt x="138" y="137"/>
                  </a:lnTo>
                  <a:lnTo>
                    <a:pt x="142" y="130"/>
                  </a:lnTo>
                  <a:lnTo>
                    <a:pt x="147" y="136"/>
                  </a:lnTo>
                  <a:lnTo>
                    <a:pt x="152" y="136"/>
                  </a:lnTo>
                  <a:lnTo>
                    <a:pt x="152" y="131"/>
                  </a:lnTo>
                  <a:lnTo>
                    <a:pt x="153" y="128"/>
                  </a:lnTo>
                  <a:lnTo>
                    <a:pt x="159" y="126"/>
                  </a:lnTo>
                  <a:lnTo>
                    <a:pt x="165" y="123"/>
                  </a:lnTo>
                  <a:lnTo>
                    <a:pt x="175" y="121"/>
                  </a:lnTo>
                  <a:lnTo>
                    <a:pt x="179" y="120"/>
                  </a:lnTo>
                  <a:lnTo>
                    <a:pt x="180" y="121"/>
                  </a:lnTo>
                  <a:close/>
                  <a:moveTo>
                    <a:pt x="36" y="378"/>
                  </a:moveTo>
                  <a:lnTo>
                    <a:pt x="40" y="377"/>
                  </a:lnTo>
                  <a:lnTo>
                    <a:pt x="43" y="372"/>
                  </a:lnTo>
                  <a:lnTo>
                    <a:pt x="45" y="366"/>
                  </a:lnTo>
                  <a:lnTo>
                    <a:pt x="46" y="361"/>
                  </a:lnTo>
                  <a:lnTo>
                    <a:pt x="49" y="356"/>
                  </a:lnTo>
                  <a:lnTo>
                    <a:pt x="52" y="355"/>
                  </a:lnTo>
                  <a:lnTo>
                    <a:pt x="53" y="353"/>
                  </a:lnTo>
                  <a:lnTo>
                    <a:pt x="58" y="352"/>
                  </a:lnTo>
                  <a:lnTo>
                    <a:pt x="62" y="355"/>
                  </a:lnTo>
                  <a:lnTo>
                    <a:pt x="66" y="361"/>
                  </a:lnTo>
                  <a:lnTo>
                    <a:pt x="67" y="365"/>
                  </a:lnTo>
                  <a:lnTo>
                    <a:pt x="56" y="373"/>
                  </a:lnTo>
                  <a:lnTo>
                    <a:pt x="56" y="376"/>
                  </a:lnTo>
                  <a:lnTo>
                    <a:pt x="63" y="375"/>
                  </a:lnTo>
                  <a:lnTo>
                    <a:pt x="70" y="372"/>
                  </a:lnTo>
                  <a:lnTo>
                    <a:pt x="78" y="373"/>
                  </a:lnTo>
                  <a:lnTo>
                    <a:pt x="91" y="372"/>
                  </a:lnTo>
                  <a:lnTo>
                    <a:pt x="95" y="375"/>
                  </a:lnTo>
                  <a:lnTo>
                    <a:pt x="104" y="381"/>
                  </a:lnTo>
                  <a:lnTo>
                    <a:pt x="106" y="391"/>
                  </a:lnTo>
                  <a:lnTo>
                    <a:pt x="111" y="404"/>
                  </a:lnTo>
                  <a:lnTo>
                    <a:pt x="106" y="419"/>
                  </a:lnTo>
                  <a:lnTo>
                    <a:pt x="100" y="426"/>
                  </a:lnTo>
                  <a:lnTo>
                    <a:pt x="112" y="428"/>
                  </a:lnTo>
                  <a:lnTo>
                    <a:pt x="115" y="431"/>
                  </a:lnTo>
                  <a:lnTo>
                    <a:pt x="116" y="442"/>
                  </a:lnTo>
                  <a:lnTo>
                    <a:pt x="112" y="451"/>
                  </a:lnTo>
                  <a:lnTo>
                    <a:pt x="109" y="441"/>
                  </a:lnTo>
                  <a:lnTo>
                    <a:pt x="108" y="439"/>
                  </a:lnTo>
                  <a:lnTo>
                    <a:pt x="108" y="446"/>
                  </a:lnTo>
                  <a:lnTo>
                    <a:pt x="110" y="456"/>
                  </a:lnTo>
                  <a:lnTo>
                    <a:pt x="103" y="462"/>
                  </a:lnTo>
                  <a:lnTo>
                    <a:pt x="92" y="460"/>
                  </a:lnTo>
                  <a:lnTo>
                    <a:pt x="87" y="469"/>
                  </a:lnTo>
                  <a:lnTo>
                    <a:pt x="74" y="473"/>
                  </a:lnTo>
                  <a:lnTo>
                    <a:pt x="71" y="472"/>
                  </a:lnTo>
                  <a:lnTo>
                    <a:pt x="71" y="467"/>
                  </a:lnTo>
                  <a:lnTo>
                    <a:pt x="74" y="458"/>
                  </a:lnTo>
                  <a:lnTo>
                    <a:pt x="75" y="454"/>
                  </a:lnTo>
                  <a:lnTo>
                    <a:pt x="75" y="448"/>
                  </a:lnTo>
                  <a:lnTo>
                    <a:pt x="71" y="440"/>
                  </a:lnTo>
                  <a:lnTo>
                    <a:pt x="67" y="432"/>
                  </a:lnTo>
                  <a:lnTo>
                    <a:pt x="56" y="432"/>
                  </a:lnTo>
                  <a:lnTo>
                    <a:pt x="41" y="431"/>
                  </a:lnTo>
                  <a:lnTo>
                    <a:pt x="33" y="438"/>
                  </a:lnTo>
                  <a:lnTo>
                    <a:pt x="19" y="445"/>
                  </a:lnTo>
                  <a:lnTo>
                    <a:pt x="12" y="436"/>
                  </a:lnTo>
                  <a:lnTo>
                    <a:pt x="11" y="420"/>
                  </a:lnTo>
                  <a:lnTo>
                    <a:pt x="0" y="406"/>
                  </a:lnTo>
                  <a:lnTo>
                    <a:pt x="12" y="402"/>
                  </a:lnTo>
                  <a:lnTo>
                    <a:pt x="15" y="392"/>
                  </a:lnTo>
                  <a:lnTo>
                    <a:pt x="24" y="394"/>
                  </a:lnTo>
                  <a:lnTo>
                    <a:pt x="31" y="387"/>
                  </a:lnTo>
                  <a:lnTo>
                    <a:pt x="36" y="379"/>
                  </a:lnTo>
                  <a:lnTo>
                    <a:pt x="36" y="378"/>
                  </a:lnTo>
                  <a:close/>
                  <a:moveTo>
                    <a:pt x="425" y="1"/>
                  </a:moveTo>
                  <a:lnTo>
                    <a:pt x="425" y="5"/>
                  </a:lnTo>
                  <a:lnTo>
                    <a:pt x="425" y="10"/>
                  </a:lnTo>
                  <a:lnTo>
                    <a:pt x="423" y="14"/>
                  </a:lnTo>
                  <a:lnTo>
                    <a:pt x="425" y="17"/>
                  </a:lnTo>
                  <a:lnTo>
                    <a:pt x="429" y="18"/>
                  </a:lnTo>
                  <a:lnTo>
                    <a:pt x="430" y="20"/>
                  </a:lnTo>
                  <a:lnTo>
                    <a:pt x="428" y="24"/>
                  </a:lnTo>
                  <a:lnTo>
                    <a:pt x="426" y="29"/>
                  </a:lnTo>
                  <a:lnTo>
                    <a:pt x="425" y="32"/>
                  </a:lnTo>
                  <a:lnTo>
                    <a:pt x="425" y="39"/>
                  </a:lnTo>
                  <a:lnTo>
                    <a:pt x="423" y="42"/>
                  </a:lnTo>
                  <a:lnTo>
                    <a:pt x="421" y="46"/>
                  </a:lnTo>
                  <a:lnTo>
                    <a:pt x="420" y="52"/>
                  </a:lnTo>
                  <a:lnTo>
                    <a:pt x="416" y="54"/>
                  </a:lnTo>
                  <a:lnTo>
                    <a:pt x="411" y="60"/>
                  </a:lnTo>
                  <a:lnTo>
                    <a:pt x="409" y="60"/>
                  </a:lnTo>
                  <a:lnTo>
                    <a:pt x="412" y="51"/>
                  </a:lnTo>
                  <a:lnTo>
                    <a:pt x="415" y="45"/>
                  </a:lnTo>
                  <a:lnTo>
                    <a:pt x="417" y="38"/>
                  </a:lnTo>
                  <a:lnTo>
                    <a:pt x="416" y="34"/>
                  </a:lnTo>
                  <a:lnTo>
                    <a:pt x="410" y="37"/>
                  </a:lnTo>
                  <a:lnTo>
                    <a:pt x="407" y="34"/>
                  </a:lnTo>
                  <a:lnTo>
                    <a:pt x="406" y="29"/>
                  </a:lnTo>
                  <a:lnTo>
                    <a:pt x="412" y="26"/>
                  </a:lnTo>
                  <a:lnTo>
                    <a:pt x="415" y="24"/>
                  </a:lnTo>
                  <a:lnTo>
                    <a:pt x="415" y="18"/>
                  </a:lnTo>
                  <a:lnTo>
                    <a:pt x="415" y="13"/>
                  </a:lnTo>
                  <a:lnTo>
                    <a:pt x="414" y="9"/>
                  </a:lnTo>
                  <a:lnTo>
                    <a:pt x="417" y="6"/>
                  </a:lnTo>
                  <a:lnTo>
                    <a:pt x="422" y="4"/>
                  </a:lnTo>
                  <a:lnTo>
                    <a:pt x="425" y="0"/>
                  </a:lnTo>
                  <a:lnTo>
                    <a:pt x="425" y="1"/>
                  </a:lnTo>
                  <a:close/>
                  <a:moveTo>
                    <a:pt x="157" y="180"/>
                  </a:moveTo>
                  <a:lnTo>
                    <a:pt x="160" y="188"/>
                  </a:lnTo>
                  <a:lnTo>
                    <a:pt x="160" y="194"/>
                  </a:lnTo>
                  <a:lnTo>
                    <a:pt x="158" y="199"/>
                  </a:lnTo>
                  <a:lnTo>
                    <a:pt x="161" y="208"/>
                  </a:lnTo>
                  <a:lnTo>
                    <a:pt x="159" y="216"/>
                  </a:lnTo>
                  <a:lnTo>
                    <a:pt x="161" y="220"/>
                  </a:lnTo>
                  <a:lnTo>
                    <a:pt x="165" y="222"/>
                  </a:lnTo>
                  <a:lnTo>
                    <a:pt x="171" y="224"/>
                  </a:lnTo>
                  <a:lnTo>
                    <a:pt x="167" y="228"/>
                  </a:lnTo>
                  <a:lnTo>
                    <a:pt x="163" y="234"/>
                  </a:lnTo>
                  <a:lnTo>
                    <a:pt x="158" y="235"/>
                  </a:lnTo>
                  <a:lnTo>
                    <a:pt x="158" y="230"/>
                  </a:lnTo>
                  <a:lnTo>
                    <a:pt x="159" y="227"/>
                  </a:lnTo>
                  <a:lnTo>
                    <a:pt x="153" y="226"/>
                  </a:lnTo>
                  <a:lnTo>
                    <a:pt x="143" y="223"/>
                  </a:lnTo>
                  <a:lnTo>
                    <a:pt x="145" y="219"/>
                  </a:lnTo>
                  <a:lnTo>
                    <a:pt x="142" y="213"/>
                  </a:lnTo>
                  <a:lnTo>
                    <a:pt x="142" y="203"/>
                  </a:lnTo>
                  <a:lnTo>
                    <a:pt x="136" y="201"/>
                  </a:lnTo>
                  <a:lnTo>
                    <a:pt x="134" y="198"/>
                  </a:lnTo>
                  <a:lnTo>
                    <a:pt x="137" y="192"/>
                  </a:lnTo>
                  <a:lnTo>
                    <a:pt x="144" y="187"/>
                  </a:lnTo>
                  <a:lnTo>
                    <a:pt x="148" y="195"/>
                  </a:lnTo>
                  <a:lnTo>
                    <a:pt x="153" y="186"/>
                  </a:lnTo>
                  <a:lnTo>
                    <a:pt x="156" y="180"/>
                  </a:lnTo>
                  <a:lnTo>
                    <a:pt x="157" y="180"/>
                  </a:lnTo>
                  <a:close/>
                  <a:moveTo>
                    <a:pt x="123" y="289"/>
                  </a:moveTo>
                  <a:lnTo>
                    <a:pt x="128" y="291"/>
                  </a:lnTo>
                  <a:lnTo>
                    <a:pt x="132" y="290"/>
                  </a:lnTo>
                  <a:lnTo>
                    <a:pt x="135" y="288"/>
                  </a:lnTo>
                  <a:lnTo>
                    <a:pt x="134" y="286"/>
                  </a:lnTo>
                  <a:lnTo>
                    <a:pt x="135" y="284"/>
                  </a:lnTo>
                  <a:lnTo>
                    <a:pt x="137" y="280"/>
                  </a:lnTo>
                  <a:lnTo>
                    <a:pt x="135" y="278"/>
                  </a:lnTo>
                  <a:lnTo>
                    <a:pt x="131" y="274"/>
                  </a:lnTo>
                  <a:lnTo>
                    <a:pt x="132" y="270"/>
                  </a:lnTo>
                  <a:lnTo>
                    <a:pt x="136" y="267"/>
                  </a:lnTo>
                  <a:lnTo>
                    <a:pt x="142" y="268"/>
                  </a:lnTo>
                  <a:lnTo>
                    <a:pt x="142" y="272"/>
                  </a:lnTo>
                  <a:lnTo>
                    <a:pt x="147" y="284"/>
                  </a:lnTo>
                  <a:lnTo>
                    <a:pt x="150" y="288"/>
                  </a:lnTo>
                  <a:lnTo>
                    <a:pt x="150" y="293"/>
                  </a:lnTo>
                  <a:lnTo>
                    <a:pt x="146" y="293"/>
                  </a:lnTo>
                  <a:lnTo>
                    <a:pt x="142" y="293"/>
                  </a:lnTo>
                  <a:lnTo>
                    <a:pt x="139" y="295"/>
                  </a:lnTo>
                  <a:lnTo>
                    <a:pt x="133" y="296"/>
                  </a:lnTo>
                  <a:lnTo>
                    <a:pt x="125" y="293"/>
                  </a:lnTo>
                  <a:lnTo>
                    <a:pt x="121" y="290"/>
                  </a:lnTo>
                  <a:lnTo>
                    <a:pt x="122" y="287"/>
                  </a:lnTo>
                  <a:lnTo>
                    <a:pt x="123" y="289"/>
                  </a:lnTo>
                  <a:close/>
                  <a:moveTo>
                    <a:pt x="143" y="314"/>
                  </a:moveTo>
                  <a:lnTo>
                    <a:pt x="139" y="321"/>
                  </a:lnTo>
                  <a:lnTo>
                    <a:pt x="132" y="328"/>
                  </a:lnTo>
                  <a:lnTo>
                    <a:pt x="128" y="333"/>
                  </a:lnTo>
                  <a:lnTo>
                    <a:pt x="124" y="333"/>
                  </a:lnTo>
                  <a:lnTo>
                    <a:pt x="125" y="328"/>
                  </a:lnTo>
                  <a:lnTo>
                    <a:pt x="131" y="325"/>
                  </a:lnTo>
                  <a:lnTo>
                    <a:pt x="132" y="321"/>
                  </a:lnTo>
                  <a:lnTo>
                    <a:pt x="136" y="317"/>
                  </a:lnTo>
                  <a:lnTo>
                    <a:pt x="143" y="313"/>
                  </a:lnTo>
                  <a:lnTo>
                    <a:pt x="145" y="313"/>
                  </a:lnTo>
                  <a:lnTo>
                    <a:pt x="143" y="314"/>
                  </a:lnTo>
                  <a:close/>
                  <a:moveTo>
                    <a:pt x="120" y="325"/>
                  </a:moveTo>
                  <a:lnTo>
                    <a:pt x="120" y="328"/>
                  </a:lnTo>
                  <a:lnTo>
                    <a:pt x="121" y="336"/>
                  </a:lnTo>
                  <a:lnTo>
                    <a:pt x="118" y="342"/>
                  </a:lnTo>
                  <a:lnTo>
                    <a:pt x="109" y="344"/>
                  </a:lnTo>
                  <a:lnTo>
                    <a:pt x="109" y="335"/>
                  </a:lnTo>
                  <a:lnTo>
                    <a:pt x="109" y="331"/>
                  </a:lnTo>
                  <a:lnTo>
                    <a:pt x="101" y="336"/>
                  </a:lnTo>
                  <a:lnTo>
                    <a:pt x="101" y="334"/>
                  </a:lnTo>
                  <a:lnTo>
                    <a:pt x="107" y="326"/>
                  </a:lnTo>
                  <a:lnTo>
                    <a:pt x="116" y="326"/>
                  </a:lnTo>
                  <a:lnTo>
                    <a:pt x="120" y="324"/>
                  </a:lnTo>
                  <a:lnTo>
                    <a:pt x="120" y="325"/>
                  </a:lnTo>
                  <a:close/>
                  <a:moveTo>
                    <a:pt x="153" y="353"/>
                  </a:moveTo>
                  <a:lnTo>
                    <a:pt x="159" y="353"/>
                  </a:lnTo>
                  <a:lnTo>
                    <a:pt x="161" y="354"/>
                  </a:lnTo>
                  <a:lnTo>
                    <a:pt x="159" y="362"/>
                  </a:lnTo>
                  <a:lnTo>
                    <a:pt x="154" y="373"/>
                  </a:lnTo>
                  <a:lnTo>
                    <a:pt x="149" y="373"/>
                  </a:lnTo>
                  <a:lnTo>
                    <a:pt x="147" y="367"/>
                  </a:lnTo>
                  <a:lnTo>
                    <a:pt x="150" y="358"/>
                  </a:lnTo>
                  <a:lnTo>
                    <a:pt x="152" y="352"/>
                  </a:lnTo>
                  <a:lnTo>
                    <a:pt x="153" y="353"/>
                  </a:lnTo>
                  <a:close/>
                  <a:moveTo>
                    <a:pt x="164" y="466"/>
                  </a:moveTo>
                  <a:lnTo>
                    <a:pt x="168" y="469"/>
                  </a:lnTo>
                  <a:lnTo>
                    <a:pt x="166" y="474"/>
                  </a:lnTo>
                  <a:lnTo>
                    <a:pt x="164" y="479"/>
                  </a:lnTo>
                  <a:lnTo>
                    <a:pt x="158" y="485"/>
                  </a:lnTo>
                  <a:lnTo>
                    <a:pt x="147" y="488"/>
                  </a:lnTo>
                  <a:lnTo>
                    <a:pt x="140" y="487"/>
                  </a:lnTo>
                  <a:lnTo>
                    <a:pt x="152" y="474"/>
                  </a:lnTo>
                  <a:lnTo>
                    <a:pt x="164" y="466"/>
                  </a:lnTo>
                  <a:close/>
                  <a:moveTo>
                    <a:pt x="148" y="560"/>
                  </a:moveTo>
                  <a:lnTo>
                    <a:pt x="142" y="543"/>
                  </a:lnTo>
                  <a:lnTo>
                    <a:pt x="147" y="546"/>
                  </a:lnTo>
                  <a:lnTo>
                    <a:pt x="151" y="551"/>
                  </a:lnTo>
                  <a:lnTo>
                    <a:pt x="154" y="556"/>
                  </a:lnTo>
                  <a:lnTo>
                    <a:pt x="148" y="560"/>
                  </a:lnTo>
                  <a:close/>
                  <a:moveTo>
                    <a:pt x="245" y="799"/>
                  </a:moveTo>
                  <a:lnTo>
                    <a:pt x="250" y="802"/>
                  </a:lnTo>
                  <a:lnTo>
                    <a:pt x="250" y="803"/>
                  </a:lnTo>
                  <a:lnTo>
                    <a:pt x="244" y="807"/>
                  </a:lnTo>
                  <a:lnTo>
                    <a:pt x="238" y="807"/>
                  </a:lnTo>
                  <a:lnTo>
                    <a:pt x="232" y="803"/>
                  </a:lnTo>
                  <a:lnTo>
                    <a:pt x="231" y="801"/>
                  </a:lnTo>
                  <a:lnTo>
                    <a:pt x="233" y="798"/>
                  </a:lnTo>
                  <a:lnTo>
                    <a:pt x="237" y="796"/>
                  </a:lnTo>
                  <a:lnTo>
                    <a:pt x="243" y="796"/>
                  </a:lnTo>
                  <a:lnTo>
                    <a:pt x="245" y="799"/>
                  </a:lnTo>
                  <a:close/>
                  <a:moveTo>
                    <a:pt x="129" y="690"/>
                  </a:moveTo>
                  <a:lnTo>
                    <a:pt x="127" y="690"/>
                  </a:lnTo>
                  <a:lnTo>
                    <a:pt x="118" y="694"/>
                  </a:lnTo>
                  <a:lnTo>
                    <a:pt x="107" y="690"/>
                  </a:lnTo>
                  <a:lnTo>
                    <a:pt x="105" y="686"/>
                  </a:lnTo>
                  <a:lnTo>
                    <a:pt x="106" y="677"/>
                  </a:lnTo>
                  <a:lnTo>
                    <a:pt x="106" y="674"/>
                  </a:lnTo>
                  <a:lnTo>
                    <a:pt x="103" y="671"/>
                  </a:lnTo>
                  <a:lnTo>
                    <a:pt x="94" y="673"/>
                  </a:lnTo>
                  <a:lnTo>
                    <a:pt x="84" y="678"/>
                  </a:lnTo>
                  <a:lnTo>
                    <a:pt x="77" y="679"/>
                  </a:lnTo>
                  <a:lnTo>
                    <a:pt x="71" y="676"/>
                  </a:lnTo>
                  <a:lnTo>
                    <a:pt x="70" y="673"/>
                  </a:lnTo>
                  <a:lnTo>
                    <a:pt x="69" y="668"/>
                  </a:lnTo>
                  <a:lnTo>
                    <a:pt x="68" y="663"/>
                  </a:lnTo>
                  <a:lnTo>
                    <a:pt x="68" y="657"/>
                  </a:lnTo>
                  <a:lnTo>
                    <a:pt x="66" y="654"/>
                  </a:lnTo>
                  <a:lnTo>
                    <a:pt x="75" y="652"/>
                  </a:lnTo>
                  <a:lnTo>
                    <a:pt x="87" y="649"/>
                  </a:lnTo>
                  <a:lnTo>
                    <a:pt x="98" y="647"/>
                  </a:lnTo>
                  <a:lnTo>
                    <a:pt x="130" y="636"/>
                  </a:lnTo>
                  <a:lnTo>
                    <a:pt x="139" y="626"/>
                  </a:lnTo>
                  <a:lnTo>
                    <a:pt x="144" y="619"/>
                  </a:lnTo>
                  <a:lnTo>
                    <a:pt x="140" y="614"/>
                  </a:lnTo>
                  <a:lnTo>
                    <a:pt x="140" y="611"/>
                  </a:lnTo>
                  <a:lnTo>
                    <a:pt x="142" y="603"/>
                  </a:lnTo>
                  <a:lnTo>
                    <a:pt x="145" y="593"/>
                  </a:lnTo>
                  <a:lnTo>
                    <a:pt x="145" y="585"/>
                  </a:lnTo>
                  <a:lnTo>
                    <a:pt x="135" y="584"/>
                  </a:lnTo>
                  <a:lnTo>
                    <a:pt x="120" y="589"/>
                  </a:lnTo>
                  <a:lnTo>
                    <a:pt x="116" y="585"/>
                  </a:lnTo>
                  <a:lnTo>
                    <a:pt x="142" y="570"/>
                  </a:lnTo>
                  <a:lnTo>
                    <a:pt x="157" y="563"/>
                  </a:lnTo>
                  <a:lnTo>
                    <a:pt x="170" y="559"/>
                  </a:lnTo>
                  <a:lnTo>
                    <a:pt x="185" y="564"/>
                  </a:lnTo>
                  <a:lnTo>
                    <a:pt x="196" y="567"/>
                  </a:lnTo>
                  <a:lnTo>
                    <a:pt x="204" y="570"/>
                  </a:lnTo>
                  <a:lnTo>
                    <a:pt x="210" y="564"/>
                  </a:lnTo>
                  <a:lnTo>
                    <a:pt x="214" y="563"/>
                  </a:lnTo>
                  <a:lnTo>
                    <a:pt x="210" y="559"/>
                  </a:lnTo>
                  <a:lnTo>
                    <a:pt x="209" y="554"/>
                  </a:lnTo>
                  <a:lnTo>
                    <a:pt x="211" y="550"/>
                  </a:lnTo>
                  <a:lnTo>
                    <a:pt x="216" y="542"/>
                  </a:lnTo>
                  <a:lnTo>
                    <a:pt x="223" y="536"/>
                  </a:lnTo>
                  <a:lnTo>
                    <a:pt x="215" y="532"/>
                  </a:lnTo>
                  <a:lnTo>
                    <a:pt x="221" y="523"/>
                  </a:lnTo>
                  <a:lnTo>
                    <a:pt x="228" y="520"/>
                  </a:lnTo>
                  <a:lnTo>
                    <a:pt x="231" y="512"/>
                  </a:lnTo>
                  <a:lnTo>
                    <a:pt x="233" y="505"/>
                  </a:lnTo>
                  <a:lnTo>
                    <a:pt x="238" y="500"/>
                  </a:lnTo>
                  <a:lnTo>
                    <a:pt x="235" y="498"/>
                  </a:lnTo>
                  <a:lnTo>
                    <a:pt x="226" y="503"/>
                  </a:lnTo>
                  <a:lnTo>
                    <a:pt x="218" y="504"/>
                  </a:lnTo>
                  <a:lnTo>
                    <a:pt x="212" y="504"/>
                  </a:lnTo>
                  <a:lnTo>
                    <a:pt x="211" y="498"/>
                  </a:lnTo>
                  <a:lnTo>
                    <a:pt x="210" y="494"/>
                  </a:lnTo>
                  <a:lnTo>
                    <a:pt x="210" y="491"/>
                  </a:lnTo>
                  <a:lnTo>
                    <a:pt x="207" y="494"/>
                  </a:lnTo>
                  <a:lnTo>
                    <a:pt x="206" y="485"/>
                  </a:lnTo>
                  <a:lnTo>
                    <a:pt x="201" y="476"/>
                  </a:lnTo>
                  <a:lnTo>
                    <a:pt x="201" y="469"/>
                  </a:lnTo>
                  <a:lnTo>
                    <a:pt x="205" y="462"/>
                  </a:lnTo>
                  <a:lnTo>
                    <a:pt x="210" y="456"/>
                  </a:lnTo>
                  <a:lnTo>
                    <a:pt x="216" y="449"/>
                  </a:lnTo>
                  <a:lnTo>
                    <a:pt x="221" y="444"/>
                  </a:lnTo>
                  <a:lnTo>
                    <a:pt x="227" y="441"/>
                  </a:lnTo>
                  <a:lnTo>
                    <a:pt x="230" y="440"/>
                  </a:lnTo>
                  <a:lnTo>
                    <a:pt x="234" y="441"/>
                  </a:lnTo>
                  <a:lnTo>
                    <a:pt x="237" y="438"/>
                  </a:lnTo>
                  <a:lnTo>
                    <a:pt x="232" y="436"/>
                  </a:lnTo>
                  <a:lnTo>
                    <a:pt x="219" y="431"/>
                  </a:lnTo>
                  <a:lnTo>
                    <a:pt x="212" y="434"/>
                  </a:lnTo>
                  <a:lnTo>
                    <a:pt x="210" y="436"/>
                  </a:lnTo>
                  <a:lnTo>
                    <a:pt x="205" y="436"/>
                  </a:lnTo>
                  <a:lnTo>
                    <a:pt x="194" y="438"/>
                  </a:lnTo>
                  <a:lnTo>
                    <a:pt x="183" y="436"/>
                  </a:lnTo>
                  <a:lnTo>
                    <a:pt x="178" y="431"/>
                  </a:lnTo>
                  <a:lnTo>
                    <a:pt x="175" y="431"/>
                  </a:lnTo>
                  <a:lnTo>
                    <a:pt x="174" y="438"/>
                  </a:lnTo>
                  <a:lnTo>
                    <a:pt x="170" y="442"/>
                  </a:lnTo>
                  <a:lnTo>
                    <a:pt x="165" y="439"/>
                  </a:lnTo>
                  <a:lnTo>
                    <a:pt x="159" y="429"/>
                  </a:lnTo>
                  <a:lnTo>
                    <a:pt x="154" y="425"/>
                  </a:lnTo>
                  <a:lnTo>
                    <a:pt x="152" y="425"/>
                  </a:lnTo>
                  <a:lnTo>
                    <a:pt x="149" y="427"/>
                  </a:lnTo>
                  <a:lnTo>
                    <a:pt x="147" y="438"/>
                  </a:lnTo>
                  <a:lnTo>
                    <a:pt x="145" y="439"/>
                  </a:lnTo>
                  <a:lnTo>
                    <a:pt x="142" y="435"/>
                  </a:lnTo>
                  <a:lnTo>
                    <a:pt x="142" y="414"/>
                  </a:lnTo>
                  <a:lnTo>
                    <a:pt x="144" y="410"/>
                  </a:lnTo>
                  <a:lnTo>
                    <a:pt x="148" y="416"/>
                  </a:lnTo>
                  <a:lnTo>
                    <a:pt x="150" y="408"/>
                  </a:lnTo>
                  <a:lnTo>
                    <a:pt x="154" y="402"/>
                  </a:lnTo>
                  <a:lnTo>
                    <a:pt x="163" y="393"/>
                  </a:lnTo>
                  <a:lnTo>
                    <a:pt x="170" y="383"/>
                  </a:lnTo>
                  <a:lnTo>
                    <a:pt x="176" y="376"/>
                  </a:lnTo>
                  <a:lnTo>
                    <a:pt x="178" y="368"/>
                  </a:lnTo>
                  <a:lnTo>
                    <a:pt x="174" y="362"/>
                  </a:lnTo>
                  <a:lnTo>
                    <a:pt x="172" y="358"/>
                  </a:lnTo>
                  <a:lnTo>
                    <a:pt x="174" y="354"/>
                  </a:lnTo>
                  <a:lnTo>
                    <a:pt x="175" y="350"/>
                  </a:lnTo>
                  <a:lnTo>
                    <a:pt x="177" y="346"/>
                  </a:lnTo>
                  <a:lnTo>
                    <a:pt x="179" y="342"/>
                  </a:lnTo>
                  <a:lnTo>
                    <a:pt x="183" y="338"/>
                  </a:lnTo>
                  <a:lnTo>
                    <a:pt x="188" y="339"/>
                  </a:lnTo>
                  <a:lnTo>
                    <a:pt x="188" y="337"/>
                  </a:lnTo>
                  <a:lnTo>
                    <a:pt x="184" y="332"/>
                  </a:lnTo>
                  <a:lnTo>
                    <a:pt x="180" y="329"/>
                  </a:lnTo>
                  <a:lnTo>
                    <a:pt x="178" y="326"/>
                  </a:lnTo>
                  <a:lnTo>
                    <a:pt x="175" y="337"/>
                  </a:lnTo>
                  <a:lnTo>
                    <a:pt x="173" y="338"/>
                  </a:lnTo>
                  <a:lnTo>
                    <a:pt x="168" y="332"/>
                  </a:lnTo>
                  <a:lnTo>
                    <a:pt x="166" y="333"/>
                  </a:lnTo>
                  <a:lnTo>
                    <a:pt x="164" y="337"/>
                  </a:lnTo>
                  <a:lnTo>
                    <a:pt x="162" y="337"/>
                  </a:lnTo>
                  <a:lnTo>
                    <a:pt x="159" y="339"/>
                  </a:lnTo>
                  <a:lnTo>
                    <a:pt x="159" y="336"/>
                  </a:lnTo>
                  <a:lnTo>
                    <a:pt x="161" y="330"/>
                  </a:lnTo>
                  <a:lnTo>
                    <a:pt x="171" y="318"/>
                  </a:lnTo>
                  <a:lnTo>
                    <a:pt x="174" y="313"/>
                  </a:lnTo>
                  <a:lnTo>
                    <a:pt x="172" y="314"/>
                  </a:lnTo>
                  <a:lnTo>
                    <a:pt x="159" y="322"/>
                  </a:lnTo>
                  <a:lnTo>
                    <a:pt x="156" y="324"/>
                  </a:lnTo>
                  <a:lnTo>
                    <a:pt x="156" y="328"/>
                  </a:lnTo>
                  <a:lnTo>
                    <a:pt x="157" y="335"/>
                  </a:lnTo>
                  <a:lnTo>
                    <a:pt x="156" y="339"/>
                  </a:lnTo>
                  <a:lnTo>
                    <a:pt x="153" y="346"/>
                  </a:lnTo>
                  <a:lnTo>
                    <a:pt x="150" y="350"/>
                  </a:lnTo>
                  <a:lnTo>
                    <a:pt x="146" y="355"/>
                  </a:lnTo>
                  <a:lnTo>
                    <a:pt x="138" y="364"/>
                  </a:lnTo>
                  <a:lnTo>
                    <a:pt x="133" y="373"/>
                  </a:lnTo>
                  <a:lnTo>
                    <a:pt x="130" y="376"/>
                  </a:lnTo>
                  <a:lnTo>
                    <a:pt x="124" y="374"/>
                  </a:lnTo>
                  <a:lnTo>
                    <a:pt x="125" y="372"/>
                  </a:lnTo>
                  <a:lnTo>
                    <a:pt x="132" y="361"/>
                  </a:lnTo>
                  <a:lnTo>
                    <a:pt x="136" y="354"/>
                  </a:lnTo>
                  <a:lnTo>
                    <a:pt x="142" y="348"/>
                  </a:lnTo>
                  <a:lnTo>
                    <a:pt x="146" y="344"/>
                  </a:lnTo>
                  <a:lnTo>
                    <a:pt x="148" y="339"/>
                  </a:lnTo>
                  <a:lnTo>
                    <a:pt x="147" y="336"/>
                  </a:lnTo>
                  <a:lnTo>
                    <a:pt x="142" y="336"/>
                  </a:lnTo>
                  <a:lnTo>
                    <a:pt x="145" y="329"/>
                  </a:lnTo>
                  <a:lnTo>
                    <a:pt x="149" y="320"/>
                  </a:lnTo>
                  <a:lnTo>
                    <a:pt x="152" y="316"/>
                  </a:lnTo>
                  <a:lnTo>
                    <a:pt x="153" y="313"/>
                  </a:lnTo>
                  <a:lnTo>
                    <a:pt x="155" y="310"/>
                  </a:lnTo>
                  <a:lnTo>
                    <a:pt x="158" y="304"/>
                  </a:lnTo>
                  <a:lnTo>
                    <a:pt x="160" y="301"/>
                  </a:lnTo>
                  <a:lnTo>
                    <a:pt x="166" y="293"/>
                  </a:lnTo>
                  <a:lnTo>
                    <a:pt x="170" y="288"/>
                  </a:lnTo>
                  <a:lnTo>
                    <a:pt x="175" y="282"/>
                  </a:lnTo>
                  <a:lnTo>
                    <a:pt x="176" y="278"/>
                  </a:lnTo>
                  <a:lnTo>
                    <a:pt x="176" y="277"/>
                  </a:lnTo>
                  <a:lnTo>
                    <a:pt x="174" y="277"/>
                  </a:lnTo>
                  <a:lnTo>
                    <a:pt x="165" y="282"/>
                  </a:lnTo>
                  <a:lnTo>
                    <a:pt x="157" y="285"/>
                  </a:lnTo>
                  <a:lnTo>
                    <a:pt x="155" y="285"/>
                  </a:lnTo>
                  <a:lnTo>
                    <a:pt x="151" y="278"/>
                  </a:lnTo>
                  <a:lnTo>
                    <a:pt x="147" y="274"/>
                  </a:lnTo>
                  <a:lnTo>
                    <a:pt x="149" y="269"/>
                  </a:lnTo>
                  <a:lnTo>
                    <a:pt x="149" y="266"/>
                  </a:lnTo>
                  <a:lnTo>
                    <a:pt x="147" y="265"/>
                  </a:lnTo>
                  <a:lnTo>
                    <a:pt x="142" y="263"/>
                  </a:lnTo>
                  <a:lnTo>
                    <a:pt x="142" y="260"/>
                  </a:lnTo>
                  <a:lnTo>
                    <a:pt x="147" y="259"/>
                  </a:lnTo>
                  <a:lnTo>
                    <a:pt x="156" y="259"/>
                  </a:lnTo>
                  <a:lnTo>
                    <a:pt x="158" y="253"/>
                  </a:lnTo>
                  <a:lnTo>
                    <a:pt x="159" y="250"/>
                  </a:lnTo>
                  <a:lnTo>
                    <a:pt x="160" y="248"/>
                  </a:lnTo>
                  <a:lnTo>
                    <a:pt x="163" y="244"/>
                  </a:lnTo>
                  <a:lnTo>
                    <a:pt x="167" y="242"/>
                  </a:lnTo>
                  <a:lnTo>
                    <a:pt x="168" y="238"/>
                  </a:lnTo>
                  <a:lnTo>
                    <a:pt x="172" y="235"/>
                  </a:lnTo>
                  <a:lnTo>
                    <a:pt x="175" y="230"/>
                  </a:lnTo>
                  <a:lnTo>
                    <a:pt x="176" y="227"/>
                  </a:lnTo>
                  <a:lnTo>
                    <a:pt x="182" y="223"/>
                  </a:lnTo>
                  <a:lnTo>
                    <a:pt x="179" y="220"/>
                  </a:lnTo>
                  <a:lnTo>
                    <a:pt x="184" y="218"/>
                  </a:lnTo>
                  <a:lnTo>
                    <a:pt x="185" y="215"/>
                  </a:lnTo>
                  <a:lnTo>
                    <a:pt x="176" y="213"/>
                  </a:lnTo>
                  <a:lnTo>
                    <a:pt x="171" y="212"/>
                  </a:lnTo>
                  <a:lnTo>
                    <a:pt x="171" y="209"/>
                  </a:lnTo>
                  <a:lnTo>
                    <a:pt x="174" y="200"/>
                  </a:lnTo>
                  <a:lnTo>
                    <a:pt x="177" y="199"/>
                  </a:lnTo>
                  <a:lnTo>
                    <a:pt x="182" y="201"/>
                  </a:lnTo>
                  <a:lnTo>
                    <a:pt x="184" y="201"/>
                  </a:lnTo>
                  <a:lnTo>
                    <a:pt x="179" y="196"/>
                  </a:lnTo>
                  <a:lnTo>
                    <a:pt x="181" y="192"/>
                  </a:lnTo>
                  <a:lnTo>
                    <a:pt x="182" y="188"/>
                  </a:lnTo>
                  <a:lnTo>
                    <a:pt x="183" y="186"/>
                  </a:lnTo>
                  <a:lnTo>
                    <a:pt x="184" y="180"/>
                  </a:lnTo>
                  <a:lnTo>
                    <a:pt x="188" y="178"/>
                  </a:lnTo>
                  <a:lnTo>
                    <a:pt x="192" y="179"/>
                  </a:lnTo>
                  <a:lnTo>
                    <a:pt x="196" y="176"/>
                  </a:lnTo>
                  <a:lnTo>
                    <a:pt x="200" y="176"/>
                  </a:lnTo>
                  <a:lnTo>
                    <a:pt x="204" y="176"/>
                  </a:lnTo>
                  <a:lnTo>
                    <a:pt x="208" y="174"/>
                  </a:lnTo>
                  <a:lnTo>
                    <a:pt x="204" y="166"/>
                  </a:lnTo>
                  <a:lnTo>
                    <a:pt x="204" y="162"/>
                  </a:lnTo>
                  <a:lnTo>
                    <a:pt x="208" y="161"/>
                  </a:lnTo>
                  <a:lnTo>
                    <a:pt x="211" y="151"/>
                  </a:lnTo>
                  <a:lnTo>
                    <a:pt x="214" y="151"/>
                  </a:lnTo>
                  <a:lnTo>
                    <a:pt x="219" y="152"/>
                  </a:lnTo>
                  <a:lnTo>
                    <a:pt x="222" y="147"/>
                  </a:lnTo>
                  <a:lnTo>
                    <a:pt x="224" y="141"/>
                  </a:lnTo>
                  <a:lnTo>
                    <a:pt x="229" y="137"/>
                  </a:lnTo>
                  <a:lnTo>
                    <a:pt x="237" y="130"/>
                  </a:lnTo>
                  <a:lnTo>
                    <a:pt x="242" y="130"/>
                  </a:lnTo>
                  <a:lnTo>
                    <a:pt x="245" y="130"/>
                  </a:lnTo>
                  <a:lnTo>
                    <a:pt x="251" y="133"/>
                  </a:lnTo>
                  <a:lnTo>
                    <a:pt x="253" y="133"/>
                  </a:lnTo>
                  <a:lnTo>
                    <a:pt x="259" y="137"/>
                  </a:lnTo>
                  <a:lnTo>
                    <a:pt x="267" y="139"/>
                  </a:lnTo>
                  <a:lnTo>
                    <a:pt x="273" y="139"/>
                  </a:lnTo>
                  <a:lnTo>
                    <a:pt x="281" y="141"/>
                  </a:lnTo>
                  <a:lnTo>
                    <a:pt x="292" y="142"/>
                  </a:lnTo>
                  <a:lnTo>
                    <a:pt x="299" y="142"/>
                  </a:lnTo>
                  <a:lnTo>
                    <a:pt x="304" y="141"/>
                  </a:lnTo>
                  <a:lnTo>
                    <a:pt x="312" y="147"/>
                  </a:lnTo>
                  <a:lnTo>
                    <a:pt x="309" y="155"/>
                  </a:lnTo>
                  <a:lnTo>
                    <a:pt x="305" y="166"/>
                  </a:lnTo>
                  <a:lnTo>
                    <a:pt x="293" y="170"/>
                  </a:lnTo>
                  <a:lnTo>
                    <a:pt x="284" y="180"/>
                  </a:lnTo>
                  <a:lnTo>
                    <a:pt x="266" y="185"/>
                  </a:lnTo>
                  <a:lnTo>
                    <a:pt x="256" y="192"/>
                  </a:lnTo>
                  <a:lnTo>
                    <a:pt x="252" y="196"/>
                  </a:lnTo>
                  <a:lnTo>
                    <a:pt x="263" y="200"/>
                  </a:lnTo>
                  <a:lnTo>
                    <a:pt x="265" y="201"/>
                  </a:lnTo>
                  <a:lnTo>
                    <a:pt x="256" y="206"/>
                  </a:lnTo>
                  <a:lnTo>
                    <a:pt x="244" y="206"/>
                  </a:lnTo>
                  <a:lnTo>
                    <a:pt x="242" y="210"/>
                  </a:lnTo>
                  <a:lnTo>
                    <a:pt x="250" y="210"/>
                  </a:lnTo>
                  <a:lnTo>
                    <a:pt x="249" y="213"/>
                  </a:lnTo>
                  <a:lnTo>
                    <a:pt x="246" y="218"/>
                  </a:lnTo>
                  <a:lnTo>
                    <a:pt x="248" y="222"/>
                  </a:lnTo>
                  <a:lnTo>
                    <a:pt x="255" y="218"/>
                  </a:lnTo>
                  <a:lnTo>
                    <a:pt x="286" y="216"/>
                  </a:lnTo>
                  <a:lnTo>
                    <a:pt x="295" y="221"/>
                  </a:lnTo>
                  <a:lnTo>
                    <a:pt x="304" y="222"/>
                  </a:lnTo>
                  <a:lnTo>
                    <a:pt x="313" y="225"/>
                  </a:lnTo>
                  <a:lnTo>
                    <a:pt x="321" y="228"/>
                  </a:lnTo>
                  <a:lnTo>
                    <a:pt x="331" y="230"/>
                  </a:lnTo>
                  <a:lnTo>
                    <a:pt x="340" y="233"/>
                  </a:lnTo>
                  <a:lnTo>
                    <a:pt x="344" y="234"/>
                  </a:lnTo>
                  <a:lnTo>
                    <a:pt x="345" y="242"/>
                  </a:lnTo>
                  <a:lnTo>
                    <a:pt x="342" y="257"/>
                  </a:lnTo>
                  <a:lnTo>
                    <a:pt x="337" y="260"/>
                  </a:lnTo>
                  <a:lnTo>
                    <a:pt x="332" y="263"/>
                  </a:lnTo>
                  <a:lnTo>
                    <a:pt x="327" y="267"/>
                  </a:lnTo>
                  <a:lnTo>
                    <a:pt x="324" y="273"/>
                  </a:lnTo>
                  <a:lnTo>
                    <a:pt x="322" y="279"/>
                  </a:lnTo>
                  <a:lnTo>
                    <a:pt x="316" y="287"/>
                  </a:lnTo>
                  <a:lnTo>
                    <a:pt x="313" y="295"/>
                  </a:lnTo>
                  <a:lnTo>
                    <a:pt x="312" y="295"/>
                  </a:lnTo>
                  <a:lnTo>
                    <a:pt x="310" y="298"/>
                  </a:lnTo>
                  <a:lnTo>
                    <a:pt x="307" y="300"/>
                  </a:lnTo>
                  <a:lnTo>
                    <a:pt x="299" y="307"/>
                  </a:lnTo>
                  <a:lnTo>
                    <a:pt x="295" y="314"/>
                  </a:lnTo>
                  <a:lnTo>
                    <a:pt x="289" y="320"/>
                  </a:lnTo>
                  <a:lnTo>
                    <a:pt x="283" y="321"/>
                  </a:lnTo>
                  <a:lnTo>
                    <a:pt x="276" y="319"/>
                  </a:lnTo>
                  <a:lnTo>
                    <a:pt x="276" y="324"/>
                  </a:lnTo>
                  <a:lnTo>
                    <a:pt x="279" y="326"/>
                  </a:lnTo>
                  <a:lnTo>
                    <a:pt x="283" y="335"/>
                  </a:lnTo>
                  <a:lnTo>
                    <a:pt x="285" y="341"/>
                  </a:lnTo>
                  <a:lnTo>
                    <a:pt x="277" y="342"/>
                  </a:lnTo>
                  <a:lnTo>
                    <a:pt x="268" y="340"/>
                  </a:lnTo>
                  <a:lnTo>
                    <a:pt x="261" y="341"/>
                  </a:lnTo>
                  <a:lnTo>
                    <a:pt x="255" y="344"/>
                  </a:lnTo>
                  <a:lnTo>
                    <a:pt x="251" y="350"/>
                  </a:lnTo>
                  <a:lnTo>
                    <a:pt x="251" y="352"/>
                  </a:lnTo>
                  <a:lnTo>
                    <a:pt x="256" y="356"/>
                  </a:lnTo>
                  <a:lnTo>
                    <a:pt x="263" y="358"/>
                  </a:lnTo>
                  <a:lnTo>
                    <a:pt x="271" y="357"/>
                  </a:lnTo>
                  <a:lnTo>
                    <a:pt x="278" y="357"/>
                  </a:lnTo>
                  <a:lnTo>
                    <a:pt x="282" y="358"/>
                  </a:lnTo>
                  <a:lnTo>
                    <a:pt x="287" y="364"/>
                  </a:lnTo>
                  <a:lnTo>
                    <a:pt x="295" y="371"/>
                  </a:lnTo>
                  <a:lnTo>
                    <a:pt x="302" y="378"/>
                  </a:lnTo>
                  <a:lnTo>
                    <a:pt x="305" y="389"/>
                  </a:lnTo>
                  <a:lnTo>
                    <a:pt x="311" y="400"/>
                  </a:lnTo>
                  <a:lnTo>
                    <a:pt x="317" y="408"/>
                  </a:lnTo>
                  <a:lnTo>
                    <a:pt x="316" y="419"/>
                  </a:lnTo>
                  <a:lnTo>
                    <a:pt x="314" y="431"/>
                  </a:lnTo>
                  <a:lnTo>
                    <a:pt x="313" y="440"/>
                  </a:lnTo>
                  <a:lnTo>
                    <a:pt x="313" y="449"/>
                  </a:lnTo>
                  <a:lnTo>
                    <a:pt x="316" y="462"/>
                  </a:lnTo>
                  <a:lnTo>
                    <a:pt x="320" y="473"/>
                  </a:lnTo>
                  <a:lnTo>
                    <a:pt x="320" y="485"/>
                  </a:lnTo>
                  <a:lnTo>
                    <a:pt x="323" y="489"/>
                  </a:lnTo>
                  <a:lnTo>
                    <a:pt x="334" y="494"/>
                  </a:lnTo>
                  <a:lnTo>
                    <a:pt x="342" y="500"/>
                  </a:lnTo>
                  <a:lnTo>
                    <a:pt x="347" y="513"/>
                  </a:lnTo>
                  <a:lnTo>
                    <a:pt x="350" y="523"/>
                  </a:lnTo>
                  <a:lnTo>
                    <a:pt x="354" y="534"/>
                  </a:lnTo>
                  <a:lnTo>
                    <a:pt x="354" y="547"/>
                  </a:lnTo>
                  <a:lnTo>
                    <a:pt x="360" y="560"/>
                  </a:lnTo>
                  <a:lnTo>
                    <a:pt x="365" y="567"/>
                  </a:lnTo>
                  <a:lnTo>
                    <a:pt x="364" y="581"/>
                  </a:lnTo>
                  <a:lnTo>
                    <a:pt x="352" y="577"/>
                  </a:lnTo>
                  <a:lnTo>
                    <a:pt x="349" y="573"/>
                  </a:lnTo>
                  <a:lnTo>
                    <a:pt x="345" y="566"/>
                  </a:lnTo>
                  <a:lnTo>
                    <a:pt x="341" y="567"/>
                  </a:lnTo>
                  <a:lnTo>
                    <a:pt x="346" y="575"/>
                  </a:lnTo>
                  <a:lnTo>
                    <a:pt x="351" y="582"/>
                  </a:lnTo>
                  <a:lnTo>
                    <a:pt x="354" y="585"/>
                  </a:lnTo>
                  <a:lnTo>
                    <a:pt x="357" y="590"/>
                  </a:lnTo>
                  <a:lnTo>
                    <a:pt x="361" y="596"/>
                  </a:lnTo>
                  <a:lnTo>
                    <a:pt x="364" y="604"/>
                  </a:lnTo>
                  <a:lnTo>
                    <a:pt x="367" y="610"/>
                  </a:lnTo>
                  <a:lnTo>
                    <a:pt x="365" y="619"/>
                  </a:lnTo>
                  <a:lnTo>
                    <a:pt x="361" y="624"/>
                  </a:lnTo>
                  <a:lnTo>
                    <a:pt x="354" y="630"/>
                  </a:lnTo>
                  <a:lnTo>
                    <a:pt x="348" y="634"/>
                  </a:lnTo>
                  <a:lnTo>
                    <a:pt x="343" y="641"/>
                  </a:lnTo>
                  <a:lnTo>
                    <a:pt x="349" y="644"/>
                  </a:lnTo>
                  <a:lnTo>
                    <a:pt x="355" y="646"/>
                  </a:lnTo>
                  <a:lnTo>
                    <a:pt x="357" y="651"/>
                  </a:lnTo>
                  <a:lnTo>
                    <a:pt x="363" y="647"/>
                  </a:lnTo>
                  <a:lnTo>
                    <a:pt x="370" y="640"/>
                  </a:lnTo>
                  <a:lnTo>
                    <a:pt x="378" y="641"/>
                  </a:lnTo>
                  <a:lnTo>
                    <a:pt x="389" y="641"/>
                  </a:lnTo>
                  <a:lnTo>
                    <a:pt x="401" y="644"/>
                  </a:lnTo>
                  <a:lnTo>
                    <a:pt x="408" y="648"/>
                  </a:lnTo>
                  <a:lnTo>
                    <a:pt x="415" y="655"/>
                  </a:lnTo>
                  <a:lnTo>
                    <a:pt x="421" y="668"/>
                  </a:lnTo>
                  <a:lnTo>
                    <a:pt x="421" y="683"/>
                  </a:lnTo>
                  <a:lnTo>
                    <a:pt x="417" y="697"/>
                  </a:lnTo>
                  <a:lnTo>
                    <a:pt x="408" y="715"/>
                  </a:lnTo>
                  <a:lnTo>
                    <a:pt x="400" y="723"/>
                  </a:lnTo>
                  <a:lnTo>
                    <a:pt x="393" y="724"/>
                  </a:lnTo>
                  <a:lnTo>
                    <a:pt x="389" y="723"/>
                  </a:lnTo>
                  <a:lnTo>
                    <a:pt x="388" y="728"/>
                  </a:lnTo>
                  <a:lnTo>
                    <a:pt x="389" y="731"/>
                  </a:lnTo>
                  <a:lnTo>
                    <a:pt x="385" y="737"/>
                  </a:lnTo>
                  <a:lnTo>
                    <a:pt x="378" y="738"/>
                  </a:lnTo>
                  <a:lnTo>
                    <a:pt x="374" y="734"/>
                  </a:lnTo>
                  <a:lnTo>
                    <a:pt x="368" y="735"/>
                  </a:lnTo>
                  <a:lnTo>
                    <a:pt x="361" y="738"/>
                  </a:lnTo>
                  <a:lnTo>
                    <a:pt x="366" y="741"/>
                  </a:lnTo>
                  <a:lnTo>
                    <a:pt x="368" y="744"/>
                  </a:lnTo>
                  <a:lnTo>
                    <a:pt x="362" y="748"/>
                  </a:lnTo>
                  <a:lnTo>
                    <a:pt x="359" y="753"/>
                  </a:lnTo>
                  <a:lnTo>
                    <a:pt x="349" y="754"/>
                  </a:lnTo>
                  <a:lnTo>
                    <a:pt x="352" y="760"/>
                  </a:lnTo>
                  <a:lnTo>
                    <a:pt x="352" y="769"/>
                  </a:lnTo>
                  <a:lnTo>
                    <a:pt x="363" y="773"/>
                  </a:lnTo>
                  <a:lnTo>
                    <a:pt x="372" y="773"/>
                  </a:lnTo>
                  <a:lnTo>
                    <a:pt x="385" y="776"/>
                  </a:lnTo>
                  <a:lnTo>
                    <a:pt x="387" y="781"/>
                  </a:lnTo>
                  <a:lnTo>
                    <a:pt x="383" y="791"/>
                  </a:lnTo>
                  <a:lnTo>
                    <a:pt x="372" y="796"/>
                  </a:lnTo>
                  <a:lnTo>
                    <a:pt x="360" y="801"/>
                  </a:lnTo>
                  <a:lnTo>
                    <a:pt x="357" y="804"/>
                  </a:lnTo>
                  <a:lnTo>
                    <a:pt x="350" y="806"/>
                  </a:lnTo>
                  <a:lnTo>
                    <a:pt x="339" y="806"/>
                  </a:lnTo>
                  <a:lnTo>
                    <a:pt x="321" y="807"/>
                  </a:lnTo>
                  <a:lnTo>
                    <a:pt x="310" y="807"/>
                  </a:lnTo>
                  <a:lnTo>
                    <a:pt x="300" y="802"/>
                  </a:lnTo>
                  <a:lnTo>
                    <a:pt x="292" y="802"/>
                  </a:lnTo>
                  <a:lnTo>
                    <a:pt x="263" y="800"/>
                  </a:lnTo>
                  <a:lnTo>
                    <a:pt x="259" y="795"/>
                  </a:lnTo>
                  <a:lnTo>
                    <a:pt x="258" y="791"/>
                  </a:lnTo>
                  <a:lnTo>
                    <a:pt x="250" y="791"/>
                  </a:lnTo>
                  <a:lnTo>
                    <a:pt x="244" y="788"/>
                  </a:lnTo>
                  <a:lnTo>
                    <a:pt x="240" y="782"/>
                  </a:lnTo>
                  <a:lnTo>
                    <a:pt x="238" y="787"/>
                  </a:lnTo>
                  <a:lnTo>
                    <a:pt x="237" y="791"/>
                  </a:lnTo>
                  <a:lnTo>
                    <a:pt x="230" y="793"/>
                  </a:lnTo>
                  <a:lnTo>
                    <a:pt x="226" y="795"/>
                  </a:lnTo>
                  <a:lnTo>
                    <a:pt x="212" y="792"/>
                  </a:lnTo>
                  <a:lnTo>
                    <a:pt x="201" y="790"/>
                  </a:lnTo>
                  <a:lnTo>
                    <a:pt x="203" y="797"/>
                  </a:lnTo>
                  <a:lnTo>
                    <a:pt x="197" y="798"/>
                  </a:lnTo>
                  <a:lnTo>
                    <a:pt x="189" y="793"/>
                  </a:lnTo>
                  <a:lnTo>
                    <a:pt x="179" y="793"/>
                  </a:lnTo>
                  <a:lnTo>
                    <a:pt x="175" y="796"/>
                  </a:lnTo>
                  <a:lnTo>
                    <a:pt x="173" y="793"/>
                  </a:lnTo>
                  <a:lnTo>
                    <a:pt x="171" y="788"/>
                  </a:lnTo>
                  <a:lnTo>
                    <a:pt x="163" y="776"/>
                  </a:lnTo>
                  <a:lnTo>
                    <a:pt x="159" y="777"/>
                  </a:lnTo>
                  <a:lnTo>
                    <a:pt x="147" y="777"/>
                  </a:lnTo>
                  <a:lnTo>
                    <a:pt x="137" y="779"/>
                  </a:lnTo>
                  <a:lnTo>
                    <a:pt x="132" y="777"/>
                  </a:lnTo>
                  <a:lnTo>
                    <a:pt x="127" y="777"/>
                  </a:lnTo>
                  <a:lnTo>
                    <a:pt x="117" y="796"/>
                  </a:lnTo>
                  <a:lnTo>
                    <a:pt x="109" y="803"/>
                  </a:lnTo>
                  <a:lnTo>
                    <a:pt x="107" y="803"/>
                  </a:lnTo>
                  <a:lnTo>
                    <a:pt x="102" y="800"/>
                  </a:lnTo>
                  <a:lnTo>
                    <a:pt x="98" y="796"/>
                  </a:lnTo>
                  <a:lnTo>
                    <a:pt x="86" y="789"/>
                  </a:lnTo>
                  <a:lnTo>
                    <a:pt x="81" y="787"/>
                  </a:lnTo>
                  <a:lnTo>
                    <a:pt x="74" y="785"/>
                  </a:lnTo>
                  <a:lnTo>
                    <a:pt x="67" y="784"/>
                  </a:lnTo>
                  <a:lnTo>
                    <a:pt x="59" y="781"/>
                  </a:lnTo>
                  <a:lnTo>
                    <a:pt x="51" y="790"/>
                  </a:lnTo>
                  <a:lnTo>
                    <a:pt x="38" y="792"/>
                  </a:lnTo>
                  <a:lnTo>
                    <a:pt x="33" y="800"/>
                  </a:lnTo>
                  <a:lnTo>
                    <a:pt x="29" y="802"/>
                  </a:lnTo>
                  <a:lnTo>
                    <a:pt x="27" y="798"/>
                  </a:lnTo>
                  <a:lnTo>
                    <a:pt x="22" y="798"/>
                  </a:lnTo>
                  <a:lnTo>
                    <a:pt x="19" y="793"/>
                  </a:lnTo>
                  <a:lnTo>
                    <a:pt x="14" y="788"/>
                  </a:lnTo>
                  <a:lnTo>
                    <a:pt x="10" y="789"/>
                  </a:lnTo>
                  <a:lnTo>
                    <a:pt x="5" y="795"/>
                  </a:lnTo>
                  <a:lnTo>
                    <a:pt x="7" y="791"/>
                  </a:lnTo>
                  <a:lnTo>
                    <a:pt x="12" y="785"/>
                  </a:lnTo>
                  <a:lnTo>
                    <a:pt x="19" y="781"/>
                  </a:lnTo>
                  <a:lnTo>
                    <a:pt x="29" y="779"/>
                  </a:lnTo>
                  <a:lnTo>
                    <a:pt x="37" y="774"/>
                  </a:lnTo>
                  <a:lnTo>
                    <a:pt x="78" y="748"/>
                  </a:lnTo>
                  <a:lnTo>
                    <a:pt x="88" y="737"/>
                  </a:lnTo>
                  <a:lnTo>
                    <a:pt x="99" y="734"/>
                  </a:lnTo>
                  <a:lnTo>
                    <a:pt x="105" y="728"/>
                  </a:lnTo>
                  <a:lnTo>
                    <a:pt x="106" y="726"/>
                  </a:lnTo>
                  <a:lnTo>
                    <a:pt x="120" y="727"/>
                  </a:lnTo>
                  <a:lnTo>
                    <a:pt x="133" y="730"/>
                  </a:lnTo>
                  <a:lnTo>
                    <a:pt x="149" y="734"/>
                  </a:lnTo>
                  <a:lnTo>
                    <a:pt x="158" y="735"/>
                  </a:lnTo>
                  <a:lnTo>
                    <a:pt x="161" y="734"/>
                  </a:lnTo>
                  <a:lnTo>
                    <a:pt x="165" y="732"/>
                  </a:lnTo>
                  <a:lnTo>
                    <a:pt x="168" y="726"/>
                  </a:lnTo>
                  <a:lnTo>
                    <a:pt x="178" y="720"/>
                  </a:lnTo>
                  <a:lnTo>
                    <a:pt x="188" y="712"/>
                  </a:lnTo>
                  <a:lnTo>
                    <a:pt x="194" y="706"/>
                  </a:lnTo>
                  <a:lnTo>
                    <a:pt x="194" y="700"/>
                  </a:lnTo>
                  <a:lnTo>
                    <a:pt x="179" y="707"/>
                  </a:lnTo>
                  <a:lnTo>
                    <a:pt x="172" y="708"/>
                  </a:lnTo>
                  <a:lnTo>
                    <a:pt x="165" y="711"/>
                  </a:lnTo>
                  <a:lnTo>
                    <a:pt x="159" y="716"/>
                  </a:lnTo>
                  <a:lnTo>
                    <a:pt x="153" y="718"/>
                  </a:lnTo>
                  <a:lnTo>
                    <a:pt x="145" y="717"/>
                  </a:lnTo>
                  <a:lnTo>
                    <a:pt x="140" y="713"/>
                  </a:lnTo>
                  <a:lnTo>
                    <a:pt x="137" y="706"/>
                  </a:lnTo>
                  <a:lnTo>
                    <a:pt x="133" y="698"/>
                  </a:lnTo>
                  <a:lnTo>
                    <a:pt x="132" y="692"/>
                  </a:lnTo>
                  <a:lnTo>
                    <a:pt x="129" y="690"/>
                  </a:lnTo>
                  <a:close/>
                  <a:moveTo>
                    <a:pt x="315" y="126"/>
                  </a:moveTo>
                  <a:lnTo>
                    <a:pt x="313" y="127"/>
                  </a:lnTo>
                  <a:lnTo>
                    <a:pt x="309" y="126"/>
                  </a:lnTo>
                  <a:lnTo>
                    <a:pt x="307" y="123"/>
                  </a:lnTo>
                  <a:lnTo>
                    <a:pt x="309" y="118"/>
                  </a:lnTo>
                  <a:lnTo>
                    <a:pt x="312" y="118"/>
                  </a:lnTo>
                  <a:lnTo>
                    <a:pt x="314" y="121"/>
                  </a:lnTo>
                  <a:lnTo>
                    <a:pt x="316" y="124"/>
                  </a:lnTo>
                  <a:lnTo>
                    <a:pt x="315" y="126"/>
                  </a:lnTo>
                  <a:close/>
                  <a:moveTo>
                    <a:pt x="336" y="123"/>
                  </a:moveTo>
                  <a:lnTo>
                    <a:pt x="334" y="123"/>
                  </a:lnTo>
                  <a:lnTo>
                    <a:pt x="327" y="118"/>
                  </a:lnTo>
                  <a:lnTo>
                    <a:pt x="321" y="118"/>
                  </a:lnTo>
                  <a:lnTo>
                    <a:pt x="316" y="116"/>
                  </a:lnTo>
                  <a:lnTo>
                    <a:pt x="313" y="112"/>
                  </a:lnTo>
                  <a:lnTo>
                    <a:pt x="315" y="107"/>
                  </a:lnTo>
                  <a:lnTo>
                    <a:pt x="318" y="100"/>
                  </a:lnTo>
                  <a:lnTo>
                    <a:pt x="321" y="101"/>
                  </a:lnTo>
                  <a:lnTo>
                    <a:pt x="324" y="107"/>
                  </a:lnTo>
                  <a:lnTo>
                    <a:pt x="323" y="111"/>
                  </a:lnTo>
                  <a:lnTo>
                    <a:pt x="324" y="114"/>
                  </a:lnTo>
                  <a:lnTo>
                    <a:pt x="328" y="115"/>
                  </a:lnTo>
                  <a:lnTo>
                    <a:pt x="331" y="118"/>
                  </a:lnTo>
                  <a:lnTo>
                    <a:pt x="336" y="118"/>
                  </a:lnTo>
                  <a:lnTo>
                    <a:pt x="337" y="120"/>
                  </a:lnTo>
                  <a:lnTo>
                    <a:pt x="336" y="123"/>
                  </a:lnTo>
                  <a:close/>
                  <a:moveTo>
                    <a:pt x="123" y="175"/>
                  </a:moveTo>
                  <a:lnTo>
                    <a:pt x="121" y="177"/>
                  </a:lnTo>
                  <a:lnTo>
                    <a:pt x="120" y="180"/>
                  </a:lnTo>
                  <a:lnTo>
                    <a:pt x="119" y="181"/>
                  </a:lnTo>
                  <a:lnTo>
                    <a:pt x="115" y="180"/>
                  </a:lnTo>
                  <a:lnTo>
                    <a:pt x="111" y="179"/>
                  </a:lnTo>
                  <a:lnTo>
                    <a:pt x="109" y="176"/>
                  </a:lnTo>
                  <a:lnTo>
                    <a:pt x="109" y="173"/>
                  </a:lnTo>
                  <a:lnTo>
                    <a:pt x="106" y="172"/>
                  </a:lnTo>
                  <a:lnTo>
                    <a:pt x="108" y="169"/>
                  </a:lnTo>
                  <a:lnTo>
                    <a:pt x="121" y="171"/>
                  </a:lnTo>
                  <a:lnTo>
                    <a:pt x="125" y="174"/>
                  </a:lnTo>
                  <a:lnTo>
                    <a:pt x="123" y="175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7213" name="Freeform 192"/>
            <p:cNvSpPr>
              <a:spLocks noEditPoints="1"/>
            </p:cNvSpPr>
            <p:nvPr/>
          </p:nvSpPr>
          <p:spPr bwMode="auto">
            <a:xfrm>
              <a:off x="2220591" y="1173163"/>
              <a:ext cx="1400175" cy="1798637"/>
            </a:xfrm>
            <a:custGeom>
              <a:avLst/>
              <a:gdLst>
                <a:gd name="T0" fmla="*/ 2147483647 w 880"/>
                <a:gd name="T1" fmla="*/ 2147483647 h 1093"/>
                <a:gd name="T2" fmla="*/ 2147483647 w 880"/>
                <a:gd name="T3" fmla="*/ 2147483647 h 1093"/>
                <a:gd name="T4" fmla="*/ 2147483647 w 880"/>
                <a:gd name="T5" fmla="*/ 2147483647 h 1093"/>
                <a:gd name="T6" fmla="*/ 2147483647 w 880"/>
                <a:gd name="T7" fmla="*/ 2147483647 h 1093"/>
                <a:gd name="T8" fmla="*/ 2147483647 w 880"/>
                <a:gd name="T9" fmla="*/ 2147483647 h 1093"/>
                <a:gd name="T10" fmla="*/ 2147483647 w 880"/>
                <a:gd name="T11" fmla="*/ 2147483647 h 1093"/>
                <a:gd name="T12" fmla="*/ 2147483647 w 880"/>
                <a:gd name="T13" fmla="*/ 2147483647 h 1093"/>
                <a:gd name="T14" fmla="*/ 2147483647 w 880"/>
                <a:gd name="T15" fmla="*/ 2147483647 h 1093"/>
                <a:gd name="T16" fmla="*/ 2147483647 w 880"/>
                <a:gd name="T17" fmla="*/ 2147483647 h 1093"/>
                <a:gd name="T18" fmla="*/ 2147483647 w 880"/>
                <a:gd name="T19" fmla="*/ 2147483647 h 1093"/>
                <a:gd name="T20" fmla="*/ 2147483647 w 880"/>
                <a:gd name="T21" fmla="*/ 2147483647 h 1093"/>
                <a:gd name="T22" fmla="*/ 2147483647 w 880"/>
                <a:gd name="T23" fmla="*/ 2147483647 h 1093"/>
                <a:gd name="T24" fmla="*/ 2147483647 w 880"/>
                <a:gd name="T25" fmla="*/ 2147483647 h 1093"/>
                <a:gd name="T26" fmla="*/ 2147483647 w 880"/>
                <a:gd name="T27" fmla="*/ 2147483647 h 1093"/>
                <a:gd name="T28" fmla="*/ 2147483647 w 880"/>
                <a:gd name="T29" fmla="*/ 2147483647 h 1093"/>
                <a:gd name="T30" fmla="*/ 2147483647 w 880"/>
                <a:gd name="T31" fmla="*/ 2147483647 h 1093"/>
                <a:gd name="T32" fmla="*/ 2147483647 w 880"/>
                <a:gd name="T33" fmla="*/ 2147483647 h 1093"/>
                <a:gd name="T34" fmla="*/ 2147483647 w 880"/>
                <a:gd name="T35" fmla="*/ 2147483647 h 1093"/>
                <a:gd name="T36" fmla="*/ 2147483647 w 880"/>
                <a:gd name="T37" fmla="*/ 2147483647 h 1093"/>
                <a:gd name="T38" fmla="*/ 2147483647 w 880"/>
                <a:gd name="T39" fmla="*/ 2147483647 h 1093"/>
                <a:gd name="T40" fmla="*/ 2147483647 w 880"/>
                <a:gd name="T41" fmla="*/ 2147483647 h 1093"/>
                <a:gd name="T42" fmla="*/ 2147483647 w 880"/>
                <a:gd name="T43" fmla="*/ 2147483647 h 1093"/>
                <a:gd name="T44" fmla="*/ 2147483647 w 880"/>
                <a:gd name="T45" fmla="*/ 2147483647 h 1093"/>
                <a:gd name="T46" fmla="*/ 2147483647 w 880"/>
                <a:gd name="T47" fmla="*/ 2147483647 h 1093"/>
                <a:gd name="T48" fmla="*/ 2147483647 w 880"/>
                <a:gd name="T49" fmla="*/ 2147483647 h 1093"/>
                <a:gd name="T50" fmla="*/ 2147483647 w 880"/>
                <a:gd name="T51" fmla="*/ 2147483647 h 1093"/>
                <a:gd name="T52" fmla="*/ 2147483647 w 880"/>
                <a:gd name="T53" fmla="*/ 2147483647 h 1093"/>
                <a:gd name="T54" fmla="*/ 2147483647 w 880"/>
                <a:gd name="T55" fmla="*/ 2147483647 h 1093"/>
                <a:gd name="T56" fmla="*/ 2147483647 w 880"/>
                <a:gd name="T57" fmla="*/ 2147483647 h 1093"/>
                <a:gd name="T58" fmla="*/ 2147483647 w 880"/>
                <a:gd name="T59" fmla="*/ 2147483647 h 1093"/>
                <a:gd name="T60" fmla="*/ 2147483647 w 880"/>
                <a:gd name="T61" fmla="*/ 2147483647 h 1093"/>
                <a:gd name="T62" fmla="*/ 2147483647 w 880"/>
                <a:gd name="T63" fmla="*/ 2147483647 h 1093"/>
                <a:gd name="T64" fmla="*/ 2147483647 w 880"/>
                <a:gd name="T65" fmla="*/ 2147483647 h 1093"/>
                <a:gd name="T66" fmla="*/ 2147483647 w 880"/>
                <a:gd name="T67" fmla="*/ 2147483647 h 1093"/>
                <a:gd name="T68" fmla="*/ 2147483647 w 880"/>
                <a:gd name="T69" fmla="*/ 2147483647 h 1093"/>
                <a:gd name="T70" fmla="*/ 2147483647 w 880"/>
                <a:gd name="T71" fmla="*/ 2147483647 h 1093"/>
                <a:gd name="T72" fmla="*/ 2147483647 w 880"/>
                <a:gd name="T73" fmla="*/ 2147483647 h 1093"/>
                <a:gd name="T74" fmla="*/ 2147483647 w 880"/>
                <a:gd name="T75" fmla="*/ 2147483647 h 1093"/>
                <a:gd name="T76" fmla="*/ 2147483647 w 880"/>
                <a:gd name="T77" fmla="*/ 2147483647 h 1093"/>
                <a:gd name="T78" fmla="*/ 2147483647 w 880"/>
                <a:gd name="T79" fmla="*/ 2147483647 h 1093"/>
                <a:gd name="T80" fmla="*/ 2147483647 w 880"/>
                <a:gd name="T81" fmla="*/ 2147483647 h 1093"/>
                <a:gd name="T82" fmla="*/ 2147483647 w 880"/>
                <a:gd name="T83" fmla="*/ 2147483647 h 1093"/>
                <a:gd name="T84" fmla="*/ 2147483647 w 880"/>
                <a:gd name="T85" fmla="*/ 2147483647 h 1093"/>
                <a:gd name="T86" fmla="*/ 2147483647 w 880"/>
                <a:gd name="T87" fmla="*/ 2147483647 h 1093"/>
                <a:gd name="T88" fmla="*/ 2147483647 w 880"/>
                <a:gd name="T89" fmla="*/ 2147483647 h 1093"/>
                <a:gd name="T90" fmla="*/ 2147483647 w 880"/>
                <a:gd name="T91" fmla="*/ 2147483647 h 1093"/>
                <a:gd name="T92" fmla="*/ 2147483647 w 880"/>
                <a:gd name="T93" fmla="*/ 2147483647 h 1093"/>
                <a:gd name="T94" fmla="*/ 2147483647 w 880"/>
                <a:gd name="T95" fmla="*/ 2147483647 h 1093"/>
                <a:gd name="T96" fmla="*/ 2147483647 w 880"/>
                <a:gd name="T97" fmla="*/ 2147483647 h 1093"/>
                <a:gd name="T98" fmla="*/ 2147483647 w 880"/>
                <a:gd name="T99" fmla="*/ 2147483647 h 1093"/>
                <a:gd name="T100" fmla="*/ 2147483647 w 880"/>
                <a:gd name="T101" fmla="*/ 2147483647 h 1093"/>
                <a:gd name="T102" fmla="*/ 2147483647 w 880"/>
                <a:gd name="T103" fmla="*/ 2147483647 h 1093"/>
                <a:gd name="T104" fmla="*/ 2147483647 w 880"/>
                <a:gd name="T105" fmla="*/ 2147483647 h 1093"/>
                <a:gd name="T106" fmla="*/ 2147483647 w 880"/>
                <a:gd name="T107" fmla="*/ 2147483647 h 1093"/>
                <a:gd name="T108" fmla="*/ 2147483647 w 880"/>
                <a:gd name="T109" fmla="*/ 2147483647 h 1093"/>
                <a:gd name="T110" fmla="*/ 2147483647 w 880"/>
                <a:gd name="T111" fmla="*/ 2147483647 h 1093"/>
                <a:gd name="T112" fmla="*/ 2147483647 w 880"/>
                <a:gd name="T113" fmla="*/ 2147483647 h 1093"/>
                <a:gd name="T114" fmla="*/ 2147483647 w 880"/>
                <a:gd name="T115" fmla="*/ 2147483647 h 1093"/>
                <a:gd name="T116" fmla="*/ 2147483647 w 880"/>
                <a:gd name="T117" fmla="*/ 2147483647 h 1093"/>
                <a:gd name="T118" fmla="*/ 2147483647 w 880"/>
                <a:gd name="T119" fmla="*/ 2147483647 h 1093"/>
                <a:gd name="T120" fmla="*/ 2147483647 w 880"/>
                <a:gd name="T121" fmla="*/ 2147483647 h 109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880"/>
                <a:gd name="T184" fmla="*/ 0 h 1093"/>
                <a:gd name="T185" fmla="*/ 880 w 880"/>
                <a:gd name="T186" fmla="*/ 1093 h 109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880" h="1093">
                  <a:moveTo>
                    <a:pt x="17" y="939"/>
                  </a:moveTo>
                  <a:lnTo>
                    <a:pt x="14" y="937"/>
                  </a:lnTo>
                  <a:lnTo>
                    <a:pt x="12" y="934"/>
                  </a:lnTo>
                  <a:lnTo>
                    <a:pt x="12" y="931"/>
                  </a:lnTo>
                  <a:lnTo>
                    <a:pt x="13" y="922"/>
                  </a:lnTo>
                  <a:lnTo>
                    <a:pt x="16" y="922"/>
                  </a:lnTo>
                  <a:lnTo>
                    <a:pt x="18" y="926"/>
                  </a:lnTo>
                  <a:lnTo>
                    <a:pt x="19" y="928"/>
                  </a:lnTo>
                  <a:lnTo>
                    <a:pt x="18" y="937"/>
                  </a:lnTo>
                  <a:lnTo>
                    <a:pt x="17" y="939"/>
                  </a:lnTo>
                  <a:close/>
                  <a:moveTo>
                    <a:pt x="211" y="1002"/>
                  </a:moveTo>
                  <a:lnTo>
                    <a:pt x="207" y="1017"/>
                  </a:lnTo>
                  <a:lnTo>
                    <a:pt x="190" y="1018"/>
                  </a:lnTo>
                  <a:lnTo>
                    <a:pt x="155" y="1050"/>
                  </a:lnTo>
                  <a:lnTo>
                    <a:pt x="132" y="1076"/>
                  </a:lnTo>
                  <a:lnTo>
                    <a:pt x="94" y="1093"/>
                  </a:lnTo>
                  <a:lnTo>
                    <a:pt x="58" y="1082"/>
                  </a:lnTo>
                  <a:lnTo>
                    <a:pt x="25" y="1057"/>
                  </a:lnTo>
                  <a:lnTo>
                    <a:pt x="7" y="1025"/>
                  </a:lnTo>
                  <a:lnTo>
                    <a:pt x="18" y="1001"/>
                  </a:lnTo>
                  <a:lnTo>
                    <a:pt x="29" y="1003"/>
                  </a:lnTo>
                  <a:lnTo>
                    <a:pt x="43" y="976"/>
                  </a:lnTo>
                  <a:lnTo>
                    <a:pt x="38" y="968"/>
                  </a:lnTo>
                  <a:lnTo>
                    <a:pt x="26" y="973"/>
                  </a:lnTo>
                  <a:lnTo>
                    <a:pt x="8" y="974"/>
                  </a:lnTo>
                  <a:lnTo>
                    <a:pt x="6" y="959"/>
                  </a:lnTo>
                  <a:lnTo>
                    <a:pt x="27" y="947"/>
                  </a:lnTo>
                  <a:lnTo>
                    <a:pt x="30" y="932"/>
                  </a:lnTo>
                  <a:lnTo>
                    <a:pt x="47" y="915"/>
                  </a:lnTo>
                  <a:lnTo>
                    <a:pt x="56" y="912"/>
                  </a:lnTo>
                  <a:lnTo>
                    <a:pt x="52" y="905"/>
                  </a:lnTo>
                  <a:lnTo>
                    <a:pt x="67" y="888"/>
                  </a:lnTo>
                  <a:lnTo>
                    <a:pt x="71" y="890"/>
                  </a:lnTo>
                  <a:lnTo>
                    <a:pt x="71" y="898"/>
                  </a:lnTo>
                  <a:lnTo>
                    <a:pt x="74" y="893"/>
                  </a:lnTo>
                  <a:lnTo>
                    <a:pt x="76" y="886"/>
                  </a:lnTo>
                  <a:lnTo>
                    <a:pt x="88" y="881"/>
                  </a:lnTo>
                  <a:lnTo>
                    <a:pt x="81" y="880"/>
                  </a:lnTo>
                  <a:lnTo>
                    <a:pt x="73" y="881"/>
                  </a:lnTo>
                  <a:lnTo>
                    <a:pt x="70" y="874"/>
                  </a:lnTo>
                  <a:lnTo>
                    <a:pt x="62" y="879"/>
                  </a:lnTo>
                  <a:lnTo>
                    <a:pt x="44" y="901"/>
                  </a:lnTo>
                  <a:lnTo>
                    <a:pt x="37" y="905"/>
                  </a:lnTo>
                  <a:lnTo>
                    <a:pt x="35" y="913"/>
                  </a:lnTo>
                  <a:lnTo>
                    <a:pt x="30" y="921"/>
                  </a:lnTo>
                  <a:lnTo>
                    <a:pt x="22" y="926"/>
                  </a:lnTo>
                  <a:lnTo>
                    <a:pt x="19" y="918"/>
                  </a:lnTo>
                  <a:lnTo>
                    <a:pt x="26" y="914"/>
                  </a:lnTo>
                  <a:lnTo>
                    <a:pt x="32" y="914"/>
                  </a:lnTo>
                  <a:lnTo>
                    <a:pt x="27" y="903"/>
                  </a:lnTo>
                  <a:lnTo>
                    <a:pt x="28" y="897"/>
                  </a:lnTo>
                  <a:lnTo>
                    <a:pt x="23" y="902"/>
                  </a:lnTo>
                  <a:lnTo>
                    <a:pt x="17" y="904"/>
                  </a:lnTo>
                  <a:lnTo>
                    <a:pt x="13" y="895"/>
                  </a:lnTo>
                  <a:lnTo>
                    <a:pt x="13" y="888"/>
                  </a:lnTo>
                  <a:lnTo>
                    <a:pt x="25" y="881"/>
                  </a:lnTo>
                  <a:lnTo>
                    <a:pt x="23" y="878"/>
                  </a:lnTo>
                  <a:lnTo>
                    <a:pt x="38" y="865"/>
                  </a:lnTo>
                  <a:lnTo>
                    <a:pt x="31" y="865"/>
                  </a:lnTo>
                  <a:lnTo>
                    <a:pt x="21" y="870"/>
                  </a:lnTo>
                  <a:lnTo>
                    <a:pt x="16" y="869"/>
                  </a:lnTo>
                  <a:lnTo>
                    <a:pt x="11" y="854"/>
                  </a:lnTo>
                  <a:lnTo>
                    <a:pt x="22" y="832"/>
                  </a:lnTo>
                  <a:lnTo>
                    <a:pt x="35" y="836"/>
                  </a:lnTo>
                  <a:lnTo>
                    <a:pt x="42" y="832"/>
                  </a:lnTo>
                  <a:lnTo>
                    <a:pt x="81" y="835"/>
                  </a:lnTo>
                  <a:lnTo>
                    <a:pt x="89" y="847"/>
                  </a:lnTo>
                  <a:lnTo>
                    <a:pt x="88" y="855"/>
                  </a:lnTo>
                  <a:lnTo>
                    <a:pt x="96" y="851"/>
                  </a:lnTo>
                  <a:lnTo>
                    <a:pt x="99" y="850"/>
                  </a:lnTo>
                  <a:lnTo>
                    <a:pt x="95" y="844"/>
                  </a:lnTo>
                  <a:lnTo>
                    <a:pt x="96" y="837"/>
                  </a:lnTo>
                  <a:lnTo>
                    <a:pt x="121" y="827"/>
                  </a:lnTo>
                  <a:lnTo>
                    <a:pt x="117" y="825"/>
                  </a:lnTo>
                  <a:lnTo>
                    <a:pt x="107" y="828"/>
                  </a:lnTo>
                  <a:lnTo>
                    <a:pt x="111" y="816"/>
                  </a:lnTo>
                  <a:lnTo>
                    <a:pt x="118" y="806"/>
                  </a:lnTo>
                  <a:lnTo>
                    <a:pt x="118" y="803"/>
                  </a:lnTo>
                  <a:lnTo>
                    <a:pt x="109" y="807"/>
                  </a:lnTo>
                  <a:lnTo>
                    <a:pt x="104" y="823"/>
                  </a:lnTo>
                  <a:lnTo>
                    <a:pt x="96" y="830"/>
                  </a:lnTo>
                  <a:lnTo>
                    <a:pt x="92" y="828"/>
                  </a:lnTo>
                  <a:lnTo>
                    <a:pt x="78" y="829"/>
                  </a:lnTo>
                  <a:lnTo>
                    <a:pt x="75" y="826"/>
                  </a:lnTo>
                  <a:lnTo>
                    <a:pt x="78" y="816"/>
                  </a:lnTo>
                  <a:lnTo>
                    <a:pt x="78" y="809"/>
                  </a:lnTo>
                  <a:lnTo>
                    <a:pt x="67" y="828"/>
                  </a:lnTo>
                  <a:lnTo>
                    <a:pt x="54" y="823"/>
                  </a:lnTo>
                  <a:lnTo>
                    <a:pt x="31" y="829"/>
                  </a:lnTo>
                  <a:lnTo>
                    <a:pt x="20" y="825"/>
                  </a:lnTo>
                  <a:lnTo>
                    <a:pt x="18" y="811"/>
                  </a:lnTo>
                  <a:lnTo>
                    <a:pt x="29" y="795"/>
                  </a:lnTo>
                  <a:lnTo>
                    <a:pt x="21" y="778"/>
                  </a:lnTo>
                  <a:lnTo>
                    <a:pt x="41" y="767"/>
                  </a:lnTo>
                  <a:lnTo>
                    <a:pt x="49" y="772"/>
                  </a:lnTo>
                  <a:lnTo>
                    <a:pt x="70" y="773"/>
                  </a:lnTo>
                  <a:lnTo>
                    <a:pt x="78" y="769"/>
                  </a:lnTo>
                  <a:lnTo>
                    <a:pt x="76" y="767"/>
                  </a:lnTo>
                  <a:lnTo>
                    <a:pt x="62" y="768"/>
                  </a:lnTo>
                  <a:lnTo>
                    <a:pt x="60" y="766"/>
                  </a:lnTo>
                  <a:lnTo>
                    <a:pt x="67" y="761"/>
                  </a:lnTo>
                  <a:lnTo>
                    <a:pt x="53" y="764"/>
                  </a:lnTo>
                  <a:lnTo>
                    <a:pt x="34" y="761"/>
                  </a:lnTo>
                  <a:lnTo>
                    <a:pt x="33" y="759"/>
                  </a:lnTo>
                  <a:lnTo>
                    <a:pt x="36" y="743"/>
                  </a:lnTo>
                  <a:lnTo>
                    <a:pt x="66" y="746"/>
                  </a:lnTo>
                  <a:lnTo>
                    <a:pt x="92" y="707"/>
                  </a:lnTo>
                  <a:lnTo>
                    <a:pt x="121" y="715"/>
                  </a:lnTo>
                  <a:lnTo>
                    <a:pt x="127" y="710"/>
                  </a:lnTo>
                  <a:lnTo>
                    <a:pt x="109" y="692"/>
                  </a:lnTo>
                  <a:lnTo>
                    <a:pt x="117" y="683"/>
                  </a:lnTo>
                  <a:lnTo>
                    <a:pt x="137" y="673"/>
                  </a:lnTo>
                  <a:lnTo>
                    <a:pt x="194" y="646"/>
                  </a:lnTo>
                  <a:lnTo>
                    <a:pt x="217" y="636"/>
                  </a:lnTo>
                  <a:lnTo>
                    <a:pt x="225" y="651"/>
                  </a:lnTo>
                  <a:lnTo>
                    <a:pt x="224" y="656"/>
                  </a:lnTo>
                  <a:lnTo>
                    <a:pt x="233" y="657"/>
                  </a:lnTo>
                  <a:lnTo>
                    <a:pt x="234" y="651"/>
                  </a:lnTo>
                  <a:lnTo>
                    <a:pt x="241" y="651"/>
                  </a:lnTo>
                  <a:lnTo>
                    <a:pt x="253" y="647"/>
                  </a:lnTo>
                  <a:lnTo>
                    <a:pt x="254" y="645"/>
                  </a:lnTo>
                  <a:lnTo>
                    <a:pt x="250" y="640"/>
                  </a:lnTo>
                  <a:lnTo>
                    <a:pt x="263" y="630"/>
                  </a:lnTo>
                  <a:lnTo>
                    <a:pt x="269" y="630"/>
                  </a:lnTo>
                  <a:lnTo>
                    <a:pt x="280" y="622"/>
                  </a:lnTo>
                  <a:lnTo>
                    <a:pt x="278" y="619"/>
                  </a:lnTo>
                  <a:lnTo>
                    <a:pt x="259" y="630"/>
                  </a:lnTo>
                  <a:lnTo>
                    <a:pt x="233" y="645"/>
                  </a:lnTo>
                  <a:lnTo>
                    <a:pt x="225" y="635"/>
                  </a:lnTo>
                  <a:lnTo>
                    <a:pt x="229" y="625"/>
                  </a:lnTo>
                  <a:lnTo>
                    <a:pt x="221" y="628"/>
                  </a:lnTo>
                  <a:lnTo>
                    <a:pt x="220" y="618"/>
                  </a:lnTo>
                  <a:lnTo>
                    <a:pt x="266" y="561"/>
                  </a:lnTo>
                  <a:lnTo>
                    <a:pt x="277" y="569"/>
                  </a:lnTo>
                  <a:lnTo>
                    <a:pt x="286" y="563"/>
                  </a:lnTo>
                  <a:lnTo>
                    <a:pt x="282" y="547"/>
                  </a:lnTo>
                  <a:lnTo>
                    <a:pt x="285" y="535"/>
                  </a:lnTo>
                  <a:lnTo>
                    <a:pt x="306" y="516"/>
                  </a:lnTo>
                  <a:lnTo>
                    <a:pt x="316" y="520"/>
                  </a:lnTo>
                  <a:lnTo>
                    <a:pt x="320" y="514"/>
                  </a:lnTo>
                  <a:lnTo>
                    <a:pt x="310" y="506"/>
                  </a:lnTo>
                  <a:lnTo>
                    <a:pt x="320" y="487"/>
                  </a:lnTo>
                  <a:lnTo>
                    <a:pt x="329" y="498"/>
                  </a:lnTo>
                  <a:lnTo>
                    <a:pt x="331" y="495"/>
                  </a:lnTo>
                  <a:lnTo>
                    <a:pt x="324" y="478"/>
                  </a:lnTo>
                  <a:lnTo>
                    <a:pt x="335" y="456"/>
                  </a:lnTo>
                  <a:lnTo>
                    <a:pt x="346" y="459"/>
                  </a:lnTo>
                  <a:lnTo>
                    <a:pt x="345" y="445"/>
                  </a:lnTo>
                  <a:lnTo>
                    <a:pt x="328" y="453"/>
                  </a:lnTo>
                  <a:lnTo>
                    <a:pt x="328" y="450"/>
                  </a:lnTo>
                  <a:lnTo>
                    <a:pt x="344" y="435"/>
                  </a:lnTo>
                  <a:lnTo>
                    <a:pt x="347" y="428"/>
                  </a:lnTo>
                  <a:lnTo>
                    <a:pt x="357" y="427"/>
                  </a:lnTo>
                  <a:lnTo>
                    <a:pt x="359" y="422"/>
                  </a:lnTo>
                  <a:lnTo>
                    <a:pt x="350" y="417"/>
                  </a:lnTo>
                  <a:lnTo>
                    <a:pt x="356" y="393"/>
                  </a:lnTo>
                  <a:lnTo>
                    <a:pt x="373" y="368"/>
                  </a:lnTo>
                  <a:lnTo>
                    <a:pt x="383" y="368"/>
                  </a:lnTo>
                  <a:lnTo>
                    <a:pt x="394" y="353"/>
                  </a:lnTo>
                  <a:lnTo>
                    <a:pt x="390" y="344"/>
                  </a:lnTo>
                  <a:lnTo>
                    <a:pt x="406" y="322"/>
                  </a:lnTo>
                  <a:lnTo>
                    <a:pt x="411" y="322"/>
                  </a:lnTo>
                  <a:lnTo>
                    <a:pt x="414" y="328"/>
                  </a:lnTo>
                  <a:lnTo>
                    <a:pt x="425" y="330"/>
                  </a:lnTo>
                  <a:lnTo>
                    <a:pt x="436" y="319"/>
                  </a:lnTo>
                  <a:lnTo>
                    <a:pt x="425" y="323"/>
                  </a:lnTo>
                  <a:lnTo>
                    <a:pt x="420" y="321"/>
                  </a:lnTo>
                  <a:lnTo>
                    <a:pt x="419" y="319"/>
                  </a:lnTo>
                  <a:lnTo>
                    <a:pt x="424" y="318"/>
                  </a:lnTo>
                  <a:lnTo>
                    <a:pt x="427" y="311"/>
                  </a:lnTo>
                  <a:lnTo>
                    <a:pt x="425" y="295"/>
                  </a:lnTo>
                  <a:lnTo>
                    <a:pt x="431" y="286"/>
                  </a:lnTo>
                  <a:lnTo>
                    <a:pt x="431" y="281"/>
                  </a:lnTo>
                  <a:lnTo>
                    <a:pt x="438" y="280"/>
                  </a:lnTo>
                  <a:lnTo>
                    <a:pt x="440" y="272"/>
                  </a:lnTo>
                  <a:lnTo>
                    <a:pt x="443" y="271"/>
                  </a:lnTo>
                  <a:lnTo>
                    <a:pt x="447" y="293"/>
                  </a:lnTo>
                  <a:lnTo>
                    <a:pt x="451" y="292"/>
                  </a:lnTo>
                  <a:lnTo>
                    <a:pt x="451" y="285"/>
                  </a:lnTo>
                  <a:lnTo>
                    <a:pt x="456" y="287"/>
                  </a:lnTo>
                  <a:lnTo>
                    <a:pt x="452" y="273"/>
                  </a:lnTo>
                  <a:lnTo>
                    <a:pt x="456" y="274"/>
                  </a:lnTo>
                  <a:lnTo>
                    <a:pt x="456" y="269"/>
                  </a:lnTo>
                  <a:lnTo>
                    <a:pt x="450" y="260"/>
                  </a:lnTo>
                  <a:lnTo>
                    <a:pt x="452" y="256"/>
                  </a:lnTo>
                  <a:lnTo>
                    <a:pt x="460" y="250"/>
                  </a:lnTo>
                  <a:lnTo>
                    <a:pt x="467" y="252"/>
                  </a:lnTo>
                  <a:lnTo>
                    <a:pt x="468" y="255"/>
                  </a:lnTo>
                  <a:lnTo>
                    <a:pt x="483" y="260"/>
                  </a:lnTo>
                  <a:lnTo>
                    <a:pt x="487" y="248"/>
                  </a:lnTo>
                  <a:lnTo>
                    <a:pt x="493" y="248"/>
                  </a:lnTo>
                  <a:lnTo>
                    <a:pt x="488" y="242"/>
                  </a:lnTo>
                  <a:lnTo>
                    <a:pt x="482" y="246"/>
                  </a:lnTo>
                  <a:lnTo>
                    <a:pt x="473" y="241"/>
                  </a:lnTo>
                  <a:lnTo>
                    <a:pt x="465" y="247"/>
                  </a:lnTo>
                  <a:lnTo>
                    <a:pt x="458" y="243"/>
                  </a:lnTo>
                  <a:lnTo>
                    <a:pt x="465" y="233"/>
                  </a:lnTo>
                  <a:lnTo>
                    <a:pt x="489" y="227"/>
                  </a:lnTo>
                  <a:lnTo>
                    <a:pt x="485" y="222"/>
                  </a:lnTo>
                  <a:lnTo>
                    <a:pt x="487" y="221"/>
                  </a:lnTo>
                  <a:lnTo>
                    <a:pt x="494" y="223"/>
                  </a:lnTo>
                  <a:lnTo>
                    <a:pt x="492" y="214"/>
                  </a:lnTo>
                  <a:lnTo>
                    <a:pt x="490" y="212"/>
                  </a:lnTo>
                  <a:lnTo>
                    <a:pt x="488" y="207"/>
                  </a:lnTo>
                  <a:lnTo>
                    <a:pt x="490" y="197"/>
                  </a:lnTo>
                  <a:lnTo>
                    <a:pt x="498" y="191"/>
                  </a:lnTo>
                  <a:lnTo>
                    <a:pt x="507" y="187"/>
                  </a:lnTo>
                  <a:lnTo>
                    <a:pt x="504" y="175"/>
                  </a:lnTo>
                  <a:lnTo>
                    <a:pt x="508" y="163"/>
                  </a:lnTo>
                  <a:lnTo>
                    <a:pt x="511" y="166"/>
                  </a:lnTo>
                  <a:lnTo>
                    <a:pt x="509" y="176"/>
                  </a:lnTo>
                  <a:lnTo>
                    <a:pt x="514" y="173"/>
                  </a:lnTo>
                  <a:lnTo>
                    <a:pt x="522" y="180"/>
                  </a:lnTo>
                  <a:lnTo>
                    <a:pt x="527" y="174"/>
                  </a:lnTo>
                  <a:lnTo>
                    <a:pt x="519" y="167"/>
                  </a:lnTo>
                  <a:lnTo>
                    <a:pt x="515" y="159"/>
                  </a:lnTo>
                  <a:lnTo>
                    <a:pt x="522" y="158"/>
                  </a:lnTo>
                  <a:lnTo>
                    <a:pt x="532" y="170"/>
                  </a:lnTo>
                  <a:lnTo>
                    <a:pt x="538" y="173"/>
                  </a:lnTo>
                  <a:lnTo>
                    <a:pt x="543" y="182"/>
                  </a:lnTo>
                  <a:lnTo>
                    <a:pt x="547" y="182"/>
                  </a:lnTo>
                  <a:lnTo>
                    <a:pt x="547" y="177"/>
                  </a:lnTo>
                  <a:lnTo>
                    <a:pt x="543" y="170"/>
                  </a:lnTo>
                  <a:lnTo>
                    <a:pt x="538" y="169"/>
                  </a:lnTo>
                  <a:lnTo>
                    <a:pt x="532" y="161"/>
                  </a:lnTo>
                  <a:lnTo>
                    <a:pt x="530" y="148"/>
                  </a:lnTo>
                  <a:lnTo>
                    <a:pt x="535" y="138"/>
                  </a:lnTo>
                  <a:lnTo>
                    <a:pt x="549" y="136"/>
                  </a:lnTo>
                  <a:lnTo>
                    <a:pt x="549" y="161"/>
                  </a:lnTo>
                  <a:lnTo>
                    <a:pt x="551" y="163"/>
                  </a:lnTo>
                  <a:lnTo>
                    <a:pt x="554" y="140"/>
                  </a:lnTo>
                  <a:lnTo>
                    <a:pt x="561" y="125"/>
                  </a:lnTo>
                  <a:lnTo>
                    <a:pt x="567" y="123"/>
                  </a:lnTo>
                  <a:lnTo>
                    <a:pt x="569" y="133"/>
                  </a:lnTo>
                  <a:lnTo>
                    <a:pt x="570" y="155"/>
                  </a:lnTo>
                  <a:lnTo>
                    <a:pt x="566" y="167"/>
                  </a:lnTo>
                  <a:lnTo>
                    <a:pt x="565" y="172"/>
                  </a:lnTo>
                  <a:lnTo>
                    <a:pt x="568" y="167"/>
                  </a:lnTo>
                  <a:lnTo>
                    <a:pt x="572" y="156"/>
                  </a:lnTo>
                  <a:lnTo>
                    <a:pt x="579" y="148"/>
                  </a:lnTo>
                  <a:lnTo>
                    <a:pt x="576" y="137"/>
                  </a:lnTo>
                  <a:lnTo>
                    <a:pt x="579" y="135"/>
                  </a:lnTo>
                  <a:lnTo>
                    <a:pt x="584" y="123"/>
                  </a:lnTo>
                  <a:lnTo>
                    <a:pt x="588" y="121"/>
                  </a:lnTo>
                  <a:lnTo>
                    <a:pt x="589" y="131"/>
                  </a:lnTo>
                  <a:lnTo>
                    <a:pt x="591" y="128"/>
                  </a:lnTo>
                  <a:lnTo>
                    <a:pt x="593" y="128"/>
                  </a:lnTo>
                  <a:lnTo>
                    <a:pt x="595" y="122"/>
                  </a:lnTo>
                  <a:lnTo>
                    <a:pt x="598" y="122"/>
                  </a:lnTo>
                  <a:lnTo>
                    <a:pt x="595" y="112"/>
                  </a:lnTo>
                  <a:lnTo>
                    <a:pt x="599" y="115"/>
                  </a:lnTo>
                  <a:lnTo>
                    <a:pt x="615" y="133"/>
                  </a:lnTo>
                  <a:lnTo>
                    <a:pt x="619" y="136"/>
                  </a:lnTo>
                  <a:lnTo>
                    <a:pt x="616" y="123"/>
                  </a:lnTo>
                  <a:lnTo>
                    <a:pt x="615" y="106"/>
                  </a:lnTo>
                  <a:lnTo>
                    <a:pt x="612" y="106"/>
                  </a:lnTo>
                  <a:lnTo>
                    <a:pt x="602" y="102"/>
                  </a:lnTo>
                  <a:lnTo>
                    <a:pt x="601" y="89"/>
                  </a:lnTo>
                  <a:lnTo>
                    <a:pt x="609" y="101"/>
                  </a:lnTo>
                  <a:lnTo>
                    <a:pt x="609" y="92"/>
                  </a:lnTo>
                  <a:lnTo>
                    <a:pt x="611" y="89"/>
                  </a:lnTo>
                  <a:lnTo>
                    <a:pt x="613" y="91"/>
                  </a:lnTo>
                  <a:lnTo>
                    <a:pt x="616" y="89"/>
                  </a:lnTo>
                  <a:lnTo>
                    <a:pt x="617" y="93"/>
                  </a:lnTo>
                  <a:lnTo>
                    <a:pt x="619" y="92"/>
                  </a:lnTo>
                  <a:lnTo>
                    <a:pt x="622" y="100"/>
                  </a:lnTo>
                  <a:lnTo>
                    <a:pt x="628" y="100"/>
                  </a:lnTo>
                  <a:lnTo>
                    <a:pt x="626" y="94"/>
                  </a:lnTo>
                  <a:lnTo>
                    <a:pt x="638" y="93"/>
                  </a:lnTo>
                  <a:lnTo>
                    <a:pt x="643" y="95"/>
                  </a:lnTo>
                  <a:lnTo>
                    <a:pt x="640" y="101"/>
                  </a:lnTo>
                  <a:lnTo>
                    <a:pt x="648" y="102"/>
                  </a:lnTo>
                  <a:lnTo>
                    <a:pt x="645" y="104"/>
                  </a:lnTo>
                  <a:lnTo>
                    <a:pt x="649" y="112"/>
                  </a:lnTo>
                  <a:lnTo>
                    <a:pt x="653" y="111"/>
                  </a:lnTo>
                  <a:lnTo>
                    <a:pt x="653" y="97"/>
                  </a:lnTo>
                  <a:lnTo>
                    <a:pt x="651" y="93"/>
                  </a:lnTo>
                  <a:lnTo>
                    <a:pt x="665" y="68"/>
                  </a:lnTo>
                  <a:lnTo>
                    <a:pt x="678" y="66"/>
                  </a:lnTo>
                  <a:lnTo>
                    <a:pt x="675" y="61"/>
                  </a:lnTo>
                  <a:lnTo>
                    <a:pt x="685" y="50"/>
                  </a:lnTo>
                  <a:lnTo>
                    <a:pt x="679" y="44"/>
                  </a:lnTo>
                  <a:lnTo>
                    <a:pt x="675" y="37"/>
                  </a:lnTo>
                  <a:lnTo>
                    <a:pt x="682" y="39"/>
                  </a:lnTo>
                  <a:lnTo>
                    <a:pt x="681" y="27"/>
                  </a:lnTo>
                  <a:lnTo>
                    <a:pt x="686" y="26"/>
                  </a:lnTo>
                  <a:lnTo>
                    <a:pt x="687" y="29"/>
                  </a:lnTo>
                  <a:lnTo>
                    <a:pt x="692" y="22"/>
                  </a:lnTo>
                  <a:lnTo>
                    <a:pt x="692" y="26"/>
                  </a:lnTo>
                  <a:lnTo>
                    <a:pt x="699" y="30"/>
                  </a:lnTo>
                  <a:lnTo>
                    <a:pt x="700" y="36"/>
                  </a:lnTo>
                  <a:lnTo>
                    <a:pt x="704" y="35"/>
                  </a:lnTo>
                  <a:lnTo>
                    <a:pt x="711" y="28"/>
                  </a:lnTo>
                  <a:lnTo>
                    <a:pt x="717" y="30"/>
                  </a:lnTo>
                  <a:lnTo>
                    <a:pt x="705" y="54"/>
                  </a:lnTo>
                  <a:lnTo>
                    <a:pt x="704" y="79"/>
                  </a:lnTo>
                  <a:lnTo>
                    <a:pt x="702" y="82"/>
                  </a:lnTo>
                  <a:lnTo>
                    <a:pt x="700" y="86"/>
                  </a:lnTo>
                  <a:lnTo>
                    <a:pt x="702" y="98"/>
                  </a:lnTo>
                  <a:lnTo>
                    <a:pt x="706" y="95"/>
                  </a:lnTo>
                  <a:lnTo>
                    <a:pt x="711" y="81"/>
                  </a:lnTo>
                  <a:lnTo>
                    <a:pt x="718" y="57"/>
                  </a:lnTo>
                  <a:lnTo>
                    <a:pt x="732" y="28"/>
                  </a:lnTo>
                  <a:lnTo>
                    <a:pt x="733" y="21"/>
                  </a:lnTo>
                  <a:lnTo>
                    <a:pt x="739" y="19"/>
                  </a:lnTo>
                  <a:lnTo>
                    <a:pt x="742" y="35"/>
                  </a:lnTo>
                  <a:lnTo>
                    <a:pt x="739" y="40"/>
                  </a:lnTo>
                  <a:lnTo>
                    <a:pt x="744" y="47"/>
                  </a:lnTo>
                  <a:lnTo>
                    <a:pt x="744" y="64"/>
                  </a:lnTo>
                  <a:lnTo>
                    <a:pt x="750" y="55"/>
                  </a:lnTo>
                  <a:lnTo>
                    <a:pt x="756" y="55"/>
                  </a:lnTo>
                  <a:lnTo>
                    <a:pt x="754" y="47"/>
                  </a:lnTo>
                  <a:lnTo>
                    <a:pt x="755" y="42"/>
                  </a:lnTo>
                  <a:lnTo>
                    <a:pt x="760" y="40"/>
                  </a:lnTo>
                  <a:lnTo>
                    <a:pt x="758" y="35"/>
                  </a:lnTo>
                  <a:lnTo>
                    <a:pt x="762" y="19"/>
                  </a:lnTo>
                  <a:lnTo>
                    <a:pt x="763" y="1"/>
                  </a:lnTo>
                  <a:lnTo>
                    <a:pt x="769" y="6"/>
                  </a:lnTo>
                  <a:lnTo>
                    <a:pt x="775" y="0"/>
                  </a:lnTo>
                  <a:lnTo>
                    <a:pt x="782" y="2"/>
                  </a:lnTo>
                  <a:lnTo>
                    <a:pt x="782" y="7"/>
                  </a:lnTo>
                  <a:lnTo>
                    <a:pt x="788" y="6"/>
                  </a:lnTo>
                  <a:lnTo>
                    <a:pt x="789" y="14"/>
                  </a:lnTo>
                  <a:lnTo>
                    <a:pt x="787" y="21"/>
                  </a:lnTo>
                  <a:lnTo>
                    <a:pt x="778" y="22"/>
                  </a:lnTo>
                  <a:lnTo>
                    <a:pt x="775" y="26"/>
                  </a:lnTo>
                  <a:lnTo>
                    <a:pt x="780" y="30"/>
                  </a:lnTo>
                  <a:lnTo>
                    <a:pt x="775" y="38"/>
                  </a:lnTo>
                  <a:lnTo>
                    <a:pt x="779" y="37"/>
                  </a:lnTo>
                  <a:lnTo>
                    <a:pt x="786" y="30"/>
                  </a:lnTo>
                  <a:lnTo>
                    <a:pt x="789" y="35"/>
                  </a:lnTo>
                  <a:lnTo>
                    <a:pt x="781" y="48"/>
                  </a:lnTo>
                  <a:lnTo>
                    <a:pt x="783" y="50"/>
                  </a:lnTo>
                  <a:lnTo>
                    <a:pt x="789" y="48"/>
                  </a:lnTo>
                  <a:lnTo>
                    <a:pt x="792" y="50"/>
                  </a:lnTo>
                  <a:lnTo>
                    <a:pt x="800" y="46"/>
                  </a:lnTo>
                  <a:lnTo>
                    <a:pt x="795" y="24"/>
                  </a:lnTo>
                  <a:lnTo>
                    <a:pt x="798" y="14"/>
                  </a:lnTo>
                  <a:lnTo>
                    <a:pt x="810" y="11"/>
                  </a:lnTo>
                  <a:lnTo>
                    <a:pt x="814" y="15"/>
                  </a:lnTo>
                  <a:lnTo>
                    <a:pt x="817" y="25"/>
                  </a:lnTo>
                  <a:lnTo>
                    <a:pt x="827" y="19"/>
                  </a:lnTo>
                  <a:lnTo>
                    <a:pt x="829" y="25"/>
                  </a:lnTo>
                  <a:lnTo>
                    <a:pt x="832" y="24"/>
                  </a:lnTo>
                  <a:lnTo>
                    <a:pt x="834" y="18"/>
                  </a:lnTo>
                  <a:lnTo>
                    <a:pt x="847" y="25"/>
                  </a:lnTo>
                  <a:lnTo>
                    <a:pt x="843" y="29"/>
                  </a:lnTo>
                  <a:lnTo>
                    <a:pt x="848" y="30"/>
                  </a:lnTo>
                  <a:lnTo>
                    <a:pt x="856" y="29"/>
                  </a:lnTo>
                  <a:lnTo>
                    <a:pt x="862" y="35"/>
                  </a:lnTo>
                  <a:lnTo>
                    <a:pt x="869" y="36"/>
                  </a:lnTo>
                  <a:lnTo>
                    <a:pt x="871" y="42"/>
                  </a:lnTo>
                  <a:lnTo>
                    <a:pt x="862" y="50"/>
                  </a:lnTo>
                  <a:lnTo>
                    <a:pt x="852" y="62"/>
                  </a:lnTo>
                  <a:lnTo>
                    <a:pt x="847" y="69"/>
                  </a:lnTo>
                  <a:lnTo>
                    <a:pt x="807" y="68"/>
                  </a:lnTo>
                  <a:lnTo>
                    <a:pt x="807" y="72"/>
                  </a:lnTo>
                  <a:lnTo>
                    <a:pt x="810" y="75"/>
                  </a:lnTo>
                  <a:lnTo>
                    <a:pt x="820" y="76"/>
                  </a:lnTo>
                  <a:lnTo>
                    <a:pt x="836" y="84"/>
                  </a:lnTo>
                  <a:lnTo>
                    <a:pt x="834" y="87"/>
                  </a:lnTo>
                  <a:lnTo>
                    <a:pt x="845" y="84"/>
                  </a:lnTo>
                  <a:lnTo>
                    <a:pt x="848" y="87"/>
                  </a:lnTo>
                  <a:lnTo>
                    <a:pt x="848" y="93"/>
                  </a:lnTo>
                  <a:lnTo>
                    <a:pt x="842" y="98"/>
                  </a:lnTo>
                  <a:lnTo>
                    <a:pt x="841" y="105"/>
                  </a:lnTo>
                  <a:lnTo>
                    <a:pt x="846" y="101"/>
                  </a:lnTo>
                  <a:lnTo>
                    <a:pt x="854" y="100"/>
                  </a:lnTo>
                  <a:lnTo>
                    <a:pt x="855" y="95"/>
                  </a:lnTo>
                  <a:lnTo>
                    <a:pt x="858" y="98"/>
                  </a:lnTo>
                  <a:lnTo>
                    <a:pt x="864" y="98"/>
                  </a:lnTo>
                  <a:lnTo>
                    <a:pt x="865" y="89"/>
                  </a:lnTo>
                  <a:lnTo>
                    <a:pt x="878" y="88"/>
                  </a:lnTo>
                  <a:lnTo>
                    <a:pt x="880" y="89"/>
                  </a:lnTo>
                  <a:lnTo>
                    <a:pt x="877" y="107"/>
                  </a:lnTo>
                  <a:lnTo>
                    <a:pt x="868" y="107"/>
                  </a:lnTo>
                  <a:lnTo>
                    <a:pt x="860" y="108"/>
                  </a:lnTo>
                  <a:lnTo>
                    <a:pt x="857" y="125"/>
                  </a:lnTo>
                  <a:lnTo>
                    <a:pt x="842" y="138"/>
                  </a:lnTo>
                  <a:lnTo>
                    <a:pt x="837" y="156"/>
                  </a:lnTo>
                  <a:lnTo>
                    <a:pt x="830" y="140"/>
                  </a:lnTo>
                  <a:lnTo>
                    <a:pt x="838" y="125"/>
                  </a:lnTo>
                  <a:lnTo>
                    <a:pt x="829" y="104"/>
                  </a:lnTo>
                  <a:lnTo>
                    <a:pt x="818" y="97"/>
                  </a:lnTo>
                  <a:lnTo>
                    <a:pt x="808" y="95"/>
                  </a:lnTo>
                  <a:lnTo>
                    <a:pt x="794" y="82"/>
                  </a:lnTo>
                  <a:lnTo>
                    <a:pt x="784" y="82"/>
                  </a:lnTo>
                  <a:lnTo>
                    <a:pt x="772" y="90"/>
                  </a:lnTo>
                  <a:lnTo>
                    <a:pt x="762" y="97"/>
                  </a:lnTo>
                  <a:lnTo>
                    <a:pt x="754" y="99"/>
                  </a:lnTo>
                  <a:lnTo>
                    <a:pt x="741" y="106"/>
                  </a:lnTo>
                  <a:lnTo>
                    <a:pt x="734" y="122"/>
                  </a:lnTo>
                  <a:lnTo>
                    <a:pt x="733" y="153"/>
                  </a:lnTo>
                  <a:lnTo>
                    <a:pt x="737" y="179"/>
                  </a:lnTo>
                  <a:lnTo>
                    <a:pt x="725" y="191"/>
                  </a:lnTo>
                  <a:lnTo>
                    <a:pt x="715" y="206"/>
                  </a:lnTo>
                  <a:lnTo>
                    <a:pt x="698" y="206"/>
                  </a:lnTo>
                  <a:lnTo>
                    <a:pt x="687" y="196"/>
                  </a:lnTo>
                  <a:lnTo>
                    <a:pt x="674" y="211"/>
                  </a:lnTo>
                  <a:lnTo>
                    <a:pt x="664" y="215"/>
                  </a:lnTo>
                  <a:lnTo>
                    <a:pt x="647" y="211"/>
                  </a:lnTo>
                  <a:lnTo>
                    <a:pt x="637" y="207"/>
                  </a:lnTo>
                  <a:lnTo>
                    <a:pt x="628" y="190"/>
                  </a:lnTo>
                  <a:lnTo>
                    <a:pt x="615" y="176"/>
                  </a:lnTo>
                  <a:lnTo>
                    <a:pt x="600" y="168"/>
                  </a:lnTo>
                  <a:lnTo>
                    <a:pt x="591" y="187"/>
                  </a:lnTo>
                  <a:lnTo>
                    <a:pt x="581" y="191"/>
                  </a:lnTo>
                  <a:lnTo>
                    <a:pt x="572" y="192"/>
                  </a:lnTo>
                  <a:lnTo>
                    <a:pt x="567" y="215"/>
                  </a:lnTo>
                  <a:lnTo>
                    <a:pt x="570" y="240"/>
                  </a:lnTo>
                  <a:lnTo>
                    <a:pt x="558" y="245"/>
                  </a:lnTo>
                  <a:lnTo>
                    <a:pt x="543" y="241"/>
                  </a:lnTo>
                  <a:lnTo>
                    <a:pt x="531" y="239"/>
                  </a:lnTo>
                  <a:lnTo>
                    <a:pt x="519" y="239"/>
                  </a:lnTo>
                  <a:lnTo>
                    <a:pt x="509" y="248"/>
                  </a:lnTo>
                  <a:lnTo>
                    <a:pt x="507" y="278"/>
                  </a:lnTo>
                  <a:lnTo>
                    <a:pt x="494" y="280"/>
                  </a:lnTo>
                  <a:lnTo>
                    <a:pt x="480" y="278"/>
                  </a:lnTo>
                  <a:lnTo>
                    <a:pt x="469" y="289"/>
                  </a:lnTo>
                  <a:lnTo>
                    <a:pt x="462" y="305"/>
                  </a:lnTo>
                  <a:lnTo>
                    <a:pt x="450" y="329"/>
                  </a:lnTo>
                  <a:lnTo>
                    <a:pt x="456" y="349"/>
                  </a:lnTo>
                  <a:lnTo>
                    <a:pt x="444" y="378"/>
                  </a:lnTo>
                  <a:lnTo>
                    <a:pt x="433" y="396"/>
                  </a:lnTo>
                  <a:lnTo>
                    <a:pt x="423" y="414"/>
                  </a:lnTo>
                  <a:lnTo>
                    <a:pt x="415" y="436"/>
                  </a:lnTo>
                  <a:lnTo>
                    <a:pt x="400" y="441"/>
                  </a:lnTo>
                  <a:lnTo>
                    <a:pt x="390" y="516"/>
                  </a:lnTo>
                  <a:lnTo>
                    <a:pt x="379" y="539"/>
                  </a:lnTo>
                  <a:lnTo>
                    <a:pt x="366" y="559"/>
                  </a:lnTo>
                  <a:lnTo>
                    <a:pt x="376" y="576"/>
                  </a:lnTo>
                  <a:lnTo>
                    <a:pt x="378" y="604"/>
                  </a:lnTo>
                  <a:lnTo>
                    <a:pt x="362" y="611"/>
                  </a:lnTo>
                  <a:lnTo>
                    <a:pt x="350" y="608"/>
                  </a:lnTo>
                  <a:lnTo>
                    <a:pt x="336" y="612"/>
                  </a:lnTo>
                  <a:lnTo>
                    <a:pt x="325" y="619"/>
                  </a:lnTo>
                  <a:lnTo>
                    <a:pt x="308" y="638"/>
                  </a:lnTo>
                  <a:lnTo>
                    <a:pt x="300" y="662"/>
                  </a:lnTo>
                  <a:lnTo>
                    <a:pt x="305" y="683"/>
                  </a:lnTo>
                  <a:lnTo>
                    <a:pt x="300" y="708"/>
                  </a:lnTo>
                  <a:lnTo>
                    <a:pt x="297" y="737"/>
                  </a:lnTo>
                  <a:lnTo>
                    <a:pt x="300" y="764"/>
                  </a:lnTo>
                  <a:lnTo>
                    <a:pt x="299" y="795"/>
                  </a:lnTo>
                  <a:lnTo>
                    <a:pt x="320" y="817"/>
                  </a:lnTo>
                  <a:lnTo>
                    <a:pt x="317" y="845"/>
                  </a:lnTo>
                  <a:lnTo>
                    <a:pt x="298" y="857"/>
                  </a:lnTo>
                  <a:lnTo>
                    <a:pt x="307" y="890"/>
                  </a:lnTo>
                  <a:lnTo>
                    <a:pt x="302" y="918"/>
                  </a:lnTo>
                  <a:lnTo>
                    <a:pt x="298" y="943"/>
                  </a:lnTo>
                  <a:lnTo>
                    <a:pt x="286" y="948"/>
                  </a:lnTo>
                  <a:lnTo>
                    <a:pt x="271" y="971"/>
                  </a:lnTo>
                  <a:lnTo>
                    <a:pt x="270" y="999"/>
                  </a:lnTo>
                  <a:lnTo>
                    <a:pt x="262" y="1028"/>
                  </a:lnTo>
                  <a:lnTo>
                    <a:pt x="250" y="1035"/>
                  </a:lnTo>
                  <a:lnTo>
                    <a:pt x="250" y="1015"/>
                  </a:lnTo>
                  <a:lnTo>
                    <a:pt x="247" y="1009"/>
                  </a:lnTo>
                  <a:lnTo>
                    <a:pt x="229" y="1003"/>
                  </a:lnTo>
                  <a:lnTo>
                    <a:pt x="227" y="972"/>
                  </a:lnTo>
                  <a:lnTo>
                    <a:pt x="227" y="959"/>
                  </a:lnTo>
                  <a:lnTo>
                    <a:pt x="232" y="956"/>
                  </a:lnTo>
                  <a:lnTo>
                    <a:pt x="232" y="951"/>
                  </a:lnTo>
                  <a:lnTo>
                    <a:pt x="229" y="949"/>
                  </a:lnTo>
                  <a:lnTo>
                    <a:pt x="222" y="950"/>
                  </a:lnTo>
                  <a:lnTo>
                    <a:pt x="221" y="964"/>
                  </a:lnTo>
                  <a:lnTo>
                    <a:pt x="224" y="971"/>
                  </a:lnTo>
                  <a:lnTo>
                    <a:pt x="222" y="975"/>
                  </a:lnTo>
                  <a:lnTo>
                    <a:pt x="218" y="977"/>
                  </a:lnTo>
                  <a:lnTo>
                    <a:pt x="218" y="971"/>
                  </a:lnTo>
                  <a:lnTo>
                    <a:pt x="215" y="965"/>
                  </a:lnTo>
                  <a:lnTo>
                    <a:pt x="212" y="962"/>
                  </a:lnTo>
                  <a:lnTo>
                    <a:pt x="214" y="971"/>
                  </a:lnTo>
                  <a:lnTo>
                    <a:pt x="210" y="976"/>
                  </a:lnTo>
                  <a:lnTo>
                    <a:pt x="217" y="989"/>
                  </a:lnTo>
                  <a:lnTo>
                    <a:pt x="211" y="1002"/>
                  </a:lnTo>
                  <a:close/>
                  <a:moveTo>
                    <a:pt x="62" y="739"/>
                  </a:moveTo>
                  <a:lnTo>
                    <a:pt x="60" y="739"/>
                  </a:lnTo>
                  <a:lnTo>
                    <a:pt x="60" y="735"/>
                  </a:lnTo>
                  <a:lnTo>
                    <a:pt x="60" y="728"/>
                  </a:lnTo>
                  <a:lnTo>
                    <a:pt x="63" y="725"/>
                  </a:lnTo>
                  <a:lnTo>
                    <a:pt x="67" y="727"/>
                  </a:lnTo>
                  <a:lnTo>
                    <a:pt x="69" y="730"/>
                  </a:lnTo>
                  <a:lnTo>
                    <a:pt x="67" y="733"/>
                  </a:lnTo>
                  <a:lnTo>
                    <a:pt x="63" y="737"/>
                  </a:lnTo>
                  <a:lnTo>
                    <a:pt x="62" y="739"/>
                  </a:lnTo>
                  <a:close/>
                  <a:moveTo>
                    <a:pt x="3" y="986"/>
                  </a:moveTo>
                  <a:lnTo>
                    <a:pt x="0" y="986"/>
                  </a:lnTo>
                  <a:lnTo>
                    <a:pt x="1" y="977"/>
                  </a:lnTo>
                  <a:lnTo>
                    <a:pt x="2" y="971"/>
                  </a:lnTo>
                  <a:lnTo>
                    <a:pt x="4" y="970"/>
                  </a:lnTo>
                  <a:lnTo>
                    <a:pt x="5" y="972"/>
                  </a:lnTo>
                  <a:lnTo>
                    <a:pt x="5" y="976"/>
                  </a:lnTo>
                  <a:lnTo>
                    <a:pt x="3" y="986"/>
                  </a:lnTo>
                  <a:close/>
                  <a:moveTo>
                    <a:pt x="13" y="823"/>
                  </a:moveTo>
                  <a:lnTo>
                    <a:pt x="13" y="826"/>
                  </a:lnTo>
                  <a:lnTo>
                    <a:pt x="9" y="833"/>
                  </a:lnTo>
                  <a:lnTo>
                    <a:pt x="8" y="834"/>
                  </a:lnTo>
                  <a:lnTo>
                    <a:pt x="5" y="834"/>
                  </a:lnTo>
                  <a:lnTo>
                    <a:pt x="4" y="833"/>
                  </a:lnTo>
                  <a:lnTo>
                    <a:pt x="5" y="830"/>
                  </a:lnTo>
                  <a:lnTo>
                    <a:pt x="6" y="829"/>
                  </a:lnTo>
                  <a:lnTo>
                    <a:pt x="9" y="825"/>
                  </a:lnTo>
                  <a:lnTo>
                    <a:pt x="12" y="824"/>
                  </a:lnTo>
                  <a:lnTo>
                    <a:pt x="13" y="822"/>
                  </a:lnTo>
                  <a:lnTo>
                    <a:pt x="13" y="823"/>
                  </a:lnTo>
                  <a:close/>
                  <a:moveTo>
                    <a:pt x="170" y="640"/>
                  </a:moveTo>
                  <a:lnTo>
                    <a:pt x="174" y="639"/>
                  </a:lnTo>
                  <a:lnTo>
                    <a:pt x="174" y="637"/>
                  </a:lnTo>
                  <a:lnTo>
                    <a:pt x="178" y="638"/>
                  </a:lnTo>
                  <a:lnTo>
                    <a:pt x="181" y="636"/>
                  </a:lnTo>
                  <a:lnTo>
                    <a:pt x="182" y="633"/>
                  </a:lnTo>
                  <a:lnTo>
                    <a:pt x="190" y="630"/>
                  </a:lnTo>
                  <a:lnTo>
                    <a:pt x="196" y="630"/>
                  </a:lnTo>
                  <a:lnTo>
                    <a:pt x="195" y="633"/>
                  </a:lnTo>
                  <a:lnTo>
                    <a:pt x="197" y="636"/>
                  </a:lnTo>
                  <a:lnTo>
                    <a:pt x="198" y="640"/>
                  </a:lnTo>
                  <a:lnTo>
                    <a:pt x="183" y="643"/>
                  </a:lnTo>
                  <a:lnTo>
                    <a:pt x="175" y="647"/>
                  </a:lnTo>
                  <a:lnTo>
                    <a:pt x="172" y="643"/>
                  </a:lnTo>
                  <a:lnTo>
                    <a:pt x="170" y="640"/>
                  </a:lnTo>
                  <a:close/>
                  <a:moveTo>
                    <a:pt x="410" y="303"/>
                  </a:moveTo>
                  <a:lnTo>
                    <a:pt x="407" y="300"/>
                  </a:lnTo>
                  <a:lnTo>
                    <a:pt x="406" y="297"/>
                  </a:lnTo>
                  <a:lnTo>
                    <a:pt x="411" y="299"/>
                  </a:lnTo>
                  <a:lnTo>
                    <a:pt x="415" y="299"/>
                  </a:lnTo>
                  <a:lnTo>
                    <a:pt x="418" y="296"/>
                  </a:lnTo>
                  <a:lnTo>
                    <a:pt x="420" y="293"/>
                  </a:lnTo>
                  <a:lnTo>
                    <a:pt x="422" y="297"/>
                  </a:lnTo>
                  <a:lnTo>
                    <a:pt x="421" y="301"/>
                  </a:lnTo>
                  <a:lnTo>
                    <a:pt x="417" y="304"/>
                  </a:lnTo>
                  <a:lnTo>
                    <a:pt x="414" y="308"/>
                  </a:lnTo>
                  <a:lnTo>
                    <a:pt x="409" y="312"/>
                  </a:lnTo>
                  <a:lnTo>
                    <a:pt x="405" y="312"/>
                  </a:lnTo>
                  <a:lnTo>
                    <a:pt x="403" y="311"/>
                  </a:lnTo>
                  <a:lnTo>
                    <a:pt x="406" y="305"/>
                  </a:lnTo>
                  <a:lnTo>
                    <a:pt x="410" y="305"/>
                  </a:lnTo>
                  <a:lnTo>
                    <a:pt x="410" y="303"/>
                  </a:lnTo>
                  <a:close/>
                  <a:moveTo>
                    <a:pt x="714" y="10"/>
                  </a:moveTo>
                  <a:lnTo>
                    <a:pt x="717" y="14"/>
                  </a:lnTo>
                  <a:lnTo>
                    <a:pt x="719" y="15"/>
                  </a:lnTo>
                  <a:lnTo>
                    <a:pt x="720" y="18"/>
                  </a:lnTo>
                  <a:lnTo>
                    <a:pt x="721" y="19"/>
                  </a:lnTo>
                  <a:lnTo>
                    <a:pt x="716" y="21"/>
                  </a:lnTo>
                  <a:lnTo>
                    <a:pt x="713" y="23"/>
                  </a:lnTo>
                  <a:lnTo>
                    <a:pt x="711" y="22"/>
                  </a:lnTo>
                  <a:lnTo>
                    <a:pt x="708" y="23"/>
                  </a:lnTo>
                  <a:lnTo>
                    <a:pt x="706" y="22"/>
                  </a:lnTo>
                  <a:lnTo>
                    <a:pt x="704" y="24"/>
                  </a:lnTo>
                  <a:lnTo>
                    <a:pt x="703" y="21"/>
                  </a:lnTo>
                  <a:lnTo>
                    <a:pt x="707" y="18"/>
                  </a:lnTo>
                  <a:lnTo>
                    <a:pt x="707" y="15"/>
                  </a:lnTo>
                  <a:lnTo>
                    <a:pt x="703" y="15"/>
                  </a:lnTo>
                  <a:lnTo>
                    <a:pt x="700" y="17"/>
                  </a:lnTo>
                  <a:lnTo>
                    <a:pt x="700" y="14"/>
                  </a:lnTo>
                  <a:lnTo>
                    <a:pt x="704" y="13"/>
                  </a:lnTo>
                  <a:lnTo>
                    <a:pt x="708" y="14"/>
                  </a:lnTo>
                  <a:lnTo>
                    <a:pt x="709" y="10"/>
                  </a:lnTo>
                  <a:lnTo>
                    <a:pt x="708" y="7"/>
                  </a:lnTo>
                  <a:lnTo>
                    <a:pt x="712" y="10"/>
                  </a:lnTo>
                  <a:lnTo>
                    <a:pt x="714" y="10"/>
                  </a:lnTo>
                  <a:close/>
                  <a:moveTo>
                    <a:pt x="667" y="62"/>
                  </a:moveTo>
                  <a:lnTo>
                    <a:pt x="666" y="65"/>
                  </a:lnTo>
                  <a:lnTo>
                    <a:pt x="661" y="59"/>
                  </a:lnTo>
                  <a:lnTo>
                    <a:pt x="659" y="48"/>
                  </a:lnTo>
                  <a:lnTo>
                    <a:pt x="660" y="46"/>
                  </a:lnTo>
                  <a:lnTo>
                    <a:pt x="661" y="50"/>
                  </a:lnTo>
                  <a:lnTo>
                    <a:pt x="664" y="48"/>
                  </a:lnTo>
                  <a:lnTo>
                    <a:pt x="668" y="51"/>
                  </a:lnTo>
                  <a:lnTo>
                    <a:pt x="670" y="56"/>
                  </a:lnTo>
                  <a:lnTo>
                    <a:pt x="670" y="60"/>
                  </a:lnTo>
                  <a:lnTo>
                    <a:pt x="671" y="61"/>
                  </a:lnTo>
                  <a:lnTo>
                    <a:pt x="667" y="62"/>
                  </a:lnTo>
                  <a:close/>
                  <a:moveTo>
                    <a:pt x="654" y="80"/>
                  </a:moveTo>
                  <a:lnTo>
                    <a:pt x="652" y="79"/>
                  </a:lnTo>
                  <a:lnTo>
                    <a:pt x="652" y="84"/>
                  </a:lnTo>
                  <a:lnTo>
                    <a:pt x="650" y="84"/>
                  </a:lnTo>
                  <a:lnTo>
                    <a:pt x="645" y="84"/>
                  </a:lnTo>
                  <a:lnTo>
                    <a:pt x="642" y="81"/>
                  </a:lnTo>
                  <a:lnTo>
                    <a:pt x="641" y="78"/>
                  </a:lnTo>
                  <a:lnTo>
                    <a:pt x="641" y="75"/>
                  </a:lnTo>
                  <a:lnTo>
                    <a:pt x="641" y="72"/>
                  </a:lnTo>
                  <a:lnTo>
                    <a:pt x="641" y="68"/>
                  </a:lnTo>
                  <a:lnTo>
                    <a:pt x="645" y="69"/>
                  </a:lnTo>
                  <a:lnTo>
                    <a:pt x="645" y="64"/>
                  </a:lnTo>
                  <a:lnTo>
                    <a:pt x="648" y="65"/>
                  </a:lnTo>
                  <a:lnTo>
                    <a:pt x="650" y="65"/>
                  </a:lnTo>
                  <a:lnTo>
                    <a:pt x="652" y="61"/>
                  </a:lnTo>
                  <a:lnTo>
                    <a:pt x="655" y="62"/>
                  </a:lnTo>
                  <a:lnTo>
                    <a:pt x="657" y="66"/>
                  </a:lnTo>
                  <a:lnTo>
                    <a:pt x="658" y="69"/>
                  </a:lnTo>
                  <a:lnTo>
                    <a:pt x="656" y="75"/>
                  </a:lnTo>
                  <a:lnTo>
                    <a:pt x="654" y="80"/>
                  </a:lnTo>
                  <a:close/>
                  <a:moveTo>
                    <a:pt x="621" y="57"/>
                  </a:moveTo>
                  <a:lnTo>
                    <a:pt x="623" y="56"/>
                  </a:lnTo>
                  <a:lnTo>
                    <a:pt x="623" y="54"/>
                  </a:lnTo>
                  <a:lnTo>
                    <a:pt x="625" y="54"/>
                  </a:lnTo>
                  <a:lnTo>
                    <a:pt x="626" y="52"/>
                  </a:lnTo>
                  <a:lnTo>
                    <a:pt x="627" y="55"/>
                  </a:lnTo>
                  <a:lnTo>
                    <a:pt x="628" y="58"/>
                  </a:lnTo>
                  <a:lnTo>
                    <a:pt x="630" y="57"/>
                  </a:lnTo>
                  <a:lnTo>
                    <a:pt x="633" y="55"/>
                  </a:lnTo>
                  <a:lnTo>
                    <a:pt x="633" y="53"/>
                  </a:lnTo>
                  <a:lnTo>
                    <a:pt x="632" y="50"/>
                  </a:lnTo>
                  <a:lnTo>
                    <a:pt x="635" y="50"/>
                  </a:lnTo>
                  <a:lnTo>
                    <a:pt x="637" y="53"/>
                  </a:lnTo>
                  <a:lnTo>
                    <a:pt x="641" y="54"/>
                  </a:lnTo>
                  <a:lnTo>
                    <a:pt x="642" y="57"/>
                  </a:lnTo>
                  <a:lnTo>
                    <a:pt x="643" y="60"/>
                  </a:lnTo>
                  <a:lnTo>
                    <a:pt x="639" y="61"/>
                  </a:lnTo>
                  <a:lnTo>
                    <a:pt x="639" y="64"/>
                  </a:lnTo>
                  <a:lnTo>
                    <a:pt x="638" y="66"/>
                  </a:lnTo>
                  <a:lnTo>
                    <a:pt x="634" y="65"/>
                  </a:lnTo>
                  <a:lnTo>
                    <a:pt x="631" y="69"/>
                  </a:lnTo>
                  <a:lnTo>
                    <a:pt x="629" y="70"/>
                  </a:lnTo>
                  <a:lnTo>
                    <a:pt x="627" y="67"/>
                  </a:lnTo>
                  <a:lnTo>
                    <a:pt x="623" y="71"/>
                  </a:lnTo>
                  <a:lnTo>
                    <a:pt x="621" y="67"/>
                  </a:lnTo>
                  <a:lnTo>
                    <a:pt x="620" y="73"/>
                  </a:lnTo>
                  <a:lnTo>
                    <a:pt x="617" y="64"/>
                  </a:lnTo>
                  <a:lnTo>
                    <a:pt x="613" y="63"/>
                  </a:lnTo>
                  <a:lnTo>
                    <a:pt x="613" y="61"/>
                  </a:lnTo>
                  <a:lnTo>
                    <a:pt x="616" y="59"/>
                  </a:lnTo>
                  <a:lnTo>
                    <a:pt x="620" y="60"/>
                  </a:lnTo>
                  <a:lnTo>
                    <a:pt x="621" y="57"/>
                  </a:lnTo>
                  <a:close/>
                  <a:moveTo>
                    <a:pt x="635" y="90"/>
                  </a:moveTo>
                  <a:lnTo>
                    <a:pt x="632" y="88"/>
                  </a:lnTo>
                  <a:lnTo>
                    <a:pt x="628" y="87"/>
                  </a:lnTo>
                  <a:lnTo>
                    <a:pt x="627" y="83"/>
                  </a:lnTo>
                  <a:lnTo>
                    <a:pt x="628" y="80"/>
                  </a:lnTo>
                  <a:lnTo>
                    <a:pt x="631" y="80"/>
                  </a:lnTo>
                  <a:lnTo>
                    <a:pt x="635" y="82"/>
                  </a:lnTo>
                  <a:lnTo>
                    <a:pt x="638" y="82"/>
                  </a:lnTo>
                  <a:lnTo>
                    <a:pt x="641" y="84"/>
                  </a:lnTo>
                  <a:lnTo>
                    <a:pt x="641" y="89"/>
                  </a:lnTo>
                  <a:lnTo>
                    <a:pt x="636" y="90"/>
                  </a:lnTo>
                  <a:lnTo>
                    <a:pt x="635" y="90"/>
                  </a:lnTo>
                  <a:close/>
                  <a:moveTo>
                    <a:pt x="577" y="97"/>
                  </a:moveTo>
                  <a:lnTo>
                    <a:pt x="579" y="98"/>
                  </a:lnTo>
                  <a:lnTo>
                    <a:pt x="580" y="100"/>
                  </a:lnTo>
                  <a:lnTo>
                    <a:pt x="579" y="106"/>
                  </a:lnTo>
                  <a:lnTo>
                    <a:pt x="580" y="111"/>
                  </a:lnTo>
                  <a:lnTo>
                    <a:pt x="576" y="112"/>
                  </a:lnTo>
                  <a:lnTo>
                    <a:pt x="576" y="106"/>
                  </a:lnTo>
                  <a:lnTo>
                    <a:pt x="574" y="110"/>
                  </a:lnTo>
                  <a:lnTo>
                    <a:pt x="572" y="108"/>
                  </a:lnTo>
                  <a:lnTo>
                    <a:pt x="571" y="102"/>
                  </a:lnTo>
                  <a:lnTo>
                    <a:pt x="572" y="99"/>
                  </a:lnTo>
                  <a:lnTo>
                    <a:pt x="577" y="97"/>
                  </a:lnTo>
                  <a:close/>
                  <a:moveTo>
                    <a:pt x="552" y="103"/>
                  </a:moveTo>
                  <a:lnTo>
                    <a:pt x="554" y="105"/>
                  </a:lnTo>
                  <a:lnTo>
                    <a:pt x="556" y="105"/>
                  </a:lnTo>
                  <a:lnTo>
                    <a:pt x="558" y="108"/>
                  </a:lnTo>
                  <a:lnTo>
                    <a:pt x="559" y="110"/>
                  </a:lnTo>
                  <a:lnTo>
                    <a:pt x="558" y="114"/>
                  </a:lnTo>
                  <a:lnTo>
                    <a:pt x="553" y="113"/>
                  </a:lnTo>
                  <a:lnTo>
                    <a:pt x="550" y="112"/>
                  </a:lnTo>
                  <a:lnTo>
                    <a:pt x="549" y="109"/>
                  </a:lnTo>
                  <a:lnTo>
                    <a:pt x="546" y="102"/>
                  </a:lnTo>
                  <a:lnTo>
                    <a:pt x="544" y="98"/>
                  </a:lnTo>
                  <a:lnTo>
                    <a:pt x="545" y="97"/>
                  </a:lnTo>
                  <a:lnTo>
                    <a:pt x="548" y="98"/>
                  </a:lnTo>
                  <a:lnTo>
                    <a:pt x="549" y="101"/>
                  </a:lnTo>
                  <a:lnTo>
                    <a:pt x="550" y="105"/>
                  </a:lnTo>
                  <a:lnTo>
                    <a:pt x="552" y="103"/>
                  </a:lnTo>
                  <a:close/>
                  <a:moveTo>
                    <a:pt x="525" y="116"/>
                  </a:moveTo>
                  <a:lnTo>
                    <a:pt x="523" y="119"/>
                  </a:lnTo>
                  <a:lnTo>
                    <a:pt x="521" y="118"/>
                  </a:lnTo>
                  <a:lnTo>
                    <a:pt x="519" y="114"/>
                  </a:lnTo>
                  <a:lnTo>
                    <a:pt x="520" y="112"/>
                  </a:lnTo>
                  <a:lnTo>
                    <a:pt x="525" y="113"/>
                  </a:lnTo>
                  <a:lnTo>
                    <a:pt x="530" y="113"/>
                  </a:lnTo>
                  <a:lnTo>
                    <a:pt x="532" y="113"/>
                  </a:lnTo>
                  <a:lnTo>
                    <a:pt x="533" y="115"/>
                  </a:lnTo>
                  <a:lnTo>
                    <a:pt x="533" y="118"/>
                  </a:lnTo>
                  <a:lnTo>
                    <a:pt x="533" y="122"/>
                  </a:lnTo>
                  <a:lnTo>
                    <a:pt x="535" y="124"/>
                  </a:lnTo>
                  <a:lnTo>
                    <a:pt x="535" y="119"/>
                  </a:lnTo>
                  <a:lnTo>
                    <a:pt x="539" y="117"/>
                  </a:lnTo>
                  <a:lnTo>
                    <a:pt x="541" y="118"/>
                  </a:lnTo>
                  <a:lnTo>
                    <a:pt x="545" y="119"/>
                  </a:lnTo>
                  <a:lnTo>
                    <a:pt x="545" y="122"/>
                  </a:lnTo>
                  <a:lnTo>
                    <a:pt x="542" y="127"/>
                  </a:lnTo>
                  <a:lnTo>
                    <a:pt x="540" y="131"/>
                  </a:lnTo>
                  <a:lnTo>
                    <a:pt x="536" y="134"/>
                  </a:lnTo>
                  <a:lnTo>
                    <a:pt x="533" y="133"/>
                  </a:lnTo>
                  <a:lnTo>
                    <a:pt x="530" y="129"/>
                  </a:lnTo>
                  <a:lnTo>
                    <a:pt x="525" y="127"/>
                  </a:lnTo>
                  <a:lnTo>
                    <a:pt x="523" y="122"/>
                  </a:lnTo>
                  <a:lnTo>
                    <a:pt x="525" y="124"/>
                  </a:lnTo>
                  <a:lnTo>
                    <a:pt x="525" y="120"/>
                  </a:lnTo>
                  <a:lnTo>
                    <a:pt x="526" y="117"/>
                  </a:lnTo>
                  <a:lnTo>
                    <a:pt x="525" y="116"/>
                  </a:lnTo>
                  <a:close/>
                  <a:moveTo>
                    <a:pt x="508" y="144"/>
                  </a:moveTo>
                  <a:lnTo>
                    <a:pt x="511" y="144"/>
                  </a:lnTo>
                  <a:lnTo>
                    <a:pt x="514" y="144"/>
                  </a:lnTo>
                  <a:lnTo>
                    <a:pt x="515" y="142"/>
                  </a:lnTo>
                  <a:lnTo>
                    <a:pt x="516" y="137"/>
                  </a:lnTo>
                  <a:lnTo>
                    <a:pt x="519" y="141"/>
                  </a:lnTo>
                  <a:lnTo>
                    <a:pt x="522" y="138"/>
                  </a:lnTo>
                  <a:lnTo>
                    <a:pt x="522" y="130"/>
                  </a:lnTo>
                  <a:lnTo>
                    <a:pt x="527" y="133"/>
                  </a:lnTo>
                  <a:lnTo>
                    <a:pt x="530" y="137"/>
                  </a:lnTo>
                  <a:lnTo>
                    <a:pt x="525" y="147"/>
                  </a:lnTo>
                  <a:lnTo>
                    <a:pt x="525" y="151"/>
                  </a:lnTo>
                  <a:lnTo>
                    <a:pt x="522" y="153"/>
                  </a:lnTo>
                  <a:lnTo>
                    <a:pt x="512" y="156"/>
                  </a:lnTo>
                  <a:lnTo>
                    <a:pt x="509" y="156"/>
                  </a:lnTo>
                  <a:lnTo>
                    <a:pt x="504" y="155"/>
                  </a:lnTo>
                  <a:lnTo>
                    <a:pt x="504" y="152"/>
                  </a:lnTo>
                  <a:lnTo>
                    <a:pt x="508" y="152"/>
                  </a:lnTo>
                  <a:lnTo>
                    <a:pt x="509" y="149"/>
                  </a:lnTo>
                  <a:lnTo>
                    <a:pt x="508" y="144"/>
                  </a:lnTo>
                  <a:close/>
                  <a:moveTo>
                    <a:pt x="471" y="187"/>
                  </a:moveTo>
                  <a:lnTo>
                    <a:pt x="468" y="186"/>
                  </a:lnTo>
                  <a:lnTo>
                    <a:pt x="467" y="184"/>
                  </a:lnTo>
                  <a:lnTo>
                    <a:pt x="471" y="185"/>
                  </a:lnTo>
                  <a:lnTo>
                    <a:pt x="472" y="182"/>
                  </a:lnTo>
                  <a:lnTo>
                    <a:pt x="472" y="179"/>
                  </a:lnTo>
                  <a:lnTo>
                    <a:pt x="468" y="178"/>
                  </a:lnTo>
                  <a:lnTo>
                    <a:pt x="472" y="177"/>
                  </a:lnTo>
                  <a:lnTo>
                    <a:pt x="469" y="174"/>
                  </a:lnTo>
                  <a:lnTo>
                    <a:pt x="471" y="173"/>
                  </a:lnTo>
                  <a:lnTo>
                    <a:pt x="474" y="170"/>
                  </a:lnTo>
                  <a:lnTo>
                    <a:pt x="478" y="173"/>
                  </a:lnTo>
                  <a:lnTo>
                    <a:pt x="481" y="169"/>
                  </a:lnTo>
                  <a:lnTo>
                    <a:pt x="478" y="165"/>
                  </a:lnTo>
                  <a:lnTo>
                    <a:pt x="481" y="163"/>
                  </a:lnTo>
                  <a:lnTo>
                    <a:pt x="485" y="165"/>
                  </a:lnTo>
                  <a:lnTo>
                    <a:pt x="487" y="162"/>
                  </a:lnTo>
                  <a:lnTo>
                    <a:pt x="485" y="155"/>
                  </a:lnTo>
                  <a:lnTo>
                    <a:pt x="488" y="160"/>
                  </a:lnTo>
                  <a:lnTo>
                    <a:pt x="489" y="156"/>
                  </a:lnTo>
                  <a:lnTo>
                    <a:pt x="490" y="155"/>
                  </a:lnTo>
                  <a:lnTo>
                    <a:pt x="493" y="155"/>
                  </a:lnTo>
                  <a:lnTo>
                    <a:pt x="497" y="162"/>
                  </a:lnTo>
                  <a:lnTo>
                    <a:pt x="498" y="165"/>
                  </a:lnTo>
                  <a:lnTo>
                    <a:pt x="501" y="172"/>
                  </a:lnTo>
                  <a:lnTo>
                    <a:pt x="498" y="178"/>
                  </a:lnTo>
                  <a:lnTo>
                    <a:pt x="498" y="182"/>
                  </a:lnTo>
                  <a:lnTo>
                    <a:pt x="498" y="188"/>
                  </a:lnTo>
                  <a:lnTo>
                    <a:pt x="494" y="190"/>
                  </a:lnTo>
                  <a:lnTo>
                    <a:pt x="489" y="191"/>
                  </a:lnTo>
                  <a:lnTo>
                    <a:pt x="489" y="187"/>
                  </a:lnTo>
                  <a:lnTo>
                    <a:pt x="485" y="188"/>
                  </a:lnTo>
                  <a:lnTo>
                    <a:pt x="482" y="196"/>
                  </a:lnTo>
                  <a:lnTo>
                    <a:pt x="477" y="196"/>
                  </a:lnTo>
                  <a:lnTo>
                    <a:pt x="472" y="197"/>
                  </a:lnTo>
                  <a:lnTo>
                    <a:pt x="468" y="200"/>
                  </a:lnTo>
                  <a:lnTo>
                    <a:pt x="466" y="196"/>
                  </a:lnTo>
                  <a:lnTo>
                    <a:pt x="472" y="192"/>
                  </a:lnTo>
                  <a:lnTo>
                    <a:pt x="473" y="189"/>
                  </a:lnTo>
                  <a:lnTo>
                    <a:pt x="471" y="187"/>
                  </a:lnTo>
                  <a:close/>
                  <a:moveTo>
                    <a:pt x="435" y="188"/>
                  </a:moveTo>
                  <a:lnTo>
                    <a:pt x="438" y="187"/>
                  </a:lnTo>
                  <a:lnTo>
                    <a:pt x="439" y="178"/>
                  </a:lnTo>
                  <a:lnTo>
                    <a:pt x="442" y="178"/>
                  </a:lnTo>
                  <a:lnTo>
                    <a:pt x="447" y="181"/>
                  </a:lnTo>
                  <a:lnTo>
                    <a:pt x="446" y="185"/>
                  </a:lnTo>
                  <a:lnTo>
                    <a:pt x="445" y="191"/>
                  </a:lnTo>
                  <a:lnTo>
                    <a:pt x="443" y="197"/>
                  </a:lnTo>
                  <a:lnTo>
                    <a:pt x="442" y="199"/>
                  </a:lnTo>
                  <a:lnTo>
                    <a:pt x="439" y="202"/>
                  </a:lnTo>
                  <a:lnTo>
                    <a:pt x="436" y="203"/>
                  </a:lnTo>
                  <a:lnTo>
                    <a:pt x="432" y="205"/>
                  </a:lnTo>
                  <a:lnTo>
                    <a:pt x="429" y="205"/>
                  </a:lnTo>
                  <a:lnTo>
                    <a:pt x="428" y="202"/>
                  </a:lnTo>
                  <a:lnTo>
                    <a:pt x="428" y="195"/>
                  </a:lnTo>
                  <a:lnTo>
                    <a:pt x="432" y="193"/>
                  </a:lnTo>
                  <a:lnTo>
                    <a:pt x="435" y="191"/>
                  </a:lnTo>
                  <a:lnTo>
                    <a:pt x="435" y="188"/>
                  </a:lnTo>
                  <a:close/>
                  <a:moveTo>
                    <a:pt x="395" y="230"/>
                  </a:moveTo>
                  <a:lnTo>
                    <a:pt x="396" y="228"/>
                  </a:lnTo>
                  <a:lnTo>
                    <a:pt x="396" y="226"/>
                  </a:lnTo>
                  <a:lnTo>
                    <a:pt x="396" y="223"/>
                  </a:lnTo>
                  <a:lnTo>
                    <a:pt x="399" y="225"/>
                  </a:lnTo>
                  <a:lnTo>
                    <a:pt x="400" y="222"/>
                  </a:lnTo>
                  <a:lnTo>
                    <a:pt x="403" y="223"/>
                  </a:lnTo>
                  <a:lnTo>
                    <a:pt x="404" y="220"/>
                  </a:lnTo>
                  <a:lnTo>
                    <a:pt x="406" y="213"/>
                  </a:lnTo>
                  <a:lnTo>
                    <a:pt x="409" y="218"/>
                  </a:lnTo>
                  <a:lnTo>
                    <a:pt x="414" y="218"/>
                  </a:lnTo>
                  <a:lnTo>
                    <a:pt x="414" y="213"/>
                  </a:lnTo>
                  <a:lnTo>
                    <a:pt x="414" y="207"/>
                  </a:lnTo>
                  <a:lnTo>
                    <a:pt x="420" y="218"/>
                  </a:lnTo>
                  <a:lnTo>
                    <a:pt x="420" y="224"/>
                  </a:lnTo>
                  <a:lnTo>
                    <a:pt x="421" y="228"/>
                  </a:lnTo>
                  <a:lnTo>
                    <a:pt x="421" y="233"/>
                  </a:lnTo>
                  <a:lnTo>
                    <a:pt x="417" y="234"/>
                  </a:lnTo>
                  <a:lnTo>
                    <a:pt x="414" y="238"/>
                  </a:lnTo>
                  <a:lnTo>
                    <a:pt x="409" y="238"/>
                  </a:lnTo>
                  <a:lnTo>
                    <a:pt x="407" y="234"/>
                  </a:lnTo>
                  <a:lnTo>
                    <a:pt x="411" y="230"/>
                  </a:lnTo>
                  <a:lnTo>
                    <a:pt x="413" y="226"/>
                  </a:lnTo>
                  <a:lnTo>
                    <a:pt x="410" y="231"/>
                  </a:lnTo>
                  <a:lnTo>
                    <a:pt x="406" y="230"/>
                  </a:lnTo>
                  <a:lnTo>
                    <a:pt x="403" y="232"/>
                  </a:lnTo>
                  <a:lnTo>
                    <a:pt x="396" y="238"/>
                  </a:lnTo>
                  <a:lnTo>
                    <a:pt x="394" y="234"/>
                  </a:lnTo>
                  <a:lnTo>
                    <a:pt x="394" y="231"/>
                  </a:lnTo>
                  <a:lnTo>
                    <a:pt x="395" y="230"/>
                  </a:lnTo>
                  <a:close/>
                  <a:moveTo>
                    <a:pt x="431" y="210"/>
                  </a:moveTo>
                  <a:lnTo>
                    <a:pt x="432" y="209"/>
                  </a:lnTo>
                  <a:lnTo>
                    <a:pt x="436" y="208"/>
                  </a:lnTo>
                  <a:lnTo>
                    <a:pt x="437" y="212"/>
                  </a:lnTo>
                  <a:lnTo>
                    <a:pt x="438" y="217"/>
                  </a:lnTo>
                  <a:lnTo>
                    <a:pt x="436" y="222"/>
                  </a:lnTo>
                  <a:lnTo>
                    <a:pt x="438" y="220"/>
                  </a:lnTo>
                  <a:lnTo>
                    <a:pt x="440" y="225"/>
                  </a:lnTo>
                  <a:lnTo>
                    <a:pt x="438" y="232"/>
                  </a:lnTo>
                  <a:lnTo>
                    <a:pt x="437" y="235"/>
                  </a:lnTo>
                  <a:lnTo>
                    <a:pt x="440" y="233"/>
                  </a:lnTo>
                  <a:lnTo>
                    <a:pt x="443" y="225"/>
                  </a:lnTo>
                  <a:lnTo>
                    <a:pt x="447" y="224"/>
                  </a:lnTo>
                  <a:lnTo>
                    <a:pt x="446" y="220"/>
                  </a:lnTo>
                  <a:lnTo>
                    <a:pt x="449" y="214"/>
                  </a:lnTo>
                  <a:lnTo>
                    <a:pt x="454" y="217"/>
                  </a:lnTo>
                  <a:lnTo>
                    <a:pt x="458" y="222"/>
                  </a:lnTo>
                  <a:lnTo>
                    <a:pt x="460" y="229"/>
                  </a:lnTo>
                  <a:lnTo>
                    <a:pt x="458" y="234"/>
                  </a:lnTo>
                  <a:lnTo>
                    <a:pt x="455" y="238"/>
                  </a:lnTo>
                  <a:lnTo>
                    <a:pt x="449" y="240"/>
                  </a:lnTo>
                  <a:lnTo>
                    <a:pt x="445" y="245"/>
                  </a:lnTo>
                  <a:lnTo>
                    <a:pt x="443" y="250"/>
                  </a:lnTo>
                  <a:lnTo>
                    <a:pt x="440" y="245"/>
                  </a:lnTo>
                  <a:lnTo>
                    <a:pt x="439" y="247"/>
                  </a:lnTo>
                  <a:lnTo>
                    <a:pt x="436" y="249"/>
                  </a:lnTo>
                  <a:lnTo>
                    <a:pt x="433" y="254"/>
                  </a:lnTo>
                  <a:lnTo>
                    <a:pt x="433" y="257"/>
                  </a:lnTo>
                  <a:lnTo>
                    <a:pt x="431" y="260"/>
                  </a:lnTo>
                  <a:lnTo>
                    <a:pt x="428" y="256"/>
                  </a:lnTo>
                  <a:lnTo>
                    <a:pt x="427" y="250"/>
                  </a:lnTo>
                  <a:lnTo>
                    <a:pt x="428" y="247"/>
                  </a:lnTo>
                  <a:lnTo>
                    <a:pt x="422" y="255"/>
                  </a:lnTo>
                  <a:lnTo>
                    <a:pt x="417" y="261"/>
                  </a:lnTo>
                  <a:lnTo>
                    <a:pt x="411" y="266"/>
                  </a:lnTo>
                  <a:lnTo>
                    <a:pt x="406" y="269"/>
                  </a:lnTo>
                  <a:lnTo>
                    <a:pt x="406" y="265"/>
                  </a:lnTo>
                  <a:lnTo>
                    <a:pt x="403" y="263"/>
                  </a:lnTo>
                  <a:lnTo>
                    <a:pt x="399" y="268"/>
                  </a:lnTo>
                  <a:lnTo>
                    <a:pt x="394" y="270"/>
                  </a:lnTo>
                  <a:lnTo>
                    <a:pt x="389" y="271"/>
                  </a:lnTo>
                  <a:lnTo>
                    <a:pt x="389" y="269"/>
                  </a:lnTo>
                  <a:lnTo>
                    <a:pt x="389" y="265"/>
                  </a:lnTo>
                  <a:lnTo>
                    <a:pt x="389" y="261"/>
                  </a:lnTo>
                  <a:lnTo>
                    <a:pt x="392" y="260"/>
                  </a:lnTo>
                  <a:lnTo>
                    <a:pt x="394" y="256"/>
                  </a:lnTo>
                  <a:lnTo>
                    <a:pt x="398" y="256"/>
                  </a:lnTo>
                  <a:lnTo>
                    <a:pt x="403" y="253"/>
                  </a:lnTo>
                  <a:lnTo>
                    <a:pt x="405" y="254"/>
                  </a:lnTo>
                  <a:lnTo>
                    <a:pt x="409" y="250"/>
                  </a:lnTo>
                  <a:lnTo>
                    <a:pt x="415" y="249"/>
                  </a:lnTo>
                  <a:lnTo>
                    <a:pt x="420" y="246"/>
                  </a:lnTo>
                  <a:lnTo>
                    <a:pt x="418" y="242"/>
                  </a:lnTo>
                  <a:lnTo>
                    <a:pt x="425" y="234"/>
                  </a:lnTo>
                  <a:lnTo>
                    <a:pt x="425" y="228"/>
                  </a:lnTo>
                  <a:lnTo>
                    <a:pt x="428" y="227"/>
                  </a:lnTo>
                  <a:lnTo>
                    <a:pt x="428" y="223"/>
                  </a:lnTo>
                  <a:lnTo>
                    <a:pt x="428" y="218"/>
                  </a:lnTo>
                  <a:lnTo>
                    <a:pt x="429" y="216"/>
                  </a:lnTo>
                  <a:lnTo>
                    <a:pt x="430" y="211"/>
                  </a:lnTo>
                  <a:lnTo>
                    <a:pt x="431" y="210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Freeform 147"/>
            <p:cNvSpPr>
              <a:spLocks noEditPoints="1"/>
            </p:cNvSpPr>
            <p:nvPr/>
          </p:nvSpPr>
          <p:spPr bwMode="auto">
            <a:xfrm>
              <a:off x="2606353" y="1484313"/>
              <a:ext cx="757238" cy="1866900"/>
            </a:xfrm>
            <a:custGeom>
              <a:avLst/>
              <a:gdLst>
                <a:gd name="T0" fmla="*/ 2147483647 w 478"/>
                <a:gd name="T1" fmla="*/ 2147483647 h 1133"/>
                <a:gd name="T2" fmla="*/ 2147483647 w 478"/>
                <a:gd name="T3" fmla="*/ 2147483647 h 1133"/>
                <a:gd name="T4" fmla="*/ 2147483647 w 478"/>
                <a:gd name="T5" fmla="*/ 2147483647 h 1133"/>
                <a:gd name="T6" fmla="*/ 2147483647 w 478"/>
                <a:gd name="T7" fmla="*/ 2147483647 h 1133"/>
                <a:gd name="T8" fmla="*/ 2147483647 w 478"/>
                <a:gd name="T9" fmla="*/ 2147483647 h 1133"/>
                <a:gd name="T10" fmla="*/ 2147483647 w 478"/>
                <a:gd name="T11" fmla="*/ 2147483647 h 1133"/>
                <a:gd name="T12" fmla="*/ 2147483647 w 478"/>
                <a:gd name="T13" fmla="*/ 2147483647 h 1133"/>
                <a:gd name="T14" fmla="*/ 2147483647 w 478"/>
                <a:gd name="T15" fmla="*/ 2147483647 h 1133"/>
                <a:gd name="T16" fmla="*/ 2147483647 w 478"/>
                <a:gd name="T17" fmla="*/ 2147483647 h 1133"/>
                <a:gd name="T18" fmla="*/ 2147483647 w 478"/>
                <a:gd name="T19" fmla="*/ 2147483647 h 1133"/>
                <a:gd name="T20" fmla="*/ 2147483647 w 478"/>
                <a:gd name="T21" fmla="*/ 2147483647 h 1133"/>
                <a:gd name="T22" fmla="*/ 2147483647 w 478"/>
                <a:gd name="T23" fmla="*/ 2147483647 h 1133"/>
                <a:gd name="T24" fmla="*/ 2147483647 w 478"/>
                <a:gd name="T25" fmla="*/ 2147483647 h 1133"/>
                <a:gd name="T26" fmla="*/ 2147483647 w 478"/>
                <a:gd name="T27" fmla="*/ 2147483647 h 1133"/>
                <a:gd name="T28" fmla="*/ 2147483647 w 478"/>
                <a:gd name="T29" fmla="*/ 2147483647 h 1133"/>
                <a:gd name="T30" fmla="*/ 2147483647 w 478"/>
                <a:gd name="T31" fmla="*/ 2147483647 h 1133"/>
                <a:gd name="T32" fmla="*/ 2147483647 w 478"/>
                <a:gd name="T33" fmla="*/ 2147483647 h 1133"/>
                <a:gd name="T34" fmla="*/ 2147483647 w 478"/>
                <a:gd name="T35" fmla="*/ 2147483647 h 1133"/>
                <a:gd name="T36" fmla="*/ 2147483647 w 478"/>
                <a:gd name="T37" fmla="*/ 2147483647 h 1133"/>
                <a:gd name="T38" fmla="*/ 2147483647 w 478"/>
                <a:gd name="T39" fmla="*/ 2147483647 h 1133"/>
                <a:gd name="T40" fmla="*/ 2147483647 w 478"/>
                <a:gd name="T41" fmla="*/ 2147483647 h 1133"/>
                <a:gd name="T42" fmla="*/ 2147483647 w 478"/>
                <a:gd name="T43" fmla="*/ 2147483647 h 1133"/>
                <a:gd name="T44" fmla="*/ 2147483647 w 478"/>
                <a:gd name="T45" fmla="*/ 2147483647 h 1133"/>
                <a:gd name="T46" fmla="*/ 2147483647 w 478"/>
                <a:gd name="T47" fmla="*/ 2147483647 h 1133"/>
                <a:gd name="T48" fmla="*/ 2147483647 w 478"/>
                <a:gd name="T49" fmla="*/ 2147483647 h 1133"/>
                <a:gd name="T50" fmla="*/ 2147483647 w 478"/>
                <a:gd name="T51" fmla="*/ 2147483647 h 1133"/>
                <a:gd name="T52" fmla="*/ 2147483647 w 478"/>
                <a:gd name="T53" fmla="*/ 2147483647 h 1133"/>
                <a:gd name="T54" fmla="*/ 2147483647 w 478"/>
                <a:gd name="T55" fmla="*/ 2147483647 h 1133"/>
                <a:gd name="T56" fmla="*/ 2147483647 w 478"/>
                <a:gd name="T57" fmla="*/ 2147483647 h 1133"/>
                <a:gd name="T58" fmla="*/ 2147483647 w 478"/>
                <a:gd name="T59" fmla="*/ 2147483647 h 1133"/>
                <a:gd name="T60" fmla="*/ 2147483647 w 478"/>
                <a:gd name="T61" fmla="*/ 2147483647 h 1133"/>
                <a:gd name="T62" fmla="*/ 2147483647 w 478"/>
                <a:gd name="T63" fmla="*/ 2147483647 h 1133"/>
                <a:gd name="T64" fmla="*/ 2147483647 w 478"/>
                <a:gd name="T65" fmla="*/ 2147483647 h 1133"/>
                <a:gd name="T66" fmla="*/ 2147483647 w 478"/>
                <a:gd name="T67" fmla="*/ 2147483647 h 1133"/>
                <a:gd name="T68" fmla="*/ 2147483647 w 478"/>
                <a:gd name="T69" fmla="*/ 2147483647 h 1133"/>
                <a:gd name="T70" fmla="*/ 2147483647 w 478"/>
                <a:gd name="T71" fmla="*/ 2147483647 h 1133"/>
                <a:gd name="T72" fmla="*/ 2147483647 w 478"/>
                <a:gd name="T73" fmla="*/ 2147483647 h 1133"/>
                <a:gd name="T74" fmla="*/ 2147483647 w 478"/>
                <a:gd name="T75" fmla="*/ 2147483647 h 1133"/>
                <a:gd name="T76" fmla="*/ 2147483647 w 478"/>
                <a:gd name="T77" fmla="*/ 2147483647 h 1133"/>
                <a:gd name="T78" fmla="*/ 2147483647 w 478"/>
                <a:gd name="T79" fmla="*/ 2147483647 h 1133"/>
                <a:gd name="T80" fmla="*/ 2147483647 w 478"/>
                <a:gd name="T81" fmla="*/ 2147483647 h 1133"/>
                <a:gd name="T82" fmla="*/ 2147483647 w 478"/>
                <a:gd name="T83" fmla="*/ 2147483647 h 1133"/>
                <a:gd name="T84" fmla="*/ 2147483647 w 478"/>
                <a:gd name="T85" fmla="*/ 2147483647 h 1133"/>
                <a:gd name="T86" fmla="*/ 2147483647 w 478"/>
                <a:gd name="T87" fmla="*/ 2147483647 h 1133"/>
                <a:gd name="T88" fmla="*/ 2147483647 w 478"/>
                <a:gd name="T89" fmla="*/ 2147483647 h 1133"/>
                <a:gd name="T90" fmla="*/ 2147483647 w 478"/>
                <a:gd name="T91" fmla="*/ 2147483647 h 1133"/>
                <a:gd name="T92" fmla="*/ 2147483647 w 478"/>
                <a:gd name="T93" fmla="*/ 2147483647 h 1133"/>
                <a:gd name="T94" fmla="*/ 2147483647 w 478"/>
                <a:gd name="T95" fmla="*/ 2147483647 h 1133"/>
                <a:gd name="T96" fmla="*/ 2147483647 w 478"/>
                <a:gd name="T97" fmla="*/ 2147483647 h 1133"/>
                <a:gd name="T98" fmla="*/ 2147483647 w 478"/>
                <a:gd name="T99" fmla="*/ 2147483647 h 1133"/>
                <a:gd name="T100" fmla="*/ 2147483647 w 478"/>
                <a:gd name="T101" fmla="*/ 2147483647 h 1133"/>
                <a:gd name="T102" fmla="*/ 2147483647 w 478"/>
                <a:gd name="T103" fmla="*/ 2147483647 h 1133"/>
                <a:gd name="T104" fmla="*/ 2147483647 w 478"/>
                <a:gd name="T105" fmla="*/ 2147483647 h 1133"/>
                <a:gd name="T106" fmla="*/ 2147483647 w 478"/>
                <a:gd name="T107" fmla="*/ 2147483647 h 1133"/>
                <a:gd name="T108" fmla="*/ 2147483647 w 478"/>
                <a:gd name="T109" fmla="*/ 2147483647 h 1133"/>
                <a:gd name="T110" fmla="*/ 2147483647 w 478"/>
                <a:gd name="T111" fmla="*/ 2147483647 h 1133"/>
                <a:gd name="T112" fmla="*/ 2147483647 w 478"/>
                <a:gd name="T113" fmla="*/ 2147483647 h 1133"/>
                <a:gd name="T114" fmla="*/ 2147483647 w 478"/>
                <a:gd name="T115" fmla="*/ 2147483647 h 11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78"/>
                <a:gd name="T175" fmla="*/ 0 h 1133"/>
                <a:gd name="T176" fmla="*/ 478 w 478"/>
                <a:gd name="T177" fmla="*/ 1133 h 113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78" h="1133">
                  <a:moveTo>
                    <a:pt x="225" y="1060"/>
                  </a:moveTo>
                  <a:lnTo>
                    <a:pt x="225" y="1056"/>
                  </a:lnTo>
                  <a:lnTo>
                    <a:pt x="227" y="1040"/>
                  </a:lnTo>
                  <a:lnTo>
                    <a:pt x="229" y="1028"/>
                  </a:lnTo>
                  <a:lnTo>
                    <a:pt x="236" y="1013"/>
                  </a:lnTo>
                  <a:lnTo>
                    <a:pt x="240" y="1005"/>
                  </a:lnTo>
                  <a:lnTo>
                    <a:pt x="245" y="986"/>
                  </a:lnTo>
                  <a:lnTo>
                    <a:pt x="247" y="979"/>
                  </a:lnTo>
                  <a:lnTo>
                    <a:pt x="250" y="972"/>
                  </a:lnTo>
                  <a:lnTo>
                    <a:pt x="254" y="969"/>
                  </a:lnTo>
                  <a:lnTo>
                    <a:pt x="254" y="972"/>
                  </a:lnTo>
                  <a:lnTo>
                    <a:pt x="251" y="976"/>
                  </a:lnTo>
                  <a:lnTo>
                    <a:pt x="249" y="988"/>
                  </a:lnTo>
                  <a:lnTo>
                    <a:pt x="246" y="1001"/>
                  </a:lnTo>
                  <a:lnTo>
                    <a:pt x="242" y="1012"/>
                  </a:lnTo>
                  <a:lnTo>
                    <a:pt x="237" y="1027"/>
                  </a:lnTo>
                  <a:lnTo>
                    <a:pt x="235" y="1042"/>
                  </a:lnTo>
                  <a:lnTo>
                    <a:pt x="232" y="1052"/>
                  </a:lnTo>
                  <a:lnTo>
                    <a:pt x="225" y="1060"/>
                  </a:lnTo>
                  <a:close/>
                  <a:moveTo>
                    <a:pt x="290" y="505"/>
                  </a:moveTo>
                  <a:lnTo>
                    <a:pt x="292" y="507"/>
                  </a:lnTo>
                  <a:lnTo>
                    <a:pt x="290" y="511"/>
                  </a:lnTo>
                  <a:lnTo>
                    <a:pt x="289" y="516"/>
                  </a:lnTo>
                  <a:lnTo>
                    <a:pt x="284" y="514"/>
                  </a:lnTo>
                  <a:lnTo>
                    <a:pt x="282" y="521"/>
                  </a:lnTo>
                  <a:lnTo>
                    <a:pt x="279" y="521"/>
                  </a:lnTo>
                  <a:lnTo>
                    <a:pt x="276" y="519"/>
                  </a:lnTo>
                  <a:lnTo>
                    <a:pt x="272" y="517"/>
                  </a:lnTo>
                  <a:lnTo>
                    <a:pt x="271" y="513"/>
                  </a:lnTo>
                  <a:lnTo>
                    <a:pt x="271" y="510"/>
                  </a:lnTo>
                  <a:lnTo>
                    <a:pt x="271" y="516"/>
                  </a:lnTo>
                  <a:lnTo>
                    <a:pt x="273" y="523"/>
                  </a:lnTo>
                  <a:lnTo>
                    <a:pt x="273" y="530"/>
                  </a:lnTo>
                  <a:lnTo>
                    <a:pt x="272" y="536"/>
                  </a:lnTo>
                  <a:lnTo>
                    <a:pt x="273" y="537"/>
                  </a:lnTo>
                  <a:lnTo>
                    <a:pt x="272" y="540"/>
                  </a:lnTo>
                  <a:lnTo>
                    <a:pt x="269" y="546"/>
                  </a:lnTo>
                  <a:lnTo>
                    <a:pt x="266" y="548"/>
                  </a:lnTo>
                  <a:lnTo>
                    <a:pt x="266" y="549"/>
                  </a:lnTo>
                  <a:lnTo>
                    <a:pt x="258" y="546"/>
                  </a:lnTo>
                  <a:lnTo>
                    <a:pt x="254" y="544"/>
                  </a:lnTo>
                  <a:lnTo>
                    <a:pt x="254" y="554"/>
                  </a:lnTo>
                  <a:lnTo>
                    <a:pt x="256" y="560"/>
                  </a:lnTo>
                  <a:lnTo>
                    <a:pt x="261" y="566"/>
                  </a:lnTo>
                  <a:lnTo>
                    <a:pt x="261" y="570"/>
                  </a:lnTo>
                  <a:lnTo>
                    <a:pt x="258" y="579"/>
                  </a:lnTo>
                  <a:lnTo>
                    <a:pt x="255" y="594"/>
                  </a:lnTo>
                  <a:lnTo>
                    <a:pt x="257" y="602"/>
                  </a:lnTo>
                  <a:lnTo>
                    <a:pt x="259" y="609"/>
                  </a:lnTo>
                  <a:lnTo>
                    <a:pt x="259" y="615"/>
                  </a:lnTo>
                  <a:lnTo>
                    <a:pt x="248" y="609"/>
                  </a:lnTo>
                  <a:lnTo>
                    <a:pt x="249" y="614"/>
                  </a:lnTo>
                  <a:lnTo>
                    <a:pt x="247" y="619"/>
                  </a:lnTo>
                  <a:lnTo>
                    <a:pt x="246" y="624"/>
                  </a:lnTo>
                  <a:lnTo>
                    <a:pt x="247" y="631"/>
                  </a:lnTo>
                  <a:lnTo>
                    <a:pt x="247" y="635"/>
                  </a:lnTo>
                  <a:lnTo>
                    <a:pt x="249" y="641"/>
                  </a:lnTo>
                  <a:lnTo>
                    <a:pt x="248" y="654"/>
                  </a:lnTo>
                  <a:lnTo>
                    <a:pt x="250" y="664"/>
                  </a:lnTo>
                  <a:lnTo>
                    <a:pt x="251" y="674"/>
                  </a:lnTo>
                  <a:lnTo>
                    <a:pt x="254" y="680"/>
                  </a:lnTo>
                  <a:lnTo>
                    <a:pt x="254" y="688"/>
                  </a:lnTo>
                  <a:lnTo>
                    <a:pt x="251" y="694"/>
                  </a:lnTo>
                  <a:lnTo>
                    <a:pt x="258" y="695"/>
                  </a:lnTo>
                  <a:lnTo>
                    <a:pt x="258" y="704"/>
                  </a:lnTo>
                  <a:lnTo>
                    <a:pt x="256" y="711"/>
                  </a:lnTo>
                  <a:lnTo>
                    <a:pt x="250" y="717"/>
                  </a:lnTo>
                  <a:lnTo>
                    <a:pt x="244" y="723"/>
                  </a:lnTo>
                  <a:lnTo>
                    <a:pt x="237" y="727"/>
                  </a:lnTo>
                  <a:lnTo>
                    <a:pt x="230" y="733"/>
                  </a:lnTo>
                  <a:lnTo>
                    <a:pt x="221" y="736"/>
                  </a:lnTo>
                  <a:lnTo>
                    <a:pt x="215" y="740"/>
                  </a:lnTo>
                  <a:lnTo>
                    <a:pt x="221" y="742"/>
                  </a:lnTo>
                  <a:lnTo>
                    <a:pt x="229" y="739"/>
                  </a:lnTo>
                  <a:lnTo>
                    <a:pt x="236" y="739"/>
                  </a:lnTo>
                  <a:lnTo>
                    <a:pt x="241" y="735"/>
                  </a:lnTo>
                  <a:lnTo>
                    <a:pt x="247" y="729"/>
                  </a:lnTo>
                  <a:lnTo>
                    <a:pt x="254" y="724"/>
                  </a:lnTo>
                  <a:lnTo>
                    <a:pt x="260" y="716"/>
                  </a:lnTo>
                  <a:lnTo>
                    <a:pt x="262" y="709"/>
                  </a:lnTo>
                  <a:lnTo>
                    <a:pt x="264" y="701"/>
                  </a:lnTo>
                  <a:lnTo>
                    <a:pt x="264" y="699"/>
                  </a:lnTo>
                  <a:lnTo>
                    <a:pt x="266" y="699"/>
                  </a:lnTo>
                  <a:lnTo>
                    <a:pt x="268" y="703"/>
                  </a:lnTo>
                  <a:lnTo>
                    <a:pt x="272" y="707"/>
                  </a:lnTo>
                  <a:lnTo>
                    <a:pt x="278" y="705"/>
                  </a:lnTo>
                  <a:lnTo>
                    <a:pt x="284" y="704"/>
                  </a:lnTo>
                  <a:lnTo>
                    <a:pt x="287" y="711"/>
                  </a:lnTo>
                  <a:lnTo>
                    <a:pt x="289" y="719"/>
                  </a:lnTo>
                  <a:lnTo>
                    <a:pt x="296" y="722"/>
                  </a:lnTo>
                  <a:lnTo>
                    <a:pt x="305" y="726"/>
                  </a:lnTo>
                  <a:lnTo>
                    <a:pt x="306" y="728"/>
                  </a:lnTo>
                  <a:lnTo>
                    <a:pt x="300" y="729"/>
                  </a:lnTo>
                  <a:lnTo>
                    <a:pt x="303" y="732"/>
                  </a:lnTo>
                  <a:lnTo>
                    <a:pt x="308" y="739"/>
                  </a:lnTo>
                  <a:lnTo>
                    <a:pt x="318" y="746"/>
                  </a:lnTo>
                  <a:lnTo>
                    <a:pt x="321" y="752"/>
                  </a:lnTo>
                  <a:lnTo>
                    <a:pt x="323" y="757"/>
                  </a:lnTo>
                  <a:lnTo>
                    <a:pt x="321" y="764"/>
                  </a:lnTo>
                  <a:lnTo>
                    <a:pt x="320" y="769"/>
                  </a:lnTo>
                  <a:lnTo>
                    <a:pt x="317" y="774"/>
                  </a:lnTo>
                  <a:lnTo>
                    <a:pt x="313" y="781"/>
                  </a:lnTo>
                  <a:lnTo>
                    <a:pt x="309" y="788"/>
                  </a:lnTo>
                  <a:lnTo>
                    <a:pt x="303" y="791"/>
                  </a:lnTo>
                  <a:lnTo>
                    <a:pt x="286" y="802"/>
                  </a:lnTo>
                  <a:lnTo>
                    <a:pt x="280" y="800"/>
                  </a:lnTo>
                  <a:lnTo>
                    <a:pt x="276" y="792"/>
                  </a:lnTo>
                  <a:lnTo>
                    <a:pt x="273" y="790"/>
                  </a:lnTo>
                  <a:lnTo>
                    <a:pt x="271" y="795"/>
                  </a:lnTo>
                  <a:lnTo>
                    <a:pt x="266" y="793"/>
                  </a:lnTo>
                  <a:lnTo>
                    <a:pt x="261" y="788"/>
                  </a:lnTo>
                  <a:lnTo>
                    <a:pt x="260" y="791"/>
                  </a:lnTo>
                  <a:lnTo>
                    <a:pt x="255" y="794"/>
                  </a:lnTo>
                  <a:lnTo>
                    <a:pt x="247" y="787"/>
                  </a:lnTo>
                  <a:lnTo>
                    <a:pt x="237" y="787"/>
                  </a:lnTo>
                  <a:lnTo>
                    <a:pt x="231" y="789"/>
                  </a:lnTo>
                  <a:lnTo>
                    <a:pt x="226" y="787"/>
                  </a:lnTo>
                  <a:lnTo>
                    <a:pt x="224" y="793"/>
                  </a:lnTo>
                  <a:lnTo>
                    <a:pt x="219" y="795"/>
                  </a:lnTo>
                  <a:lnTo>
                    <a:pt x="224" y="797"/>
                  </a:lnTo>
                  <a:lnTo>
                    <a:pt x="234" y="795"/>
                  </a:lnTo>
                  <a:lnTo>
                    <a:pt x="244" y="799"/>
                  </a:lnTo>
                  <a:lnTo>
                    <a:pt x="253" y="803"/>
                  </a:lnTo>
                  <a:lnTo>
                    <a:pt x="257" y="806"/>
                  </a:lnTo>
                  <a:lnTo>
                    <a:pt x="260" y="812"/>
                  </a:lnTo>
                  <a:lnTo>
                    <a:pt x="263" y="809"/>
                  </a:lnTo>
                  <a:lnTo>
                    <a:pt x="272" y="811"/>
                  </a:lnTo>
                  <a:lnTo>
                    <a:pt x="300" y="804"/>
                  </a:lnTo>
                  <a:lnTo>
                    <a:pt x="308" y="801"/>
                  </a:lnTo>
                  <a:lnTo>
                    <a:pt x="312" y="800"/>
                  </a:lnTo>
                  <a:lnTo>
                    <a:pt x="313" y="804"/>
                  </a:lnTo>
                  <a:lnTo>
                    <a:pt x="308" y="808"/>
                  </a:lnTo>
                  <a:lnTo>
                    <a:pt x="308" y="812"/>
                  </a:lnTo>
                  <a:lnTo>
                    <a:pt x="304" y="812"/>
                  </a:lnTo>
                  <a:lnTo>
                    <a:pt x="300" y="809"/>
                  </a:lnTo>
                  <a:lnTo>
                    <a:pt x="302" y="819"/>
                  </a:lnTo>
                  <a:lnTo>
                    <a:pt x="292" y="828"/>
                  </a:lnTo>
                  <a:lnTo>
                    <a:pt x="287" y="838"/>
                  </a:lnTo>
                  <a:lnTo>
                    <a:pt x="280" y="840"/>
                  </a:lnTo>
                  <a:lnTo>
                    <a:pt x="277" y="840"/>
                  </a:lnTo>
                  <a:lnTo>
                    <a:pt x="277" y="831"/>
                  </a:lnTo>
                  <a:lnTo>
                    <a:pt x="271" y="828"/>
                  </a:lnTo>
                  <a:lnTo>
                    <a:pt x="271" y="838"/>
                  </a:lnTo>
                  <a:lnTo>
                    <a:pt x="267" y="844"/>
                  </a:lnTo>
                  <a:lnTo>
                    <a:pt x="263" y="849"/>
                  </a:lnTo>
                  <a:lnTo>
                    <a:pt x="259" y="853"/>
                  </a:lnTo>
                  <a:lnTo>
                    <a:pt x="253" y="852"/>
                  </a:lnTo>
                  <a:lnTo>
                    <a:pt x="248" y="853"/>
                  </a:lnTo>
                  <a:lnTo>
                    <a:pt x="247" y="861"/>
                  </a:lnTo>
                  <a:lnTo>
                    <a:pt x="242" y="864"/>
                  </a:lnTo>
                  <a:lnTo>
                    <a:pt x="232" y="861"/>
                  </a:lnTo>
                  <a:lnTo>
                    <a:pt x="214" y="863"/>
                  </a:lnTo>
                  <a:lnTo>
                    <a:pt x="213" y="865"/>
                  </a:lnTo>
                  <a:lnTo>
                    <a:pt x="224" y="866"/>
                  </a:lnTo>
                  <a:lnTo>
                    <a:pt x="235" y="868"/>
                  </a:lnTo>
                  <a:lnTo>
                    <a:pt x="242" y="874"/>
                  </a:lnTo>
                  <a:lnTo>
                    <a:pt x="240" y="878"/>
                  </a:lnTo>
                  <a:lnTo>
                    <a:pt x="233" y="880"/>
                  </a:lnTo>
                  <a:lnTo>
                    <a:pt x="226" y="878"/>
                  </a:lnTo>
                  <a:lnTo>
                    <a:pt x="224" y="878"/>
                  </a:lnTo>
                  <a:lnTo>
                    <a:pt x="232" y="882"/>
                  </a:lnTo>
                  <a:lnTo>
                    <a:pt x="238" y="887"/>
                  </a:lnTo>
                  <a:lnTo>
                    <a:pt x="239" y="891"/>
                  </a:lnTo>
                  <a:lnTo>
                    <a:pt x="238" y="899"/>
                  </a:lnTo>
                  <a:lnTo>
                    <a:pt x="237" y="904"/>
                  </a:lnTo>
                  <a:lnTo>
                    <a:pt x="238" y="909"/>
                  </a:lnTo>
                  <a:lnTo>
                    <a:pt x="235" y="913"/>
                  </a:lnTo>
                  <a:lnTo>
                    <a:pt x="235" y="916"/>
                  </a:lnTo>
                  <a:lnTo>
                    <a:pt x="237" y="921"/>
                  </a:lnTo>
                  <a:lnTo>
                    <a:pt x="234" y="922"/>
                  </a:lnTo>
                  <a:lnTo>
                    <a:pt x="229" y="920"/>
                  </a:lnTo>
                  <a:lnTo>
                    <a:pt x="228" y="924"/>
                  </a:lnTo>
                  <a:lnTo>
                    <a:pt x="229" y="928"/>
                  </a:lnTo>
                  <a:lnTo>
                    <a:pt x="233" y="933"/>
                  </a:lnTo>
                  <a:lnTo>
                    <a:pt x="235" y="940"/>
                  </a:lnTo>
                  <a:lnTo>
                    <a:pt x="230" y="949"/>
                  </a:lnTo>
                  <a:lnTo>
                    <a:pt x="234" y="954"/>
                  </a:lnTo>
                  <a:lnTo>
                    <a:pt x="235" y="962"/>
                  </a:lnTo>
                  <a:lnTo>
                    <a:pt x="230" y="971"/>
                  </a:lnTo>
                  <a:lnTo>
                    <a:pt x="227" y="981"/>
                  </a:lnTo>
                  <a:lnTo>
                    <a:pt x="228" y="992"/>
                  </a:lnTo>
                  <a:lnTo>
                    <a:pt x="225" y="1003"/>
                  </a:lnTo>
                  <a:lnTo>
                    <a:pt x="224" y="1019"/>
                  </a:lnTo>
                  <a:lnTo>
                    <a:pt x="217" y="1034"/>
                  </a:lnTo>
                  <a:lnTo>
                    <a:pt x="210" y="1053"/>
                  </a:lnTo>
                  <a:lnTo>
                    <a:pt x="206" y="1069"/>
                  </a:lnTo>
                  <a:lnTo>
                    <a:pt x="196" y="1069"/>
                  </a:lnTo>
                  <a:lnTo>
                    <a:pt x="186" y="1066"/>
                  </a:lnTo>
                  <a:lnTo>
                    <a:pt x="177" y="1069"/>
                  </a:lnTo>
                  <a:lnTo>
                    <a:pt x="170" y="1066"/>
                  </a:lnTo>
                  <a:lnTo>
                    <a:pt x="157" y="1066"/>
                  </a:lnTo>
                  <a:lnTo>
                    <a:pt x="149" y="1071"/>
                  </a:lnTo>
                  <a:lnTo>
                    <a:pt x="146" y="1080"/>
                  </a:lnTo>
                  <a:lnTo>
                    <a:pt x="137" y="1077"/>
                  </a:lnTo>
                  <a:lnTo>
                    <a:pt x="132" y="1087"/>
                  </a:lnTo>
                  <a:lnTo>
                    <a:pt x="128" y="1098"/>
                  </a:lnTo>
                  <a:lnTo>
                    <a:pt x="130" y="1116"/>
                  </a:lnTo>
                  <a:lnTo>
                    <a:pt x="127" y="1128"/>
                  </a:lnTo>
                  <a:lnTo>
                    <a:pt x="123" y="1131"/>
                  </a:lnTo>
                  <a:lnTo>
                    <a:pt x="114" y="1127"/>
                  </a:lnTo>
                  <a:lnTo>
                    <a:pt x="99" y="1127"/>
                  </a:lnTo>
                  <a:lnTo>
                    <a:pt x="84" y="1133"/>
                  </a:lnTo>
                  <a:lnTo>
                    <a:pt x="74" y="1129"/>
                  </a:lnTo>
                  <a:lnTo>
                    <a:pt x="63" y="1129"/>
                  </a:lnTo>
                  <a:lnTo>
                    <a:pt x="65" y="1126"/>
                  </a:lnTo>
                  <a:lnTo>
                    <a:pt x="67" y="1124"/>
                  </a:lnTo>
                  <a:lnTo>
                    <a:pt x="68" y="1120"/>
                  </a:lnTo>
                  <a:lnTo>
                    <a:pt x="69" y="1115"/>
                  </a:lnTo>
                  <a:lnTo>
                    <a:pt x="72" y="1110"/>
                  </a:lnTo>
                  <a:lnTo>
                    <a:pt x="68" y="1102"/>
                  </a:lnTo>
                  <a:lnTo>
                    <a:pt x="62" y="1092"/>
                  </a:lnTo>
                  <a:lnTo>
                    <a:pt x="57" y="1080"/>
                  </a:lnTo>
                  <a:lnTo>
                    <a:pt x="54" y="1072"/>
                  </a:lnTo>
                  <a:lnTo>
                    <a:pt x="50" y="1062"/>
                  </a:lnTo>
                  <a:lnTo>
                    <a:pt x="51" y="1057"/>
                  </a:lnTo>
                  <a:lnTo>
                    <a:pt x="56" y="1061"/>
                  </a:lnTo>
                  <a:lnTo>
                    <a:pt x="62" y="1061"/>
                  </a:lnTo>
                  <a:lnTo>
                    <a:pt x="57" y="1047"/>
                  </a:lnTo>
                  <a:lnTo>
                    <a:pt x="59" y="1045"/>
                  </a:lnTo>
                  <a:lnTo>
                    <a:pt x="65" y="1045"/>
                  </a:lnTo>
                  <a:lnTo>
                    <a:pt x="70" y="1043"/>
                  </a:lnTo>
                  <a:lnTo>
                    <a:pt x="70" y="1036"/>
                  </a:lnTo>
                  <a:lnTo>
                    <a:pt x="65" y="1027"/>
                  </a:lnTo>
                  <a:lnTo>
                    <a:pt x="55" y="1021"/>
                  </a:lnTo>
                  <a:lnTo>
                    <a:pt x="51" y="1011"/>
                  </a:lnTo>
                  <a:lnTo>
                    <a:pt x="43" y="1003"/>
                  </a:lnTo>
                  <a:lnTo>
                    <a:pt x="38" y="987"/>
                  </a:lnTo>
                  <a:lnTo>
                    <a:pt x="37" y="978"/>
                  </a:lnTo>
                  <a:lnTo>
                    <a:pt x="33" y="967"/>
                  </a:lnTo>
                  <a:lnTo>
                    <a:pt x="30" y="965"/>
                  </a:lnTo>
                  <a:lnTo>
                    <a:pt x="26" y="966"/>
                  </a:lnTo>
                  <a:lnTo>
                    <a:pt x="28" y="957"/>
                  </a:lnTo>
                  <a:lnTo>
                    <a:pt x="26" y="951"/>
                  </a:lnTo>
                  <a:lnTo>
                    <a:pt x="26" y="945"/>
                  </a:lnTo>
                  <a:lnTo>
                    <a:pt x="32" y="938"/>
                  </a:lnTo>
                  <a:lnTo>
                    <a:pt x="30" y="928"/>
                  </a:lnTo>
                  <a:lnTo>
                    <a:pt x="21" y="929"/>
                  </a:lnTo>
                  <a:lnTo>
                    <a:pt x="25" y="917"/>
                  </a:lnTo>
                  <a:lnTo>
                    <a:pt x="22" y="909"/>
                  </a:lnTo>
                  <a:lnTo>
                    <a:pt x="10" y="903"/>
                  </a:lnTo>
                  <a:lnTo>
                    <a:pt x="16" y="895"/>
                  </a:lnTo>
                  <a:lnTo>
                    <a:pt x="20" y="893"/>
                  </a:lnTo>
                  <a:lnTo>
                    <a:pt x="19" y="891"/>
                  </a:lnTo>
                  <a:lnTo>
                    <a:pt x="15" y="891"/>
                  </a:lnTo>
                  <a:lnTo>
                    <a:pt x="18" y="884"/>
                  </a:lnTo>
                  <a:lnTo>
                    <a:pt x="15" y="880"/>
                  </a:lnTo>
                  <a:lnTo>
                    <a:pt x="13" y="886"/>
                  </a:lnTo>
                  <a:lnTo>
                    <a:pt x="8" y="891"/>
                  </a:lnTo>
                  <a:lnTo>
                    <a:pt x="9" y="889"/>
                  </a:lnTo>
                  <a:lnTo>
                    <a:pt x="9" y="882"/>
                  </a:lnTo>
                  <a:lnTo>
                    <a:pt x="8" y="878"/>
                  </a:lnTo>
                  <a:lnTo>
                    <a:pt x="4" y="878"/>
                  </a:lnTo>
                  <a:lnTo>
                    <a:pt x="3" y="873"/>
                  </a:lnTo>
                  <a:lnTo>
                    <a:pt x="3" y="866"/>
                  </a:lnTo>
                  <a:lnTo>
                    <a:pt x="1" y="855"/>
                  </a:lnTo>
                  <a:lnTo>
                    <a:pt x="1" y="849"/>
                  </a:lnTo>
                  <a:lnTo>
                    <a:pt x="0" y="841"/>
                  </a:lnTo>
                  <a:lnTo>
                    <a:pt x="1" y="833"/>
                  </a:lnTo>
                  <a:lnTo>
                    <a:pt x="5" y="826"/>
                  </a:lnTo>
                  <a:lnTo>
                    <a:pt x="7" y="824"/>
                  </a:lnTo>
                  <a:lnTo>
                    <a:pt x="7" y="844"/>
                  </a:lnTo>
                  <a:lnTo>
                    <a:pt x="19" y="837"/>
                  </a:lnTo>
                  <a:lnTo>
                    <a:pt x="27" y="808"/>
                  </a:lnTo>
                  <a:lnTo>
                    <a:pt x="28" y="780"/>
                  </a:lnTo>
                  <a:lnTo>
                    <a:pt x="43" y="757"/>
                  </a:lnTo>
                  <a:lnTo>
                    <a:pt x="55" y="752"/>
                  </a:lnTo>
                  <a:lnTo>
                    <a:pt x="59" y="727"/>
                  </a:lnTo>
                  <a:lnTo>
                    <a:pt x="64" y="699"/>
                  </a:lnTo>
                  <a:lnTo>
                    <a:pt x="55" y="666"/>
                  </a:lnTo>
                  <a:lnTo>
                    <a:pt x="74" y="654"/>
                  </a:lnTo>
                  <a:lnTo>
                    <a:pt x="77" y="626"/>
                  </a:lnTo>
                  <a:lnTo>
                    <a:pt x="56" y="604"/>
                  </a:lnTo>
                  <a:lnTo>
                    <a:pt x="57" y="573"/>
                  </a:lnTo>
                  <a:lnTo>
                    <a:pt x="54" y="546"/>
                  </a:lnTo>
                  <a:lnTo>
                    <a:pt x="57" y="517"/>
                  </a:lnTo>
                  <a:lnTo>
                    <a:pt x="62" y="492"/>
                  </a:lnTo>
                  <a:lnTo>
                    <a:pt x="57" y="471"/>
                  </a:lnTo>
                  <a:lnTo>
                    <a:pt x="65" y="447"/>
                  </a:lnTo>
                  <a:lnTo>
                    <a:pt x="82" y="428"/>
                  </a:lnTo>
                  <a:lnTo>
                    <a:pt x="93" y="421"/>
                  </a:lnTo>
                  <a:lnTo>
                    <a:pt x="107" y="417"/>
                  </a:lnTo>
                  <a:lnTo>
                    <a:pt x="119" y="420"/>
                  </a:lnTo>
                  <a:lnTo>
                    <a:pt x="135" y="413"/>
                  </a:lnTo>
                  <a:lnTo>
                    <a:pt x="133" y="385"/>
                  </a:lnTo>
                  <a:lnTo>
                    <a:pt x="123" y="368"/>
                  </a:lnTo>
                  <a:lnTo>
                    <a:pt x="136" y="348"/>
                  </a:lnTo>
                  <a:lnTo>
                    <a:pt x="147" y="325"/>
                  </a:lnTo>
                  <a:lnTo>
                    <a:pt x="157" y="250"/>
                  </a:lnTo>
                  <a:lnTo>
                    <a:pt x="172" y="245"/>
                  </a:lnTo>
                  <a:lnTo>
                    <a:pt x="180" y="223"/>
                  </a:lnTo>
                  <a:lnTo>
                    <a:pt x="190" y="205"/>
                  </a:lnTo>
                  <a:lnTo>
                    <a:pt x="201" y="187"/>
                  </a:lnTo>
                  <a:lnTo>
                    <a:pt x="213" y="158"/>
                  </a:lnTo>
                  <a:lnTo>
                    <a:pt x="207" y="138"/>
                  </a:lnTo>
                  <a:lnTo>
                    <a:pt x="219" y="114"/>
                  </a:lnTo>
                  <a:lnTo>
                    <a:pt x="226" y="98"/>
                  </a:lnTo>
                  <a:lnTo>
                    <a:pt x="237" y="87"/>
                  </a:lnTo>
                  <a:lnTo>
                    <a:pt x="251" y="89"/>
                  </a:lnTo>
                  <a:lnTo>
                    <a:pt x="264" y="87"/>
                  </a:lnTo>
                  <a:lnTo>
                    <a:pt x="266" y="57"/>
                  </a:lnTo>
                  <a:lnTo>
                    <a:pt x="276" y="48"/>
                  </a:lnTo>
                  <a:lnTo>
                    <a:pt x="288" y="48"/>
                  </a:lnTo>
                  <a:lnTo>
                    <a:pt x="300" y="50"/>
                  </a:lnTo>
                  <a:lnTo>
                    <a:pt x="315" y="54"/>
                  </a:lnTo>
                  <a:lnTo>
                    <a:pt x="327" y="49"/>
                  </a:lnTo>
                  <a:lnTo>
                    <a:pt x="324" y="24"/>
                  </a:lnTo>
                  <a:lnTo>
                    <a:pt x="329" y="1"/>
                  </a:lnTo>
                  <a:lnTo>
                    <a:pt x="338" y="0"/>
                  </a:lnTo>
                  <a:lnTo>
                    <a:pt x="341" y="3"/>
                  </a:lnTo>
                  <a:lnTo>
                    <a:pt x="345" y="7"/>
                  </a:lnTo>
                  <a:lnTo>
                    <a:pt x="351" y="11"/>
                  </a:lnTo>
                  <a:lnTo>
                    <a:pt x="366" y="26"/>
                  </a:lnTo>
                  <a:lnTo>
                    <a:pt x="375" y="32"/>
                  </a:lnTo>
                  <a:lnTo>
                    <a:pt x="385" y="41"/>
                  </a:lnTo>
                  <a:lnTo>
                    <a:pt x="405" y="44"/>
                  </a:lnTo>
                  <a:lnTo>
                    <a:pt x="417" y="52"/>
                  </a:lnTo>
                  <a:lnTo>
                    <a:pt x="425" y="63"/>
                  </a:lnTo>
                  <a:lnTo>
                    <a:pt x="432" y="73"/>
                  </a:lnTo>
                  <a:lnTo>
                    <a:pt x="438" y="82"/>
                  </a:lnTo>
                  <a:lnTo>
                    <a:pt x="441" y="85"/>
                  </a:lnTo>
                  <a:lnTo>
                    <a:pt x="438" y="93"/>
                  </a:lnTo>
                  <a:lnTo>
                    <a:pt x="438" y="102"/>
                  </a:lnTo>
                  <a:lnTo>
                    <a:pt x="440" y="114"/>
                  </a:lnTo>
                  <a:lnTo>
                    <a:pt x="442" y="122"/>
                  </a:lnTo>
                  <a:lnTo>
                    <a:pt x="446" y="126"/>
                  </a:lnTo>
                  <a:lnTo>
                    <a:pt x="448" y="134"/>
                  </a:lnTo>
                  <a:lnTo>
                    <a:pt x="447" y="139"/>
                  </a:lnTo>
                  <a:lnTo>
                    <a:pt x="446" y="146"/>
                  </a:lnTo>
                  <a:lnTo>
                    <a:pt x="449" y="156"/>
                  </a:lnTo>
                  <a:lnTo>
                    <a:pt x="454" y="166"/>
                  </a:lnTo>
                  <a:lnTo>
                    <a:pt x="460" y="174"/>
                  </a:lnTo>
                  <a:lnTo>
                    <a:pt x="464" y="181"/>
                  </a:lnTo>
                  <a:lnTo>
                    <a:pt x="465" y="188"/>
                  </a:lnTo>
                  <a:lnTo>
                    <a:pt x="465" y="194"/>
                  </a:lnTo>
                  <a:lnTo>
                    <a:pt x="461" y="203"/>
                  </a:lnTo>
                  <a:lnTo>
                    <a:pt x="460" y="214"/>
                  </a:lnTo>
                  <a:lnTo>
                    <a:pt x="464" y="225"/>
                  </a:lnTo>
                  <a:lnTo>
                    <a:pt x="471" y="238"/>
                  </a:lnTo>
                  <a:lnTo>
                    <a:pt x="475" y="245"/>
                  </a:lnTo>
                  <a:lnTo>
                    <a:pt x="478" y="252"/>
                  </a:lnTo>
                  <a:lnTo>
                    <a:pt x="475" y="254"/>
                  </a:lnTo>
                  <a:lnTo>
                    <a:pt x="474" y="260"/>
                  </a:lnTo>
                  <a:lnTo>
                    <a:pt x="470" y="255"/>
                  </a:lnTo>
                  <a:lnTo>
                    <a:pt x="463" y="252"/>
                  </a:lnTo>
                  <a:lnTo>
                    <a:pt x="459" y="254"/>
                  </a:lnTo>
                  <a:lnTo>
                    <a:pt x="447" y="255"/>
                  </a:lnTo>
                  <a:lnTo>
                    <a:pt x="445" y="263"/>
                  </a:lnTo>
                  <a:lnTo>
                    <a:pt x="441" y="261"/>
                  </a:lnTo>
                  <a:lnTo>
                    <a:pt x="439" y="261"/>
                  </a:lnTo>
                  <a:lnTo>
                    <a:pt x="436" y="258"/>
                  </a:lnTo>
                  <a:lnTo>
                    <a:pt x="435" y="255"/>
                  </a:lnTo>
                  <a:lnTo>
                    <a:pt x="431" y="253"/>
                  </a:lnTo>
                  <a:lnTo>
                    <a:pt x="430" y="256"/>
                  </a:lnTo>
                  <a:lnTo>
                    <a:pt x="428" y="261"/>
                  </a:lnTo>
                  <a:lnTo>
                    <a:pt x="426" y="261"/>
                  </a:lnTo>
                  <a:lnTo>
                    <a:pt x="423" y="257"/>
                  </a:lnTo>
                  <a:lnTo>
                    <a:pt x="423" y="254"/>
                  </a:lnTo>
                  <a:lnTo>
                    <a:pt x="421" y="254"/>
                  </a:lnTo>
                  <a:lnTo>
                    <a:pt x="418" y="255"/>
                  </a:lnTo>
                  <a:lnTo>
                    <a:pt x="418" y="261"/>
                  </a:lnTo>
                  <a:lnTo>
                    <a:pt x="418" y="268"/>
                  </a:lnTo>
                  <a:lnTo>
                    <a:pt x="417" y="270"/>
                  </a:lnTo>
                  <a:lnTo>
                    <a:pt x="417" y="275"/>
                  </a:lnTo>
                  <a:lnTo>
                    <a:pt x="417" y="279"/>
                  </a:lnTo>
                  <a:lnTo>
                    <a:pt x="415" y="279"/>
                  </a:lnTo>
                  <a:lnTo>
                    <a:pt x="412" y="274"/>
                  </a:lnTo>
                  <a:lnTo>
                    <a:pt x="404" y="270"/>
                  </a:lnTo>
                  <a:lnTo>
                    <a:pt x="404" y="272"/>
                  </a:lnTo>
                  <a:lnTo>
                    <a:pt x="408" y="277"/>
                  </a:lnTo>
                  <a:lnTo>
                    <a:pt x="412" y="281"/>
                  </a:lnTo>
                  <a:lnTo>
                    <a:pt x="412" y="284"/>
                  </a:lnTo>
                  <a:lnTo>
                    <a:pt x="406" y="285"/>
                  </a:lnTo>
                  <a:lnTo>
                    <a:pt x="407" y="289"/>
                  </a:lnTo>
                  <a:lnTo>
                    <a:pt x="407" y="293"/>
                  </a:lnTo>
                  <a:lnTo>
                    <a:pt x="402" y="293"/>
                  </a:lnTo>
                  <a:lnTo>
                    <a:pt x="400" y="292"/>
                  </a:lnTo>
                  <a:lnTo>
                    <a:pt x="397" y="293"/>
                  </a:lnTo>
                  <a:lnTo>
                    <a:pt x="397" y="298"/>
                  </a:lnTo>
                  <a:lnTo>
                    <a:pt x="395" y="300"/>
                  </a:lnTo>
                  <a:lnTo>
                    <a:pt x="391" y="303"/>
                  </a:lnTo>
                  <a:lnTo>
                    <a:pt x="394" y="308"/>
                  </a:lnTo>
                  <a:lnTo>
                    <a:pt x="396" y="312"/>
                  </a:lnTo>
                  <a:lnTo>
                    <a:pt x="398" y="315"/>
                  </a:lnTo>
                  <a:lnTo>
                    <a:pt x="397" y="319"/>
                  </a:lnTo>
                  <a:lnTo>
                    <a:pt x="396" y="324"/>
                  </a:lnTo>
                  <a:lnTo>
                    <a:pt x="395" y="328"/>
                  </a:lnTo>
                  <a:lnTo>
                    <a:pt x="392" y="335"/>
                  </a:lnTo>
                  <a:lnTo>
                    <a:pt x="387" y="338"/>
                  </a:lnTo>
                  <a:lnTo>
                    <a:pt x="387" y="342"/>
                  </a:lnTo>
                  <a:lnTo>
                    <a:pt x="384" y="345"/>
                  </a:lnTo>
                  <a:lnTo>
                    <a:pt x="384" y="348"/>
                  </a:lnTo>
                  <a:lnTo>
                    <a:pt x="387" y="351"/>
                  </a:lnTo>
                  <a:lnTo>
                    <a:pt x="389" y="355"/>
                  </a:lnTo>
                  <a:lnTo>
                    <a:pt x="387" y="356"/>
                  </a:lnTo>
                  <a:lnTo>
                    <a:pt x="389" y="360"/>
                  </a:lnTo>
                  <a:lnTo>
                    <a:pt x="391" y="363"/>
                  </a:lnTo>
                  <a:lnTo>
                    <a:pt x="396" y="367"/>
                  </a:lnTo>
                  <a:lnTo>
                    <a:pt x="399" y="370"/>
                  </a:lnTo>
                  <a:lnTo>
                    <a:pt x="400" y="373"/>
                  </a:lnTo>
                  <a:lnTo>
                    <a:pt x="403" y="376"/>
                  </a:lnTo>
                  <a:lnTo>
                    <a:pt x="402" y="380"/>
                  </a:lnTo>
                  <a:lnTo>
                    <a:pt x="400" y="385"/>
                  </a:lnTo>
                  <a:lnTo>
                    <a:pt x="398" y="388"/>
                  </a:lnTo>
                  <a:lnTo>
                    <a:pt x="398" y="382"/>
                  </a:lnTo>
                  <a:lnTo>
                    <a:pt x="396" y="378"/>
                  </a:lnTo>
                  <a:lnTo>
                    <a:pt x="394" y="382"/>
                  </a:lnTo>
                  <a:lnTo>
                    <a:pt x="391" y="391"/>
                  </a:lnTo>
                  <a:lnTo>
                    <a:pt x="389" y="395"/>
                  </a:lnTo>
                  <a:lnTo>
                    <a:pt x="387" y="399"/>
                  </a:lnTo>
                  <a:lnTo>
                    <a:pt x="383" y="404"/>
                  </a:lnTo>
                  <a:lnTo>
                    <a:pt x="381" y="409"/>
                  </a:lnTo>
                  <a:lnTo>
                    <a:pt x="380" y="415"/>
                  </a:lnTo>
                  <a:lnTo>
                    <a:pt x="376" y="426"/>
                  </a:lnTo>
                  <a:lnTo>
                    <a:pt x="371" y="428"/>
                  </a:lnTo>
                  <a:lnTo>
                    <a:pt x="369" y="432"/>
                  </a:lnTo>
                  <a:lnTo>
                    <a:pt x="367" y="434"/>
                  </a:lnTo>
                  <a:lnTo>
                    <a:pt x="365" y="438"/>
                  </a:lnTo>
                  <a:lnTo>
                    <a:pt x="360" y="440"/>
                  </a:lnTo>
                  <a:lnTo>
                    <a:pt x="358" y="443"/>
                  </a:lnTo>
                  <a:lnTo>
                    <a:pt x="352" y="442"/>
                  </a:lnTo>
                  <a:lnTo>
                    <a:pt x="348" y="446"/>
                  </a:lnTo>
                  <a:lnTo>
                    <a:pt x="346" y="453"/>
                  </a:lnTo>
                  <a:lnTo>
                    <a:pt x="342" y="456"/>
                  </a:lnTo>
                  <a:lnTo>
                    <a:pt x="339" y="459"/>
                  </a:lnTo>
                  <a:lnTo>
                    <a:pt x="334" y="454"/>
                  </a:lnTo>
                  <a:lnTo>
                    <a:pt x="331" y="458"/>
                  </a:lnTo>
                  <a:lnTo>
                    <a:pt x="325" y="463"/>
                  </a:lnTo>
                  <a:lnTo>
                    <a:pt x="323" y="470"/>
                  </a:lnTo>
                  <a:lnTo>
                    <a:pt x="316" y="477"/>
                  </a:lnTo>
                  <a:lnTo>
                    <a:pt x="309" y="475"/>
                  </a:lnTo>
                  <a:lnTo>
                    <a:pt x="304" y="477"/>
                  </a:lnTo>
                  <a:lnTo>
                    <a:pt x="304" y="485"/>
                  </a:lnTo>
                  <a:lnTo>
                    <a:pt x="301" y="486"/>
                  </a:lnTo>
                  <a:lnTo>
                    <a:pt x="300" y="493"/>
                  </a:lnTo>
                  <a:lnTo>
                    <a:pt x="295" y="496"/>
                  </a:lnTo>
                  <a:lnTo>
                    <a:pt x="295" y="499"/>
                  </a:lnTo>
                  <a:lnTo>
                    <a:pt x="293" y="501"/>
                  </a:lnTo>
                  <a:lnTo>
                    <a:pt x="290" y="504"/>
                  </a:lnTo>
                  <a:lnTo>
                    <a:pt x="286" y="503"/>
                  </a:lnTo>
                  <a:lnTo>
                    <a:pt x="290" y="505"/>
                  </a:lnTo>
                  <a:close/>
                  <a:moveTo>
                    <a:pt x="303" y="1001"/>
                  </a:moveTo>
                  <a:lnTo>
                    <a:pt x="305" y="998"/>
                  </a:lnTo>
                  <a:lnTo>
                    <a:pt x="308" y="993"/>
                  </a:lnTo>
                  <a:lnTo>
                    <a:pt x="308" y="988"/>
                  </a:lnTo>
                  <a:lnTo>
                    <a:pt x="305" y="989"/>
                  </a:lnTo>
                  <a:lnTo>
                    <a:pt x="304" y="989"/>
                  </a:lnTo>
                  <a:lnTo>
                    <a:pt x="304" y="983"/>
                  </a:lnTo>
                  <a:lnTo>
                    <a:pt x="302" y="979"/>
                  </a:lnTo>
                  <a:lnTo>
                    <a:pt x="301" y="974"/>
                  </a:lnTo>
                  <a:lnTo>
                    <a:pt x="302" y="966"/>
                  </a:lnTo>
                  <a:lnTo>
                    <a:pt x="302" y="959"/>
                  </a:lnTo>
                  <a:lnTo>
                    <a:pt x="303" y="951"/>
                  </a:lnTo>
                  <a:lnTo>
                    <a:pt x="307" y="941"/>
                  </a:lnTo>
                  <a:lnTo>
                    <a:pt x="322" y="921"/>
                  </a:lnTo>
                  <a:lnTo>
                    <a:pt x="329" y="924"/>
                  </a:lnTo>
                  <a:lnTo>
                    <a:pt x="333" y="919"/>
                  </a:lnTo>
                  <a:lnTo>
                    <a:pt x="338" y="920"/>
                  </a:lnTo>
                  <a:lnTo>
                    <a:pt x="337" y="926"/>
                  </a:lnTo>
                  <a:lnTo>
                    <a:pt x="338" y="931"/>
                  </a:lnTo>
                  <a:lnTo>
                    <a:pt x="334" y="934"/>
                  </a:lnTo>
                  <a:lnTo>
                    <a:pt x="331" y="937"/>
                  </a:lnTo>
                  <a:lnTo>
                    <a:pt x="333" y="954"/>
                  </a:lnTo>
                  <a:lnTo>
                    <a:pt x="334" y="961"/>
                  </a:lnTo>
                  <a:lnTo>
                    <a:pt x="327" y="968"/>
                  </a:lnTo>
                  <a:lnTo>
                    <a:pt x="327" y="972"/>
                  </a:lnTo>
                  <a:lnTo>
                    <a:pt x="322" y="978"/>
                  </a:lnTo>
                  <a:lnTo>
                    <a:pt x="315" y="984"/>
                  </a:lnTo>
                  <a:lnTo>
                    <a:pt x="312" y="991"/>
                  </a:lnTo>
                  <a:lnTo>
                    <a:pt x="308" y="997"/>
                  </a:lnTo>
                  <a:lnTo>
                    <a:pt x="303" y="1001"/>
                  </a:lnTo>
                  <a:close/>
                </a:path>
              </a:pathLst>
            </a:custGeom>
            <a:solidFill>
              <a:srgbClr val="0099FF"/>
            </a:solidFill>
            <a:ln w="12700" cap="flat" cmpd="sng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48"/>
            <p:cNvSpPr>
              <a:spLocks noEditPoints="1"/>
            </p:cNvSpPr>
            <p:nvPr/>
          </p:nvSpPr>
          <p:spPr bwMode="auto">
            <a:xfrm>
              <a:off x="1510978" y="2200275"/>
              <a:ext cx="1354138" cy="1260475"/>
            </a:xfrm>
            <a:custGeom>
              <a:avLst/>
              <a:gdLst>
                <a:gd name="T0" fmla="*/ 57772 w 852"/>
                <a:gd name="T1" fmla="*/ 0 h 765"/>
                <a:gd name="T2" fmla="*/ 83048 w 852"/>
                <a:gd name="T3" fmla="*/ 224777 h 765"/>
                <a:gd name="T4" fmla="*/ 3069089 w 852"/>
                <a:gd name="T5" fmla="*/ 5565208 h 765"/>
                <a:gd name="T6" fmla="*/ 2401111 w 852"/>
                <a:gd name="T7" fmla="*/ 5627216 h 765"/>
                <a:gd name="T8" fmla="*/ 2357781 w 852"/>
                <a:gd name="T9" fmla="*/ 5797740 h 765"/>
                <a:gd name="T10" fmla="*/ 2372227 w 852"/>
                <a:gd name="T11" fmla="*/ 5619462 h 765"/>
                <a:gd name="T12" fmla="*/ 2307233 w 852"/>
                <a:gd name="T13" fmla="*/ 5247408 h 765"/>
                <a:gd name="T14" fmla="*/ 2368613 w 852"/>
                <a:gd name="T15" fmla="*/ 5301672 h 765"/>
                <a:gd name="T16" fmla="*/ 2390275 w 852"/>
                <a:gd name="T17" fmla="*/ 5464445 h 765"/>
                <a:gd name="T18" fmla="*/ 2343340 w 852"/>
                <a:gd name="T19" fmla="*/ 5603961 h 765"/>
                <a:gd name="T20" fmla="*/ 2260290 w 852"/>
                <a:gd name="T21" fmla="*/ 5549701 h 765"/>
                <a:gd name="T22" fmla="*/ 2213353 w 852"/>
                <a:gd name="T23" fmla="*/ 5410185 h 765"/>
                <a:gd name="T24" fmla="*/ 2227792 w 852"/>
                <a:gd name="T25" fmla="*/ 5301672 h 765"/>
                <a:gd name="T26" fmla="*/ 2487766 w 852"/>
                <a:gd name="T27" fmla="*/ 5743481 h 765"/>
                <a:gd name="T28" fmla="*/ 2527481 w 852"/>
                <a:gd name="T29" fmla="*/ 5766731 h 765"/>
                <a:gd name="T30" fmla="*/ 2498600 w 852"/>
                <a:gd name="T31" fmla="*/ 5851990 h 765"/>
                <a:gd name="T32" fmla="*/ 2426387 w 852"/>
                <a:gd name="T33" fmla="*/ 5805487 h 765"/>
                <a:gd name="T34" fmla="*/ 2426387 w 852"/>
                <a:gd name="T35" fmla="*/ 5673722 h 765"/>
                <a:gd name="T36" fmla="*/ 2581647 w 852"/>
                <a:gd name="T37" fmla="*/ 5727972 h 765"/>
                <a:gd name="T38" fmla="*/ 2570810 w 852"/>
                <a:gd name="T39" fmla="*/ 5882994 h 765"/>
                <a:gd name="T40" fmla="*/ 2541928 w 852"/>
                <a:gd name="T41" fmla="*/ 5743481 h 765"/>
                <a:gd name="T42" fmla="*/ 2556366 w 852"/>
                <a:gd name="T43" fmla="*/ 5030392 h 765"/>
                <a:gd name="T44" fmla="*/ 2545542 w 852"/>
                <a:gd name="T45" fmla="*/ 5185405 h 765"/>
                <a:gd name="T46" fmla="*/ 2567199 w 852"/>
                <a:gd name="T47" fmla="*/ 5162152 h 765"/>
                <a:gd name="T48" fmla="*/ 2588865 w 852"/>
                <a:gd name="T49" fmla="*/ 5131153 h 765"/>
                <a:gd name="T50" fmla="*/ 2592481 w 852"/>
                <a:gd name="T51" fmla="*/ 5045882 h 765"/>
                <a:gd name="T52" fmla="*/ 2643024 w 852"/>
                <a:gd name="T53" fmla="*/ 4937380 h 765"/>
                <a:gd name="T54" fmla="*/ 2693576 w 852"/>
                <a:gd name="T55" fmla="*/ 5138901 h 765"/>
                <a:gd name="T56" fmla="*/ 2635804 w 852"/>
                <a:gd name="T57" fmla="*/ 5309420 h 765"/>
                <a:gd name="T58" fmla="*/ 2657468 w 852"/>
                <a:gd name="T59" fmla="*/ 5503193 h 765"/>
                <a:gd name="T60" fmla="*/ 2610528 w 852"/>
                <a:gd name="T61" fmla="*/ 5603961 h 765"/>
                <a:gd name="T62" fmla="*/ 2545542 w 852"/>
                <a:gd name="T63" fmla="*/ 5619462 h 765"/>
                <a:gd name="T64" fmla="*/ 2541928 w 852"/>
                <a:gd name="T65" fmla="*/ 5565208 h 765"/>
                <a:gd name="T66" fmla="*/ 2466100 w 852"/>
                <a:gd name="T67" fmla="*/ 5526444 h 765"/>
                <a:gd name="T68" fmla="*/ 2448047 w 852"/>
                <a:gd name="T69" fmla="*/ 5371430 h 765"/>
                <a:gd name="T70" fmla="*/ 2462491 w 852"/>
                <a:gd name="T71" fmla="*/ 5169905 h 765"/>
                <a:gd name="T72" fmla="*/ 2491381 w 852"/>
                <a:gd name="T73" fmla="*/ 5022631 h 765"/>
                <a:gd name="T74" fmla="*/ 2000322 w 852"/>
                <a:gd name="T75" fmla="*/ 5293919 h 765"/>
                <a:gd name="T76" fmla="*/ 1938940 w 852"/>
                <a:gd name="T77" fmla="*/ 4937380 h 765"/>
                <a:gd name="T78" fmla="*/ 2097810 w 852"/>
                <a:gd name="T79" fmla="*/ 4224286 h 765"/>
                <a:gd name="T80" fmla="*/ 2354171 w 852"/>
                <a:gd name="T81" fmla="*/ 3898741 h 765"/>
                <a:gd name="T82" fmla="*/ 2318058 w 852"/>
                <a:gd name="T83" fmla="*/ 4309544 h 765"/>
                <a:gd name="T84" fmla="*/ 2303621 w 852"/>
                <a:gd name="T85" fmla="*/ 4580834 h 765"/>
                <a:gd name="T86" fmla="*/ 2379446 w 852"/>
                <a:gd name="T87" fmla="*/ 4673837 h 765"/>
                <a:gd name="T88" fmla="*/ 2318058 w 852"/>
                <a:gd name="T89" fmla="*/ 4875367 h 765"/>
                <a:gd name="T90" fmla="*/ 2238631 w 852"/>
                <a:gd name="T91" fmla="*/ 5115644 h 765"/>
                <a:gd name="T92" fmla="*/ 2170023 w 852"/>
                <a:gd name="T93" fmla="*/ 5309420 h 765"/>
                <a:gd name="T94" fmla="*/ 2133919 w 852"/>
                <a:gd name="T95" fmla="*/ 5549701 h 765"/>
                <a:gd name="T96" fmla="*/ 2144751 w 852"/>
                <a:gd name="T97" fmla="*/ 5650471 h 765"/>
                <a:gd name="T98" fmla="*/ 28889 w 852"/>
                <a:gd name="T99" fmla="*/ 93007 h 765"/>
                <a:gd name="T100" fmla="*/ 28889 w 852"/>
                <a:gd name="T101" fmla="*/ 573575 h 765"/>
                <a:gd name="T102" fmla="*/ 72215 w 852"/>
                <a:gd name="T103" fmla="*/ 341039 h 765"/>
                <a:gd name="T104" fmla="*/ 151648 w 852"/>
                <a:gd name="T105" fmla="*/ 69756 h 765"/>
                <a:gd name="T106" fmla="*/ 140816 w 852"/>
                <a:gd name="T107" fmla="*/ 46508 h 765"/>
                <a:gd name="T108" fmla="*/ 83048 w 852"/>
                <a:gd name="T109" fmla="*/ 7751 h 765"/>
                <a:gd name="T110" fmla="*/ 115542 w 852"/>
                <a:gd name="T111" fmla="*/ 178269 h 76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52"/>
                <a:gd name="T169" fmla="*/ 0 h 765"/>
                <a:gd name="T170" fmla="*/ 852 w 852"/>
                <a:gd name="T171" fmla="*/ 765 h 76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52" h="765">
                  <a:moveTo>
                    <a:pt x="23" y="29"/>
                  </a:moveTo>
                  <a:lnTo>
                    <a:pt x="19" y="29"/>
                  </a:lnTo>
                  <a:lnTo>
                    <a:pt x="21" y="22"/>
                  </a:lnTo>
                  <a:lnTo>
                    <a:pt x="16" y="15"/>
                  </a:lnTo>
                  <a:lnTo>
                    <a:pt x="13" y="12"/>
                  </a:lnTo>
                  <a:lnTo>
                    <a:pt x="10" y="9"/>
                  </a:lnTo>
                  <a:lnTo>
                    <a:pt x="11" y="6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7"/>
                  </a:lnTo>
                  <a:lnTo>
                    <a:pt x="23" y="11"/>
                  </a:lnTo>
                  <a:lnTo>
                    <a:pt x="25" y="17"/>
                  </a:lnTo>
                  <a:lnTo>
                    <a:pt x="25" y="24"/>
                  </a:lnTo>
                  <a:lnTo>
                    <a:pt x="24" y="28"/>
                  </a:lnTo>
                  <a:lnTo>
                    <a:pt x="24" y="30"/>
                  </a:lnTo>
                  <a:lnTo>
                    <a:pt x="23" y="29"/>
                  </a:lnTo>
                  <a:close/>
                  <a:moveTo>
                    <a:pt x="852" y="732"/>
                  </a:moveTo>
                  <a:lnTo>
                    <a:pt x="849" y="731"/>
                  </a:lnTo>
                  <a:lnTo>
                    <a:pt x="844" y="731"/>
                  </a:lnTo>
                  <a:lnTo>
                    <a:pt x="838" y="729"/>
                  </a:lnTo>
                  <a:lnTo>
                    <a:pt x="834" y="724"/>
                  </a:lnTo>
                  <a:lnTo>
                    <a:pt x="837" y="710"/>
                  </a:lnTo>
                  <a:lnTo>
                    <a:pt x="843" y="713"/>
                  </a:lnTo>
                  <a:lnTo>
                    <a:pt x="850" y="718"/>
                  </a:lnTo>
                  <a:lnTo>
                    <a:pt x="852" y="729"/>
                  </a:lnTo>
                  <a:lnTo>
                    <a:pt x="852" y="732"/>
                  </a:lnTo>
                  <a:close/>
                  <a:moveTo>
                    <a:pt x="661" y="723"/>
                  </a:moveTo>
                  <a:lnTo>
                    <a:pt x="661" y="716"/>
                  </a:lnTo>
                  <a:lnTo>
                    <a:pt x="663" y="713"/>
                  </a:lnTo>
                  <a:lnTo>
                    <a:pt x="665" y="714"/>
                  </a:lnTo>
                  <a:lnTo>
                    <a:pt x="666" y="717"/>
                  </a:lnTo>
                  <a:lnTo>
                    <a:pt x="665" y="726"/>
                  </a:lnTo>
                  <a:lnTo>
                    <a:pt x="664" y="728"/>
                  </a:lnTo>
                  <a:lnTo>
                    <a:pt x="663" y="730"/>
                  </a:lnTo>
                  <a:lnTo>
                    <a:pt x="660" y="734"/>
                  </a:lnTo>
                  <a:lnTo>
                    <a:pt x="660" y="739"/>
                  </a:lnTo>
                  <a:lnTo>
                    <a:pt x="658" y="742"/>
                  </a:lnTo>
                  <a:lnTo>
                    <a:pt x="655" y="749"/>
                  </a:lnTo>
                  <a:lnTo>
                    <a:pt x="653" y="750"/>
                  </a:lnTo>
                  <a:lnTo>
                    <a:pt x="653" y="748"/>
                  </a:lnTo>
                  <a:lnTo>
                    <a:pt x="653" y="743"/>
                  </a:lnTo>
                  <a:lnTo>
                    <a:pt x="652" y="742"/>
                  </a:lnTo>
                  <a:lnTo>
                    <a:pt x="651" y="740"/>
                  </a:lnTo>
                  <a:lnTo>
                    <a:pt x="650" y="738"/>
                  </a:lnTo>
                  <a:lnTo>
                    <a:pt x="653" y="735"/>
                  </a:lnTo>
                  <a:lnTo>
                    <a:pt x="653" y="731"/>
                  </a:lnTo>
                  <a:lnTo>
                    <a:pt x="654" y="728"/>
                  </a:lnTo>
                  <a:lnTo>
                    <a:pt x="657" y="725"/>
                  </a:lnTo>
                  <a:lnTo>
                    <a:pt x="657" y="723"/>
                  </a:lnTo>
                  <a:lnTo>
                    <a:pt x="659" y="723"/>
                  </a:lnTo>
                  <a:lnTo>
                    <a:pt x="661" y="723"/>
                  </a:lnTo>
                  <a:close/>
                  <a:moveTo>
                    <a:pt x="624" y="681"/>
                  </a:moveTo>
                  <a:lnTo>
                    <a:pt x="628" y="678"/>
                  </a:lnTo>
                  <a:lnTo>
                    <a:pt x="630" y="678"/>
                  </a:lnTo>
                  <a:lnTo>
                    <a:pt x="634" y="677"/>
                  </a:lnTo>
                  <a:lnTo>
                    <a:pt x="639" y="677"/>
                  </a:lnTo>
                  <a:lnTo>
                    <a:pt x="643" y="680"/>
                  </a:lnTo>
                  <a:lnTo>
                    <a:pt x="645" y="683"/>
                  </a:lnTo>
                  <a:lnTo>
                    <a:pt x="648" y="682"/>
                  </a:lnTo>
                  <a:lnTo>
                    <a:pt x="648" y="677"/>
                  </a:lnTo>
                  <a:lnTo>
                    <a:pt x="650" y="675"/>
                  </a:lnTo>
                  <a:lnTo>
                    <a:pt x="653" y="677"/>
                  </a:lnTo>
                  <a:lnTo>
                    <a:pt x="653" y="682"/>
                  </a:lnTo>
                  <a:lnTo>
                    <a:pt x="656" y="684"/>
                  </a:lnTo>
                  <a:lnTo>
                    <a:pt x="657" y="687"/>
                  </a:lnTo>
                  <a:lnTo>
                    <a:pt x="657" y="689"/>
                  </a:lnTo>
                  <a:lnTo>
                    <a:pt x="656" y="694"/>
                  </a:lnTo>
                  <a:lnTo>
                    <a:pt x="657" y="696"/>
                  </a:lnTo>
                  <a:lnTo>
                    <a:pt x="657" y="699"/>
                  </a:lnTo>
                  <a:lnTo>
                    <a:pt x="658" y="701"/>
                  </a:lnTo>
                  <a:lnTo>
                    <a:pt x="663" y="703"/>
                  </a:lnTo>
                  <a:lnTo>
                    <a:pt x="662" y="705"/>
                  </a:lnTo>
                  <a:lnTo>
                    <a:pt x="659" y="705"/>
                  </a:lnTo>
                  <a:lnTo>
                    <a:pt x="658" y="712"/>
                  </a:lnTo>
                  <a:lnTo>
                    <a:pt x="658" y="718"/>
                  </a:lnTo>
                  <a:lnTo>
                    <a:pt x="657" y="720"/>
                  </a:lnTo>
                  <a:lnTo>
                    <a:pt x="656" y="720"/>
                  </a:lnTo>
                  <a:lnTo>
                    <a:pt x="652" y="721"/>
                  </a:lnTo>
                  <a:lnTo>
                    <a:pt x="650" y="721"/>
                  </a:lnTo>
                  <a:lnTo>
                    <a:pt x="649" y="723"/>
                  </a:lnTo>
                  <a:lnTo>
                    <a:pt x="645" y="723"/>
                  </a:lnTo>
                  <a:lnTo>
                    <a:pt x="641" y="723"/>
                  </a:lnTo>
                  <a:lnTo>
                    <a:pt x="639" y="721"/>
                  </a:lnTo>
                  <a:lnTo>
                    <a:pt x="635" y="718"/>
                  </a:lnTo>
                  <a:lnTo>
                    <a:pt x="631" y="718"/>
                  </a:lnTo>
                  <a:lnTo>
                    <a:pt x="628" y="719"/>
                  </a:lnTo>
                  <a:lnTo>
                    <a:pt x="625" y="719"/>
                  </a:lnTo>
                  <a:lnTo>
                    <a:pt x="626" y="716"/>
                  </a:lnTo>
                  <a:lnTo>
                    <a:pt x="628" y="713"/>
                  </a:lnTo>
                  <a:lnTo>
                    <a:pt x="625" y="712"/>
                  </a:lnTo>
                  <a:lnTo>
                    <a:pt x="622" y="709"/>
                  </a:lnTo>
                  <a:lnTo>
                    <a:pt x="620" y="709"/>
                  </a:lnTo>
                  <a:lnTo>
                    <a:pt x="617" y="707"/>
                  </a:lnTo>
                  <a:lnTo>
                    <a:pt x="617" y="704"/>
                  </a:lnTo>
                  <a:lnTo>
                    <a:pt x="616" y="700"/>
                  </a:lnTo>
                  <a:lnTo>
                    <a:pt x="613" y="698"/>
                  </a:lnTo>
                  <a:lnTo>
                    <a:pt x="613" y="695"/>
                  </a:lnTo>
                  <a:lnTo>
                    <a:pt x="614" y="692"/>
                  </a:lnTo>
                  <a:lnTo>
                    <a:pt x="611" y="688"/>
                  </a:lnTo>
                  <a:lnTo>
                    <a:pt x="612" y="687"/>
                  </a:lnTo>
                  <a:lnTo>
                    <a:pt x="610" y="684"/>
                  </a:lnTo>
                  <a:lnTo>
                    <a:pt x="611" y="681"/>
                  </a:lnTo>
                  <a:lnTo>
                    <a:pt x="615" y="681"/>
                  </a:lnTo>
                  <a:lnTo>
                    <a:pt x="617" y="684"/>
                  </a:lnTo>
                  <a:lnTo>
                    <a:pt x="619" y="684"/>
                  </a:lnTo>
                  <a:lnTo>
                    <a:pt x="624" y="681"/>
                  </a:lnTo>
                  <a:close/>
                  <a:moveTo>
                    <a:pt x="679" y="731"/>
                  </a:moveTo>
                  <a:lnTo>
                    <a:pt x="681" y="733"/>
                  </a:lnTo>
                  <a:lnTo>
                    <a:pt x="682" y="736"/>
                  </a:lnTo>
                  <a:lnTo>
                    <a:pt x="684" y="736"/>
                  </a:lnTo>
                  <a:lnTo>
                    <a:pt x="686" y="739"/>
                  </a:lnTo>
                  <a:lnTo>
                    <a:pt x="689" y="741"/>
                  </a:lnTo>
                  <a:lnTo>
                    <a:pt x="691" y="742"/>
                  </a:lnTo>
                  <a:lnTo>
                    <a:pt x="691" y="739"/>
                  </a:lnTo>
                  <a:lnTo>
                    <a:pt x="694" y="739"/>
                  </a:lnTo>
                  <a:lnTo>
                    <a:pt x="696" y="737"/>
                  </a:lnTo>
                  <a:lnTo>
                    <a:pt x="697" y="738"/>
                  </a:lnTo>
                  <a:lnTo>
                    <a:pt x="698" y="740"/>
                  </a:lnTo>
                  <a:lnTo>
                    <a:pt x="699" y="742"/>
                  </a:lnTo>
                  <a:lnTo>
                    <a:pt x="700" y="744"/>
                  </a:lnTo>
                  <a:lnTo>
                    <a:pt x="701" y="746"/>
                  </a:lnTo>
                  <a:lnTo>
                    <a:pt x="702" y="749"/>
                  </a:lnTo>
                  <a:lnTo>
                    <a:pt x="702" y="750"/>
                  </a:lnTo>
                  <a:lnTo>
                    <a:pt x="703" y="754"/>
                  </a:lnTo>
                  <a:lnTo>
                    <a:pt x="703" y="756"/>
                  </a:lnTo>
                  <a:lnTo>
                    <a:pt x="701" y="757"/>
                  </a:lnTo>
                  <a:lnTo>
                    <a:pt x="697" y="757"/>
                  </a:lnTo>
                  <a:lnTo>
                    <a:pt x="692" y="755"/>
                  </a:lnTo>
                  <a:lnTo>
                    <a:pt x="691" y="757"/>
                  </a:lnTo>
                  <a:lnTo>
                    <a:pt x="685" y="759"/>
                  </a:lnTo>
                  <a:lnTo>
                    <a:pt x="682" y="756"/>
                  </a:lnTo>
                  <a:lnTo>
                    <a:pt x="682" y="754"/>
                  </a:lnTo>
                  <a:lnTo>
                    <a:pt x="679" y="753"/>
                  </a:lnTo>
                  <a:lnTo>
                    <a:pt x="678" y="751"/>
                  </a:lnTo>
                  <a:lnTo>
                    <a:pt x="676" y="751"/>
                  </a:lnTo>
                  <a:lnTo>
                    <a:pt x="672" y="749"/>
                  </a:lnTo>
                  <a:lnTo>
                    <a:pt x="670" y="747"/>
                  </a:lnTo>
                  <a:lnTo>
                    <a:pt x="667" y="744"/>
                  </a:lnTo>
                  <a:lnTo>
                    <a:pt x="670" y="743"/>
                  </a:lnTo>
                  <a:lnTo>
                    <a:pt x="673" y="739"/>
                  </a:lnTo>
                  <a:lnTo>
                    <a:pt x="670" y="739"/>
                  </a:lnTo>
                  <a:lnTo>
                    <a:pt x="668" y="736"/>
                  </a:lnTo>
                  <a:lnTo>
                    <a:pt x="668" y="734"/>
                  </a:lnTo>
                  <a:lnTo>
                    <a:pt x="672" y="732"/>
                  </a:lnTo>
                  <a:lnTo>
                    <a:pt x="678" y="732"/>
                  </a:lnTo>
                  <a:lnTo>
                    <a:pt x="679" y="731"/>
                  </a:lnTo>
                  <a:close/>
                  <a:moveTo>
                    <a:pt x="705" y="733"/>
                  </a:moveTo>
                  <a:lnTo>
                    <a:pt x="707" y="732"/>
                  </a:lnTo>
                  <a:lnTo>
                    <a:pt x="710" y="734"/>
                  </a:lnTo>
                  <a:lnTo>
                    <a:pt x="711" y="738"/>
                  </a:lnTo>
                  <a:lnTo>
                    <a:pt x="713" y="738"/>
                  </a:lnTo>
                  <a:lnTo>
                    <a:pt x="715" y="739"/>
                  </a:lnTo>
                  <a:lnTo>
                    <a:pt x="717" y="740"/>
                  </a:lnTo>
                  <a:lnTo>
                    <a:pt x="719" y="742"/>
                  </a:lnTo>
                  <a:lnTo>
                    <a:pt x="719" y="746"/>
                  </a:lnTo>
                  <a:lnTo>
                    <a:pt x="717" y="749"/>
                  </a:lnTo>
                  <a:lnTo>
                    <a:pt x="714" y="750"/>
                  </a:lnTo>
                  <a:lnTo>
                    <a:pt x="714" y="752"/>
                  </a:lnTo>
                  <a:lnTo>
                    <a:pt x="713" y="754"/>
                  </a:lnTo>
                  <a:lnTo>
                    <a:pt x="712" y="759"/>
                  </a:lnTo>
                  <a:lnTo>
                    <a:pt x="712" y="765"/>
                  </a:lnTo>
                  <a:lnTo>
                    <a:pt x="710" y="764"/>
                  </a:lnTo>
                  <a:lnTo>
                    <a:pt x="709" y="761"/>
                  </a:lnTo>
                  <a:lnTo>
                    <a:pt x="710" y="750"/>
                  </a:lnTo>
                  <a:lnTo>
                    <a:pt x="707" y="747"/>
                  </a:lnTo>
                  <a:lnTo>
                    <a:pt x="706" y="745"/>
                  </a:lnTo>
                  <a:lnTo>
                    <a:pt x="705" y="742"/>
                  </a:lnTo>
                  <a:lnTo>
                    <a:pt x="704" y="741"/>
                  </a:lnTo>
                  <a:lnTo>
                    <a:pt x="704" y="739"/>
                  </a:lnTo>
                  <a:lnTo>
                    <a:pt x="701" y="734"/>
                  </a:lnTo>
                  <a:lnTo>
                    <a:pt x="705" y="733"/>
                  </a:lnTo>
                  <a:close/>
                  <a:moveTo>
                    <a:pt x="690" y="648"/>
                  </a:moveTo>
                  <a:lnTo>
                    <a:pt x="692" y="648"/>
                  </a:lnTo>
                  <a:lnTo>
                    <a:pt x="696" y="649"/>
                  </a:lnTo>
                  <a:lnTo>
                    <a:pt x="704" y="650"/>
                  </a:lnTo>
                  <a:lnTo>
                    <a:pt x="708" y="649"/>
                  </a:lnTo>
                  <a:lnTo>
                    <a:pt x="708" y="653"/>
                  </a:lnTo>
                  <a:lnTo>
                    <a:pt x="705" y="655"/>
                  </a:lnTo>
                  <a:lnTo>
                    <a:pt x="705" y="662"/>
                  </a:lnTo>
                  <a:lnTo>
                    <a:pt x="703" y="663"/>
                  </a:lnTo>
                  <a:lnTo>
                    <a:pt x="703" y="665"/>
                  </a:lnTo>
                  <a:lnTo>
                    <a:pt x="704" y="663"/>
                  </a:lnTo>
                  <a:lnTo>
                    <a:pt x="705" y="666"/>
                  </a:lnTo>
                  <a:lnTo>
                    <a:pt x="705" y="669"/>
                  </a:lnTo>
                  <a:lnTo>
                    <a:pt x="704" y="670"/>
                  </a:lnTo>
                  <a:lnTo>
                    <a:pt x="705" y="670"/>
                  </a:lnTo>
                  <a:lnTo>
                    <a:pt x="706" y="672"/>
                  </a:lnTo>
                  <a:lnTo>
                    <a:pt x="705" y="674"/>
                  </a:lnTo>
                  <a:lnTo>
                    <a:pt x="708" y="673"/>
                  </a:lnTo>
                  <a:lnTo>
                    <a:pt x="710" y="670"/>
                  </a:lnTo>
                  <a:lnTo>
                    <a:pt x="710" y="667"/>
                  </a:lnTo>
                  <a:lnTo>
                    <a:pt x="711" y="666"/>
                  </a:lnTo>
                  <a:lnTo>
                    <a:pt x="711" y="663"/>
                  </a:lnTo>
                  <a:lnTo>
                    <a:pt x="713" y="662"/>
                  </a:lnTo>
                  <a:lnTo>
                    <a:pt x="714" y="656"/>
                  </a:lnTo>
                  <a:lnTo>
                    <a:pt x="714" y="655"/>
                  </a:lnTo>
                  <a:lnTo>
                    <a:pt x="715" y="655"/>
                  </a:lnTo>
                  <a:lnTo>
                    <a:pt x="715" y="656"/>
                  </a:lnTo>
                  <a:lnTo>
                    <a:pt x="717" y="660"/>
                  </a:lnTo>
                  <a:lnTo>
                    <a:pt x="717" y="662"/>
                  </a:lnTo>
                  <a:lnTo>
                    <a:pt x="718" y="664"/>
                  </a:lnTo>
                  <a:lnTo>
                    <a:pt x="718" y="669"/>
                  </a:lnTo>
                  <a:lnTo>
                    <a:pt x="715" y="671"/>
                  </a:lnTo>
                  <a:lnTo>
                    <a:pt x="716" y="674"/>
                  </a:lnTo>
                  <a:lnTo>
                    <a:pt x="719" y="674"/>
                  </a:lnTo>
                  <a:lnTo>
                    <a:pt x="721" y="655"/>
                  </a:lnTo>
                  <a:lnTo>
                    <a:pt x="720" y="653"/>
                  </a:lnTo>
                  <a:lnTo>
                    <a:pt x="718" y="651"/>
                  </a:lnTo>
                  <a:lnTo>
                    <a:pt x="715" y="650"/>
                  </a:lnTo>
                  <a:lnTo>
                    <a:pt x="714" y="647"/>
                  </a:lnTo>
                  <a:lnTo>
                    <a:pt x="717" y="644"/>
                  </a:lnTo>
                  <a:lnTo>
                    <a:pt x="720" y="641"/>
                  </a:lnTo>
                  <a:lnTo>
                    <a:pt x="723" y="640"/>
                  </a:lnTo>
                  <a:lnTo>
                    <a:pt x="725" y="639"/>
                  </a:lnTo>
                  <a:lnTo>
                    <a:pt x="728" y="638"/>
                  </a:lnTo>
                  <a:lnTo>
                    <a:pt x="732" y="637"/>
                  </a:lnTo>
                  <a:lnTo>
                    <a:pt x="734" y="637"/>
                  </a:lnTo>
                  <a:lnTo>
                    <a:pt x="739" y="642"/>
                  </a:lnTo>
                  <a:lnTo>
                    <a:pt x="739" y="645"/>
                  </a:lnTo>
                  <a:lnTo>
                    <a:pt x="742" y="653"/>
                  </a:lnTo>
                  <a:lnTo>
                    <a:pt x="744" y="654"/>
                  </a:lnTo>
                  <a:lnTo>
                    <a:pt x="743" y="658"/>
                  </a:lnTo>
                  <a:lnTo>
                    <a:pt x="744" y="662"/>
                  </a:lnTo>
                  <a:lnTo>
                    <a:pt x="746" y="663"/>
                  </a:lnTo>
                  <a:lnTo>
                    <a:pt x="746" y="668"/>
                  </a:lnTo>
                  <a:lnTo>
                    <a:pt x="746" y="670"/>
                  </a:lnTo>
                  <a:lnTo>
                    <a:pt x="748" y="676"/>
                  </a:lnTo>
                  <a:lnTo>
                    <a:pt x="742" y="676"/>
                  </a:lnTo>
                  <a:lnTo>
                    <a:pt x="739" y="679"/>
                  </a:lnTo>
                  <a:lnTo>
                    <a:pt x="735" y="679"/>
                  </a:lnTo>
                  <a:lnTo>
                    <a:pt x="731" y="684"/>
                  </a:lnTo>
                  <a:lnTo>
                    <a:pt x="730" y="685"/>
                  </a:lnTo>
                  <a:lnTo>
                    <a:pt x="728" y="688"/>
                  </a:lnTo>
                  <a:lnTo>
                    <a:pt x="727" y="693"/>
                  </a:lnTo>
                  <a:lnTo>
                    <a:pt x="727" y="695"/>
                  </a:lnTo>
                  <a:lnTo>
                    <a:pt x="732" y="695"/>
                  </a:lnTo>
                  <a:lnTo>
                    <a:pt x="734" y="697"/>
                  </a:lnTo>
                  <a:lnTo>
                    <a:pt x="735" y="699"/>
                  </a:lnTo>
                  <a:lnTo>
                    <a:pt x="736" y="702"/>
                  </a:lnTo>
                  <a:lnTo>
                    <a:pt x="736" y="710"/>
                  </a:lnTo>
                  <a:lnTo>
                    <a:pt x="730" y="712"/>
                  </a:lnTo>
                  <a:lnTo>
                    <a:pt x="727" y="710"/>
                  </a:lnTo>
                  <a:lnTo>
                    <a:pt x="724" y="713"/>
                  </a:lnTo>
                  <a:lnTo>
                    <a:pt x="721" y="715"/>
                  </a:lnTo>
                  <a:lnTo>
                    <a:pt x="721" y="718"/>
                  </a:lnTo>
                  <a:lnTo>
                    <a:pt x="723" y="718"/>
                  </a:lnTo>
                  <a:lnTo>
                    <a:pt x="724" y="721"/>
                  </a:lnTo>
                  <a:lnTo>
                    <a:pt x="723" y="723"/>
                  </a:lnTo>
                  <a:lnTo>
                    <a:pt x="721" y="724"/>
                  </a:lnTo>
                  <a:lnTo>
                    <a:pt x="721" y="730"/>
                  </a:lnTo>
                  <a:lnTo>
                    <a:pt x="716" y="731"/>
                  </a:lnTo>
                  <a:lnTo>
                    <a:pt x="716" y="729"/>
                  </a:lnTo>
                  <a:lnTo>
                    <a:pt x="714" y="728"/>
                  </a:lnTo>
                  <a:lnTo>
                    <a:pt x="711" y="727"/>
                  </a:lnTo>
                  <a:lnTo>
                    <a:pt x="708" y="727"/>
                  </a:lnTo>
                  <a:lnTo>
                    <a:pt x="705" y="725"/>
                  </a:lnTo>
                  <a:lnTo>
                    <a:pt x="701" y="725"/>
                  </a:lnTo>
                  <a:lnTo>
                    <a:pt x="699" y="723"/>
                  </a:lnTo>
                  <a:lnTo>
                    <a:pt x="699" y="721"/>
                  </a:lnTo>
                  <a:lnTo>
                    <a:pt x="700" y="722"/>
                  </a:lnTo>
                  <a:lnTo>
                    <a:pt x="703" y="723"/>
                  </a:lnTo>
                  <a:lnTo>
                    <a:pt x="703" y="720"/>
                  </a:lnTo>
                  <a:lnTo>
                    <a:pt x="702" y="718"/>
                  </a:lnTo>
                  <a:lnTo>
                    <a:pt x="704" y="718"/>
                  </a:lnTo>
                  <a:lnTo>
                    <a:pt x="704" y="715"/>
                  </a:lnTo>
                  <a:lnTo>
                    <a:pt x="701" y="715"/>
                  </a:lnTo>
                  <a:lnTo>
                    <a:pt x="696" y="713"/>
                  </a:lnTo>
                  <a:lnTo>
                    <a:pt x="694" y="713"/>
                  </a:lnTo>
                  <a:lnTo>
                    <a:pt x="692" y="712"/>
                  </a:lnTo>
                  <a:lnTo>
                    <a:pt x="687" y="712"/>
                  </a:lnTo>
                  <a:lnTo>
                    <a:pt x="685" y="713"/>
                  </a:lnTo>
                  <a:lnTo>
                    <a:pt x="683" y="713"/>
                  </a:lnTo>
                  <a:lnTo>
                    <a:pt x="681" y="709"/>
                  </a:lnTo>
                  <a:lnTo>
                    <a:pt x="681" y="705"/>
                  </a:lnTo>
                  <a:lnTo>
                    <a:pt x="678" y="703"/>
                  </a:lnTo>
                  <a:lnTo>
                    <a:pt x="676" y="702"/>
                  </a:lnTo>
                  <a:lnTo>
                    <a:pt x="675" y="699"/>
                  </a:lnTo>
                  <a:lnTo>
                    <a:pt x="675" y="698"/>
                  </a:lnTo>
                  <a:lnTo>
                    <a:pt x="676" y="697"/>
                  </a:lnTo>
                  <a:lnTo>
                    <a:pt x="678" y="693"/>
                  </a:lnTo>
                  <a:lnTo>
                    <a:pt x="679" y="679"/>
                  </a:lnTo>
                  <a:lnTo>
                    <a:pt x="676" y="676"/>
                  </a:lnTo>
                  <a:lnTo>
                    <a:pt x="670" y="675"/>
                  </a:lnTo>
                  <a:lnTo>
                    <a:pt x="669" y="673"/>
                  </a:lnTo>
                  <a:lnTo>
                    <a:pt x="671" y="671"/>
                  </a:lnTo>
                  <a:lnTo>
                    <a:pt x="668" y="669"/>
                  </a:lnTo>
                  <a:lnTo>
                    <a:pt x="670" y="666"/>
                  </a:lnTo>
                  <a:lnTo>
                    <a:pt x="682" y="667"/>
                  </a:lnTo>
                  <a:lnTo>
                    <a:pt x="685" y="666"/>
                  </a:lnTo>
                  <a:lnTo>
                    <a:pt x="687" y="666"/>
                  </a:lnTo>
                  <a:lnTo>
                    <a:pt x="689" y="660"/>
                  </a:lnTo>
                  <a:lnTo>
                    <a:pt x="693" y="659"/>
                  </a:lnTo>
                  <a:lnTo>
                    <a:pt x="695" y="658"/>
                  </a:lnTo>
                  <a:lnTo>
                    <a:pt x="696" y="653"/>
                  </a:lnTo>
                  <a:lnTo>
                    <a:pt x="692" y="648"/>
                  </a:lnTo>
                  <a:lnTo>
                    <a:pt x="690" y="648"/>
                  </a:lnTo>
                  <a:close/>
                  <a:moveTo>
                    <a:pt x="594" y="732"/>
                  </a:moveTo>
                  <a:lnTo>
                    <a:pt x="588" y="732"/>
                  </a:lnTo>
                  <a:lnTo>
                    <a:pt x="582" y="735"/>
                  </a:lnTo>
                  <a:lnTo>
                    <a:pt x="563" y="728"/>
                  </a:lnTo>
                  <a:lnTo>
                    <a:pt x="556" y="728"/>
                  </a:lnTo>
                  <a:lnTo>
                    <a:pt x="555" y="719"/>
                  </a:lnTo>
                  <a:lnTo>
                    <a:pt x="558" y="692"/>
                  </a:lnTo>
                  <a:lnTo>
                    <a:pt x="554" y="683"/>
                  </a:lnTo>
                  <a:lnTo>
                    <a:pt x="549" y="676"/>
                  </a:lnTo>
                  <a:lnTo>
                    <a:pt x="541" y="670"/>
                  </a:lnTo>
                  <a:lnTo>
                    <a:pt x="538" y="672"/>
                  </a:lnTo>
                  <a:lnTo>
                    <a:pt x="534" y="671"/>
                  </a:lnTo>
                  <a:lnTo>
                    <a:pt x="535" y="667"/>
                  </a:lnTo>
                  <a:lnTo>
                    <a:pt x="538" y="658"/>
                  </a:lnTo>
                  <a:lnTo>
                    <a:pt x="538" y="646"/>
                  </a:lnTo>
                  <a:lnTo>
                    <a:pt x="537" y="637"/>
                  </a:lnTo>
                  <a:lnTo>
                    <a:pt x="537" y="613"/>
                  </a:lnTo>
                  <a:lnTo>
                    <a:pt x="538" y="603"/>
                  </a:lnTo>
                  <a:lnTo>
                    <a:pt x="544" y="592"/>
                  </a:lnTo>
                  <a:lnTo>
                    <a:pt x="546" y="582"/>
                  </a:lnTo>
                  <a:lnTo>
                    <a:pt x="554" y="561"/>
                  </a:lnTo>
                  <a:lnTo>
                    <a:pt x="559" y="554"/>
                  </a:lnTo>
                  <a:lnTo>
                    <a:pt x="567" y="546"/>
                  </a:lnTo>
                  <a:lnTo>
                    <a:pt x="581" y="545"/>
                  </a:lnTo>
                  <a:lnTo>
                    <a:pt x="593" y="544"/>
                  </a:lnTo>
                  <a:lnTo>
                    <a:pt x="602" y="543"/>
                  </a:lnTo>
                  <a:lnTo>
                    <a:pt x="611" y="536"/>
                  </a:lnTo>
                  <a:lnTo>
                    <a:pt x="614" y="528"/>
                  </a:lnTo>
                  <a:lnTo>
                    <a:pt x="621" y="521"/>
                  </a:lnTo>
                  <a:lnTo>
                    <a:pt x="628" y="514"/>
                  </a:lnTo>
                  <a:lnTo>
                    <a:pt x="646" y="507"/>
                  </a:lnTo>
                  <a:lnTo>
                    <a:pt x="652" y="503"/>
                  </a:lnTo>
                  <a:lnTo>
                    <a:pt x="653" y="505"/>
                  </a:lnTo>
                  <a:lnTo>
                    <a:pt x="650" y="510"/>
                  </a:lnTo>
                  <a:lnTo>
                    <a:pt x="648" y="518"/>
                  </a:lnTo>
                  <a:lnTo>
                    <a:pt x="650" y="525"/>
                  </a:lnTo>
                  <a:lnTo>
                    <a:pt x="652" y="535"/>
                  </a:lnTo>
                  <a:lnTo>
                    <a:pt x="651" y="541"/>
                  </a:lnTo>
                  <a:lnTo>
                    <a:pt x="645" y="550"/>
                  </a:lnTo>
                  <a:lnTo>
                    <a:pt x="642" y="556"/>
                  </a:lnTo>
                  <a:lnTo>
                    <a:pt x="638" y="566"/>
                  </a:lnTo>
                  <a:lnTo>
                    <a:pt x="638" y="573"/>
                  </a:lnTo>
                  <a:lnTo>
                    <a:pt x="638" y="577"/>
                  </a:lnTo>
                  <a:lnTo>
                    <a:pt x="636" y="585"/>
                  </a:lnTo>
                  <a:lnTo>
                    <a:pt x="629" y="587"/>
                  </a:lnTo>
                  <a:lnTo>
                    <a:pt x="629" y="591"/>
                  </a:lnTo>
                  <a:lnTo>
                    <a:pt x="636" y="589"/>
                  </a:lnTo>
                  <a:lnTo>
                    <a:pt x="638" y="591"/>
                  </a:lnTo>
                  <a:lnTo>
                    <a:pt x="632" y="597"/>
                  </a:lnTo>
                  <a:lnTo>
                    <a:pt x="631" y="601"/>
                  </a:lnTo>
                  <a:lnTo>
                    <a:pt x="632" y="605"/>
                  </a:lnTo>
                  <a:lnTo>
                    <a:pt x="637" y="600"/>
                  </a:lnTo>
                  <a:lnTo>
                    <a:pt x="642" y="601"/>
                  </a:lnTo>
                  <a:lnTo>
                    <a:pt x="645" y="606"/>
                  </a:lnTo>
                  <a:lnTo>
                    <a:pt x="652" y="604"/>
                  </a:lnTo>
                  <a:lnTo>
                    <a:pt x="659" y="603"/>
                  </a:lnTo>
                  <a:lnTo>
                    <a:pt x="664" y="605"/>
                  </a:lnTo>
                  <a:lnTo>
                    <a:pt x="664" y="612"/>
                  </a:lnTo>
                  <a:lnTo>
                    <a:pt x="664" y="620"/>
                  </a:lnTo>
                  <a:lnTo>
                    <a:pt x="655" y="629"/>
                  </a:lnTo>
                  <a:lnTo>
                    <a:pt x="651" y="631"/>
                  </a:lnTo>
                  <a:lnTo>
                    <a:pt x="650" y="628"/>
                  </a:lnTo>
                  <a:lnTo>
                    <a:pt x="645" y="634"/>
                  </a:lnTo>
                  <a:lnTo>
                    <a:pt x="642" y="629"/>
                  </a:lnTo>
                  <a:lnTo>
                    <a:pt x="642" y="624"/>
                  </a:lnTo>
                  <a:lnTo>
                    <a:pt x="638" y="626"/>
                  </a:lnTo>
                  <a:lnTo>
                    <a:pt x="633" y="636"/>
                  </a:lnTo>
                  <a:lnTo>
                    <a:pt x="635" y="646"/>
                  </a:lnTo>
                  <a:lnTo>
                    <a:pt x="630" y="651"/>
                  </a:lnTo>
                  <a:lnTo>
                    <a:pt x="620" y="650"/>
                  </a:lnTo>
                  <a:lnTo>
                    <a:pt x="616" y="652"/>
                  </a:lnTo>
                  <a:lnTo>
                    <a:pt x="620" y="660"/>
                  </a:lnTo>
                  <a:lnTo>
                    <a:pt x="618" y="665"/>
                  </a:lnTo>
                  <a:lnTo>
                    <a:pt x="607" y="663"/>
                  </a:lnTo>
                  <a:lnTo>
                    <a:pt x="602" y="665"/>
                  </a:lnTo>
                  <a:lnTo>
                    <a:pt x="607" y="670"/>
                  </a:lnTo>
                  <a:lnTo>
                    <a:pt x="607" y="673"/>
                  </a:lnTo>
                  <a:lnTo>
                    <a:pt x="603" y="677"/>
                  </a:lnTo>
                  <a:lnTo>
                    <a:pt x="599" y="681"/>
                  </a:lnTo>
                  <a:lnTo>
                    <a:pt x="601" y="685"/>
                  </a:lnTo>
                  <a:lnTo>
                    <a:pt x="600" y="687"/>
                  </a:lnTo>
                  <a:lnTo>
                    <a:pt x="598" y="694"/>
                  </a:lnTo>
                  <a:lnTo>
                    <a:pt x="598" y="701"/>
                  </a:lnTo>
                  <a:lnTo>
                    <a:pt x="600" y="702"/>
                  </a:lnTo>
                  <a:lnTo>
                    <a:pt x="600" y="705"/>
                  </a:lnTo>
                  <a:lnTo>
                    <a:pt x="596" y="707"/>
                  </a:lnTo>
                  <a:lnTo>
                    <a:pt x="591" y="709"/>
                  </a:lnTo>
                  <a:lnTo>
                    <a:pt x="591" y="716"/>
                  </a:lnTo>
                  <a:lnTo>
                    <a:pt x="591" y="721"/>
                  </a:lnTo>
                  <a:lnTo>
                    <a:pt x="596" y="721"/>
                  </a:lnTo>
                  <a:lnTo>
                    <a:pt x="600" y="724"/>
                  </a:lnTo>
                  <a:lnTo>
                    <a:pt x="602" y="728"/>
                  </a:lnTo>
                  <a:lnTo>
                    <a:pt x="602" y="732"/>
                  </a:lnTo>
                  <a:lnTo>
                    <a:pt x="598" y="731"/>
                  </a:lnTo>
                  <a:lnTo>
                    <a:pt x="596" y="729"/>
                  </a:lnTo>
                  <a:lnTo>
                    <a:pt x="594" y="729"/>
                  </a:lnTo>
                  <a:lnTo>
                    <a:pt x="594" y="732"/>
                  </a:lnTo>
                  <a:close/>
                  <a:moveTo>
                    <a:pt x="15" y="18"/>
                  </a:moveTo>
                  <a:lnTo>
                    <a:pt x="11" y="18"/>
                  </a:lnTo>
                  <a:lnTo>
                    <a:pt x="6" y="17"/>
                  </a:lnTo>
                  <a:lnTo>
                    <a:pt x="1" y="14"/>
                  </a:lnTo>
                  <a:lnTo>
                    <a:pt x="0" y="11"/>
                  </a:lnTo>
                  <a:lnTo>
                    <a:pt x="2" y="10"/>
                  </a:lnTo>
                  <a:lnTo>
                    <a:pt x="8" y="12"/>
                  </a:lnTo>
                  <a:lnTo>
                    <a:pt x="12" y="15"/>
                  </a:lnTo>
                  <a:lnTo>
                    <a:pt x="15" y="18"/>
                  </a:lnTo>
                  <a:close/>
                  <a:moveTo>
                    <a:pt x="10" y="55"/>
                  </a:moveTo>
                  <a:lnTo>
                    <a:pt x="11" y="59"/>
                  </a:lnTo>
                  <a:lnTo>
                    <a:pt x="12" y="64"/>
                  </a:lnTo>
                  <a:lnTo>
                    <a:pt x="12" y="69"/>
                  </a:lnTo>
                  <a:lnTo>
                    <a:pt x="10" y="72"/>
                  </a:lnTo>
                  <a:lnTo>
                    <a:pt x="8" y="74"/>
                  </a:lnTo>
                  <a:lnTo>
                    <a:pt x="6" y="72"/>
                  </a:lnTo>
                  <a:lnTo>
                    <a:pt x="6" y="67"/>
                  </a:lnTo>
                  <a:lnTo>
                    <a:pt x="8" y="56"/>
                  </a:lnTo>
                  <a:lnTo>
                    <a:pt x="10" y="53"/>
                  </a:lnTo>
                  <a:lnTo>
                    <a:pt x="10" y="55"/>
                  </a:lnTo>
                  <a:close/>
                  <a:moveTo>
                    <a:pt x="24" y="47"/>
                  </a:moveTo>
                  <a:lnTo>
                    <a:pt x="21" y="47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17" y="39"/>
                  </a:lnTo>
                  <a:lnTo>
                    <a:pt x="19" y="37"/>
                  </a:lnTo>
                  <a:lnTo>
                    <a:pt x="21" y="36"/>
                  </a:lnTo>
                  <a:lnTo>
                    <a:pt x="27" y="39"/>
                  </a:lnTo>
                  <a:lnTo>
                    <a:pt x="26" y="43"/>
                  </a:lnTo>
                  <a:lnTo>
                    <a:pt x="24" y="47"/>
                  </a:lnTo>
                  <a:close/>
                  <a:moveTo>
                    <a:pt x="42" y="9"/>
                  </a:moveTo>
                  <a:lnTo>
                    <a:pt x="41" y="11"/>
                  </a:lnTo>
                  <a:lnTo>
                    <a:pt x="40" y="14"/>
                  </a:lnTo>
                  <a:lnTo>
                    <a:pt x="39" y="15"/>
                  </a:lnTo>
                  <a:lnTo>
                    <a:pt x="37" y="15"/>
                  </a:lnTo>
                  <a:lnTo>
                    <a:pt x="34" y="12"/>
                  </a:lnTo>
                  <a:lnTo>
                    <a:pt x="34" y="7"/>
                  </a:lnTo>
                  <a:lnTo>
                    <a:pt x="35" y="4"/>
                  </a:lnTo>
                  <a:lnTo>
                    <a:pt x="39" y="6"/>
                  </a:lnTo>
                  <a:lnTo>
                    <a:pt x="44" y="9"/>
                  </a:lnTo>
                  <a:lnTo>
                    <a:pt x="42" y="9"/>
                  </a:lnTo>
                  <a:close/>
                  <a:moveTo>
                    <a:pt x="30" y="24"/>
                  </a:moveTo>
                  <a:lnTo>
                    <a:pt x="27" y="22"/>
                  </a:lnTo>
                  <a:lnTo>
                    <a:pt x="27" y="17"/>
                  </a:lnTo>
                  <a:lnTo>
                    <a:pt x="25" y="12"/>
                  </a:lnTo>
                  <a:lnTo>
                    <a:pt x="23" y="7"/>
                  </a:lnTo>
                  <a:lnTo>
                    <a:pt x="23" y="1"/>
                  </a:lnTo>
                  <a:lnTo>
                    <a:pt x="26" y="1"/>
                  </a:lnTo>
                  <a:lnTo>
                    <a:pt x="27" y="3"/>
                  </a:lnTo>
                  <a:lnTo>
                    <a:pt x="27" y="7"/>
                  </a:lnTo>
                  <a:lnTo>
                    <a:pt x="30" y="10"/>
                  </a:lnTo>
                  <a:lnTo>
                    <a:pt x="31" y="13"/>
                  </a:lnTo>
                  <a:lnTo>
                    <a:pt x="32" y="17"/>
                  </a:lnTo>
                  <a:lnTo>
                    <a:pt x="32" y="21"/>
                  </a:lnTo>
                  <a:lnTo>
                    <a:pt x="32" y="23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46" name="Freeform 118"/>
            <p:cNvSpPr>
              <a:spLocks/>
            </p:cNvSpPr>
            <p:nvPr/>
          </p:nvSpPr>
          <p:spPr bwMode="auto">
            <a:xfrm>
              <a:off x="3149278" y="1177925"/>
              <a:ext cx="42863" cy="42863"/>
            </a:xfrm>
            <a:custGeom>
              <a:avLst/>
              <a:gdLst>
                <a:gd name="T0" fmla="*/ 2147483646 w 17"/>
                <a:gd name="T1" fmla="*/ 2147483646 h 21"/>
                <a:gd name="T2" fmla="*/ 2147483646 w 17"/>
                <a:gd name="T3" fmla="*/ 2147483646 h 21"/>
                <a:gd name="T4" fmla="*/ 2147483646 w 17"/>
                <a:gd name="T5" fmla="*/ 2147483646 h 21"/>
                <a:gd name="T6" fmla="*/ 2147483646 w 17"/>
                <a:gd name="T7" fmla="*/ 0 h 21"/>
                <a:gd name="T8" fmla="*/ 2147483646 w 17"/>
                <a:gd name="T9" fmla="*/ 2147483646 h 21"/>
                <a:gd name="T10" fmla="*/ 2147483646 w 17"/>
                <a:gd name="T11" fmla="*/ 2147483646 h 21"/>
                <a:gd name="T12" fmla="*/ 2147483646 w 17"/>
                <a:gd name="T13" fmla="*/ 2147483646 h 21"/>
                <a:gd name="T14" fmla="*/ 2147483646 w 17"/>
                <a:gd name="T15" fmla="*/ 2147483646 h 21"/>
                <a:gd name="T16" fmla="*/ 2147483646 w 17"/>
                <a:gd name="T17" fmla="*/ 2147483646 h 21"/>
                <a:gd name="T18" fmla="*/ 0 w 17"/>
                <a:gd name="T19" fmla="*/ 2147483646 h 21"/>
                <a:gd name="T20" fmla="*/ 2147483646 w 17"/>
                <a:gd name="T21" fmla="*/ 2147483646 h 21"/>
                <a:gd name="T22" fmla="*/ 2147483646 w 17"/>
                <a:gd name="T23" fmla="*/ 2147483646 h 21"/>
                <a:gd name="T24" fmla="*/ 2147483646 w 17"/>
                <a:gd name="T25" fmla="*/ 2147483646 h 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"/>
                <a:gd name="T40" fmla="*/ 0 h 21"/>
                <a:gd name="T41" fmla="*/ 17 w 17"/>
                <a:gd name="T42" fmla="*/ 21 h 2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" h="21">
                  <a:moveTo>
                    <a:pt x="13" y="21"/>
                  </a:moveTo>
                  <a:lnTo>
                    <a:pt x="15" y="18"/>
                  </a:lnTo>
                  <a:lnTo>
                    <a:pt x="17" y="11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10" y="5"/>
                  </a:lnTo>
                  <a:lnTo>
                    <a:pt x="5" y="9"/>
                  </a:lnTo>
                  <a:lnTo>
                    <a:pt x="5" y="14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7" y="20"/>
                  </a:lnTo>
                  <a:lnTo>
                    <a:pt x="10" y="20"/>
                  </a:lnTo>
                  <a:lnTo>
                    <a:pt x="13" y="21"/>
                  </a:lnTo>
                  <a:close/>
                </a:path>
              </a:pathLst>
            </a:custGeom>
            <a:solidFill>
              <a:srgbClr val="9999FF"/>
            </a:solidFill>
            <a:ln w="12700" cap="flat" cmpd="sng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>
                <a:solidFill>
                  <a:srgbClr val="FFFF00"/>
                </a:solidFill>
              </a:endParaRPr>
            </a:p>
          </p:txBody>
        </p:sp>
        <p:sp>
          <p:nvSpPr>
            <p:cNvPr id="47" name="Freeform 119"/>
            <p:cNvSpPr>
              <a:spLocks/>
            </p:cNvSpPr>
            <p:nvPr/>
          </p:nvSpPr>
          <p:spPr bwMode="auto">
            <a:xfrm>
              <a:off x="3134991" y="1177925"/>
              <a:ext cx="42862" cy="53975"/>
            </a:xfrm>
            <a:custGeom>
              <a:avLst/>
              <a:gdLst>
                <a:gd name="T0" fmla="*/ 10011884 w 21"/>
                <a:gd name="T1" fmla="*/ 16385 h 33"/>
                <a:gd name="T2" fmla="*/ 6674900 w 21"/>
                <a:gd name="T3" fmla="*/ 10919 h 33"/>
                <a:gd name="T4" fmla="*/ 4672208 w 21"/>
                <a:gd name="T5" fmla="*/ 0 h 33"/>
                <a:gd name="T6" fmla="*/ 2002423 w 21"/>
                <a:gd name="T7" fmla="*/ 21847 h 33"/>
                <a:gd name="T8" fmla="*/ 3337393 w 21"/>
                <a:gd name="T9" fmla="*/ 38236 h 33"/>
                <a:gd name="T10" fmla="*/ 3337393 w 21"/>
                <a:gd name="T11" fmla="*/ 65552 h 33"/>
                <a:gd name="T12" fmla="*/ 667713 w 21"/>
                <a:gd name="T13" fmla="*/ 60079 h 33"/>
                <a:gd name="T14" fmla="*/ 0 w 21"/>
                <a:gd name="T15" fmla="*/ 98314 h 33"/>
                <a:gd name="T16" fmla="*/ 1334655 w 21"/>
                <a:gd name="T17" fmla="*/ 136552 h 33"/>
                <a:gd name="T18" fmla="*/ 4672208 w 21"/>
                <a:gd name="T19" fmla="*/ 136552 h 33"/>
                <a:gd name="T20" fmla="*/ 8009636 w 21"/>
                <a:gd name="T21" fmla="*/ 147471 h 33"/>
                <a:gd name="T22" fmla="*/ 12014364 w 21"/>
                <a:gd name="T23" fmla="*/ 180248 h 33"/>
                <a:gd name="T24" fmla="*/ 14016799 w 21"/>
                <a:gd name="T25" fmla="*/ 147471 h 33"/>
                <a:gd name="T26" fmla="*/ 10011884 w 21"/>
                <a:gd name="T27" fmla="*/ 136552 h 33"/>
                <a:gd name="T28" fmla="*/ 8677120 w 21"/>
                <a:gd name="T29" fmla="*/ 103776 h 33"/>
                <a:gd name="T30" fmla="*/ 10679515 w 21"/>
                <a:gd name="T31" fmla="*/ 92855 h 33"/>
                <a:gd name="T32" fmla="*/ 12681793 w 21"/>
                <a:gd name="T33" fmla="*/ 60079 h 33"/>
                <a:gd name="T34" fmla="*/ 12681793 w 21"/>
                <a:gd name="T35" fmla="*/ 43694 h 33"/>
                <a:gd name="T36" fmla="*/ 10679515 w 21"/>
                <a:gd name="T37" fmla="*/ 27310 h 33"/>
                <a:gd name="T38" fmla="*/ 10011884 w 21"/>
                <a:gd name="T39" fmla="*/ 16385 h 3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1"/>
                <a:gd name="T61" fmla="*/ 0 h 33"/>
                <a:gd name="T62" fmla="*/ 21 w 21"/>
                <a:gd name="T63" fmla="*/ 33 h 3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1" h="33">
                  <a:moveTo>
                    <a:pt x="15" y="3"/>
                  </a:moveTo>
                  <a:lnTo>
                    <a:pt x="10" y="2"/>
                  </a:lnTo>
                  <a:lnTo>
                    <a:pt x="7" y="0"/>
                  </a:lnTo>
                  <a:lnTo>
                    <a:pt x="3" y="4"/>
                  </a:lnTo>
                  <a:lnTo>
                    <a:pt x="5" y="7"/>
                  </a:lnTo>
                  <a:lnTo>
                    <a:pt x="5" y="12"/>
                  </a:lnTo>
                  <a:lnTo>
                    <a:pt x="1" y="11"/>
                  </a:lnTo>
                  <a:lnTo>
                    <a:pt x="0" y="18"/>
                  </a:lnTo>
                  <a:lnTo>
                    <a:pt x="2" y="25"/>
                  </a:lnTo>
                  <a:lnTo>
                    <a:pt x="7" y="25"/>
                  </a:lnTo>
                  <a:lnTo>
                    <a:pt x="12" y="27"/>
                  </a:lnTo>
                  <a:lnTo>
                    <a:pt x="18" y="33"/>
                  </a:lnTo>
                  <a:lnTo>
                    <a:pt x="21" y="27"/>
                  </a:lnTo>
                  <a:lnTo>
                    <a:pt x="15" y="25"/>
                  </a:lnTo>
                  <a:lnTo>
                    <a:pt x="13" y="19"/>
                  </a:lnTo>
                  <a:lnTo>
                    <a:pt x="16" y="17"/>
                  </a:lnTo>
                  <a:lnTo>
                    <a:pt x="19" y="11"/>
                  </a:lnTo>
                  <a:lnTo>
                    <a:pt x="19" y="8"/>
                  </a:lnTo>
                  <a:lnTo>
                    <a:pt x="16" y="5"/>
                  </a:lnTo>
                  <a:lnTo>
                    <a:pt x="15" y="3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solidFill>
                  <a:srgbClr val="FFFF00"/>
                </a:solidFill>
              </a:endParaRPr>
            </a:p>
          </p:txBody>
        </p:sp>
        <p:sp>
          <p:nvSpPr>
            <p:cNvPr id="48" name="Freeform 120"/>
            <p:cNvSpPr>
              <a:spLocks/>
            </p:cNvSpPr>
            <p:nvPr/>
          </p:nvSpPr>
          <p:spPr bwMode="auto">
            <a:xfrm>
              <a:off x="3104828" y="1177925"/>
              <a:ext cx="42863" cy="42863"/>
            </a:xfrm>
            <a:custGeom>
              <a:avLst/>
              <a:gdLst>
                <a:gd name="T0" fmla="*/ 2147483646 w 7"/>
                <a:gd name="T1" fmla="*/ 2147483646 h 10"/>
                <a:gd name="T2" fmla="*/ 2147483646 w 7"/>
                <a:gd name="T3" fmla="*/ 0 h 10"/>
                <a:gd name="T4" fmla="*/ 0 w 7"/>
                <a:gd name="T5" fmla="*/ 2147483646 h 10"/>
                <a:gd name="T6" fmla="*/ 0 w 7"/>
                <a:gd name="T7" fmla="*/ 2147483646 h 10"/>
                <a:gd name="T8" fmla="*/ 2147483646 w 7"/>
                <a:gd name="T9" fmla="*/ 2147483646 h 10"/>
                <a:gd name="T10" fmla="*/ 2147483646 w 7"/>
                <a:gd name="T11" fmla="*/ 2147483646 h 10"/>
                <a:gd name="T12" fmla="*/ 2147483646 w 7"/>
                <a:gd name="T13" fmla="*/ 2147483646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"/>
                <a:gd name="T22" fmla="*/ 0 h 10"/>
                <a:gd name="T23" fmla="*/ 7 w 7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" h="10">
                  <a:moveTo>
                    <a:pt x="7" y="3"/>
                  </a:moveTo>
                  <a:lnTo>
                    <a:pt x="5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3" y="10"/>
                  </a:lnTo>
                  <a:lnTo>
                    <a:pt x="7" y="9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9999FF"/>
            </a:solidFill>
            <a:ln w="12700" cmpd="sng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>
                <a:solidFill>
                  <a:srgbClr val="FFFF00"/>
                </a:solidFill>
              </a:endParaRPr>
            </a:p>
          </p:txBody>
        </p:sp>
        <p:sp>
          <p:nvSpPr>
            <p:cNvPr id="7219" name="Freeform 191"/>
            <p:cNvSpPr>
              <a:spLocks/>
            </p:cNvSpPr>
            <p:nvPr/>
          </p:nvSpPr>
          <p:spPr bwMode="auto">
            <a:xfrm>
              <a:off x="3146103" y="1312863"/>
              <a:ext cx="704850" cy="1411287"/>
            </a:xfrm>
            <a:custGeom>
              <a:avLst/>
              <a:gdLst>
                <a:gd name="T0" fmla="*/ 2147483647 w 445"/>
                <a:gd name="T1" fmla="*/ 2147483647 h 857"/>
                <a:gd name="T2" fmla="*/ 2147483647 w 445"/>
                <a:gd name="T3" fmla="*/ 2147483647 h 857"/>
                <a:gd name="T4" fmla="*/ 2147483647 w 445"/>
                <a:gd name="T5" fmla="*/ 2147483647 h 857"/>
                <a:gd name="T6" fmla="*/ 2147483647 w 445"/>
                <a:gd name="T7" fmla="*/ 2147483647 h 857"/>
                <a:gd name="T8" fmla="*/ 2147483647 w 445"/>
                <a:gd name="T9" fmla="*/ 2147483647 h 857"/>
                <a:gd name="T10" fmla="*/ 2147483647 w 445"/>
                <a:gd name="T11" fmla="*/ 2147483647 h 857"/>
                <a:gd name="T12" fmla="*/ 2147483647 w 445"/>
                <a:gd name="T13" fmla="*/ 2147483647 h 857"/>
                <a:gd name="T14" fmla="*/ 2147483647 w 445"/>
                <a:gd name="T15" fmla="*/ 2147483647 h 857"/>
                <a:gd name="T16" fmla="*/ 2147483647 w 445"/>
                <a:gd name="T17" fmla="*/ 2147483647 h 857"/>
                <a:gd name="T18" fmla="*/ 2147483647 w 445"/>
                <a:gd name="T19" fmla="*/ 2147483647 h 857"/>
                <a:gd name="T20" fmla="*/ 2147483647 w 445"/>
                <a:gd name="T21" fmla="*/ 2147483647 h 857"/>
                <a:gd name="T22" fmla="*/ 2147483647 w 445"/>
                <a:gd name="T23" fmla="*/ 2147483647 h 857"/>
                <a:gd name="T24" fmla="*/ 2147483647 w 445"/>
                <a:gd name="T25" fmla="*/ 2147483647 h 857"/>
                <a:gd name="T26" fmla="*/ 2147483647 w 445"/>
                <a:gd name="T27" fmla="*/ 2147483647 h 857"/>
                <a:gd name="T28" fmla="*/ 2147483647 w 445"/>
                <a:gd name="T29" fmla="*/ 2147483647 h 857"/>
                <a:gd name="T30" fmla="*/ 2147483647 w 445"/>
                <a:gd name="T31" fmla="*/ 2147483647 h 857"/>
                <a:gd name="T32" fmla="*/ 2147483647 w 445"/>
                <a:gd name="T33" fmla="*/ 2147483647 h 857"/>
                <a:gd name="T34" fmla="*/ 2147483647 w 445"/>
                <a:gd name="T35" fmla="*/ 2147483647 h 857"/>
                <a:gd name="T36" fmla="*/ 2147483647 w 445"/>
                <a:gd name="T37" fmla="*/ 2147483647 h 857"/>
                <a:gd name="T38" fmla="*/ 2147483647 w 445"/>
                <a:gd name="T39" fmla="*/ 2147483647 h 857"/>
                <a:gd name="T40" fmla="*/ 2147483647 w 445"/>
                <a:gd name="T41" fmla="*/ 2147483647 h 857"/>
                <a:gd name="T42" fmla="*/ 2147483647 w 445"/>
                <a:gd name="T43" fmla="*/ 2147483647 h 857"/>
                <a:gd name="T44" fmla="*/ 2147483647 w 445"/>
                <a:gd name="T45" fmla="*/ 2147483647 h 857"/>
                <a:gd name="T46" fmla="*/ 2147483647 w 445"/>
                <a:gd name="T47" fmla="*/ 2147483647 h 857"/>
                <a:gd name="T48" fmla="*/ 2147483647 w 445"/>
                <a:gd name="T49" fmla="*/ 2147483647 h 857"/>
                <a:gd name="T50" fmla="*/ 2147483647 w 445"/>
                <a:gd name="T51" fmla="*/ 2147483647 h 857"/>
                <a:gd name="T52" fmla="*/ 2147483647 w 445"/>
                <a:gd name="T53" fmla="*/ 2147483647 h 857"/>
                <a:gd name="T54" fmla="*/ 2147483647 w 445"/>
                <a:gd name="T55" fmla="*/ 2147483647 h 857"/>
                <a:gd name="T56" fmla="*/ 2147483647 w 445"/>
                <a:gd name="T57" fmla="*/ 2147483647 h 857"/>
                <a:gd name="T58" fmla="*/ 2147483647 w 445"/>
                <a:gd name="T59" fmla="*/ 2147483647 h 857"/>
                <a:gd name="T60" fmla="*/ 2147483647 w 445"/>
                <a:gd name="T61" fmla="*/ 2147483647 h 857"/>
                <a:gd name="T62" fmla="*/ 2147483647 w 445"/>
                <a:gd name="T63" fmla="*/ 2147483647 h 857"/>
                <a:gd name="T64" fmla="*/ 2147483647 w 445"/>
                <a:gd name="T65" fmla="*/ 2147483647 h 857"/>
                <a:gd name="T66" fmla="*/ 2147483647 w 445"/>
                <a:gd name="T67" fmla="*/ 2147483647 h 857"/>
                <a:gd name="T68" fmla="*/ 2147483647 w 445"/>
                <a:gd name="T69" fmla="*/ 2147483647 h 857"/>
                <a:gd name="T70" fmla="*/ 2147483647 w 445"/>
                <a:gd name="T71" fmla="*/ 2147483647 h 857"/>
                <a:gd name="T72" fmla="*/ 2147483647 w 445"/>
                <a:gd name="T73" fmla="*/ 2147483647 h 857"/>
                <a:gd name="T74" fmla="*/ 2147483647 w 445"/>
                <a:gd name="T75" fmla="*/ 2147483647 h 857"/>
                <a:gd name="T76" fmla="*/ 2147483647 w 445"/>
                <a:gd name="T77" fmla="*/ 2147483647 h 857"/>
                <a:gd name="T78" fmla="*/ 2147483647 w 445"/>
                <a:gd name="T79" fmla="*/ 2147483647 h 857"/>
                <a:gd name="T80" fmla="*/ 2147483647 w 445"/>
                <a:gd name="T81" fmla="*/ 2147483647 h 857"/>
                <a:gd name="T82" fmla="*/ 2147483647 w 445"/>
                <a:gd name="T83" fmla="*/ 2147483647 h 857"/>
                <a:gd name="T84" fmla="*/ 2147483647 w 445"/>
                <a:gd name="T85" fmla="*/ 2147483647 h 857"/>
                <a:gd name="T86" fmla="*/ 2147483647 w 445"/>
                <a:gd name="T87" fmla="*/ 2147483647 h 857"/>
                <a:gd name="T88" fmla="*/ 2147483647 w 445"/>
                <a:gd name="T89" fmla="*/ 2147483647 h 857"/>
                <a:gd name="T90" fmla="*/ 2147483647 w 445"/>
                <a:gd name="T91" fmla="*/ 2147483647 h 857"/>
                <a:gd name="T92" fmla="*/ 2147483647 w 445"/>
                <a:gd name="T93" fmla="*/ 2147483647 h 857"/>
                <a:gd name="T94" fmla="*/ 2147483647 w 445"/>
                <a:gd name="T95" fmla="*/ 2147483647 h 857"/>
                <a:gd name="T96" fmla="*/ 2147483647 w 445"/>
                <a:gd name="T97" fmla="*/ 2147483647 h 857"/>
                <a:gd name="T98" fmla="*/ 2147483647 w 445"/>
                <a:gd name="T99" fmla="*/ 2147483647 h 857"/>
                <a:gd name="T100" fmla="*/ 2147483647 w 445"/>
                <a:gd name="T101" fmla="*/ 2147483647 h 857"/>
                <a:gd name="T102" fmla="*/ 2147483647 w 445"/>
                <a:gd name="T103" fmla="*/ 2147483647 h 857"/>
                <a:gd name="T104" fmla="*/ 0 w 445"/>
                <a:gd name="T105" fmla="*/ 2147483647 h 857"/>
                <a:gd name="T106" fmla="*/ 2147483647 w 445"/>
                <a:gd name="T107" fmla="*/ 2147483647 h 857"/>
                <a:gd name="T108" fmla="*/ 2147483647 w 445"/>
                <a:gd name="T109" fmla="*/ 2147483647 h 857"/>
                <a:gd name="T110" fmla="*/ 2147483647 w 445"/>
                <a:gd name="T111" fmla="*/ 2147483647 h 857"/>
                <a:gd name="T112" fmla="*/ 2147483647 w 445"/>
                <a:gd name="T113" fmla="*/ 2147483647 h 857"/>
                <a:gd name="T114" fmla="*/ 2147483647 w 445"/>
                <a:gd name="T115" fmla="*/ 0 h 857"/>
                <a:gd name="T116" fmla="*/ 2147483647 w 445"/>
                <a:gd name="T117" fmla="*/ 2147483647 h 85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45"/>
                <a:gd name="T178" fmla="*/ 0 h 857"/>
                <a:gd name="T179" fmla="*/ 445 w 445"/>
                <a:gd name="T180" fmla="*/ 857 h 85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45" h="857">
                  <a:moveTo>
                    <a:pt x="256" y="74"/>
                  </a:moveTo>
                  <a:lnTo>
                    <a:pt x="246" y="87"/>
                  </a:lnTo>
                  <a:lnTo>
                    <a:pt x="245" y="112"/>
                  </a:lnTo>
                  <a:lnTo>
                    <a:pt x="255" y="140"/>
                  </a:lnTo>
                  <a:lnTo>
                    <a:pt x="273" y="146"/>
                  </a:lnTo>
                  <a:lnTo>
                    <a:pt x="289" y="158"/>
                  </a:lnTo>
                  <a:lnTo>
                    <a:pt x="305" y="174"/>
                  </a:lnTo>
                  <a:lnTo>
                    <a:pt x="303" y="209"/>
                  </a:lnTo>
                  <a:lnTo>
                    <a:pt x="298" y="236"/>
                  </a:lnTo>
                  <a:lnTo>
                    <a:pt x="307" y="266"/>
                  </a:lnTo>
                  <a:lnTo>
                    <a:pt x="317" y="286"/>
                  </a:lnTo>
                  <a:lnTo>
                    <a:pt x="329" y="300"/>
                  </a:lnTo>
                  <a:lnTo>
                    <a:pt x="341" y="319"/>
                  </a:lnTo>
                  <a:lnTo>
                    <a:pt x="340" y="347"/>
                  </a:lnTo>
                  <a:lnTo>
                    <a:pt x="341" y="371"/>
                  </a:lnTo>
                  <a:lnTo>
                    <a:pt x="346" y="396"/>
                  </a:lnTo>
                  <a:lnTo>
                    <a:pt x="360" y="409"/>
                  </a:lnTo>
                  <a:lnTo>
                    <a:pt x="369" y="431"/>
                  </a:lnTo>
                  <a:lnTo>
                    <a:pt x="388" y="448"/>
                  </a:lnTo>
                  <a:lnTo>
                    <a:pt x="390" y="473"/>
                  </a:lnTo>
                  <a:lnTo>
                    <a:pt x="385" y="495"/>
                  </a:lnTo>
                  <a:lnTo>
                    <a:pt x="399" y="513"/>
                  </a:lnTo>
                  <a:lnTo>
                    <a:pt x="416" y="520"/>
                  </a:lnTo>
                  <a:lnTo>
                    <a:pt x="428" y="534"/>
                  </a:lnTo>
                  <a:lnTo>
                    <a:pt x="440" y="540"/>
                  </a:lnTo>
                  <a:lnTo>
                    <a:pt x="445" y="566"/>
                  </a:lnTo>
                  <a:lnTo>
                    <a:pt x="440" y="594"/>
                  </a:lnTo>
                  <a:lnTo>
                    <a:pt x="426" y="627"/>
                  </a:lnTo>
                  <a:lnTo>
                    <a:pt x="418" y="646"/>
                  </a:lnTo>
                  <a:lnTo>
                    <a:pt x="409" y="664"/>
                  </a:lnTo>
                  <a:lnTo>
                    <a:pt x="399" y="685"/>
                  </a:lnTo>
                  <a:lnTo>
                    <a:pt x="388" y="702"/>
                  </a:lnTo>
                  <a:lnTo>
                    <a:pt x="360" y="744"/>
                  </a:lnTo>
                  <a:lnTo>
                    <a:pt x="349" y="760"/>
                  </a:lnTo>
                  <a:lnTo>
                    <a:pt x="337" y="769"/>
                  </a:lnTo>
                  <a:lnTo>
                    <a:pt x="335" y="773"/>
                  </a:lnTo>
                  <a:lnTo>
                    <a:pt x="332" y="776"/>
                  </a:lnTo>
                  <a:lnTo>
                    <a:pt x="327" y="775"/>
                  </a:lnTo>
                  <a:lnTo>
                    <a:pt x="319" y="776"/>
                  </a:lnTo>
                  <a:lnTo>
                    <a:pt x="312" y="773"/>
                  </a:lnTo>
                  <a:lnTo>
                    <a:pt x="304" y="780"/>
                  </a:lnTo>
                  <a:lnTo>
                    <a:pt x="297" y="784"/>
                  </a:lnTo>
                  <a:lnTo>
                    <a:pt x="284" y="787"/>
                  </a:lnTo>
                  <a:lnTo>
                    <a:pt x="280" y="791"/>
                  </a:lnTo>
                  <a:lnTo>
                    <a:pt x="276" y="792"/>
                  </a:lnTo>
                  <a:lnTo>
                    <a:pt x="270" y="791"/>
                  </a:lnTo>
                  <a:lnTo>
                    <a:pt x="267" y="789"/>
                  </a:lnTo>
                  <a:lnTo>
                    <a:pt x="271" y="796"/>
                  </a:lnTo>
                  <a:lnTo>
                    <a:pt x="267" y="799"/>
                  </a:lnTo>
                  <a:lnTo>
                    <a:pt x="257" y="803"/>
                  </a:lnTo>
                  <a:lnTo>
                    <a:pt x="253" y="797"/>
                  </a:lnTo>
                  <a:lnTo>
                    <a:pt x="252" y="803"/>
                  </a:lnTo>
                  <a:lnTo>
                    <a:pt x="249" y="808"/>
                  </a:lnTo>
                  <a:lnTo>
                    <a:pt x="243" y="810"/>
                  </a:lnTo>
                  <a:lnTo>
                    <a:pt x="238" y="813"/>
                  </a:lnTo>
                  <a:lnTo>
                    <a:pt x="232" y="819"/>
                  </a:lnTo>
                  <a:lnTo>
                    <a:pt x="227" y="817"/>
                  </a:lnTo>
                  <a:lnTo>
                    <a:pt x="221" y="819"/>
                  </a:lnTo>
                  <a:lnTo>
                    <a:pt x="216" y="824"/>
                  </a:lnTo>
                  <a:lnTo>
                    <a:pt x="214" y="829"/>
                  </a:lnTo>
                  <a:lnTo>
                    <a:pt x="210" y="833"/>
                  </a:lnTo>
                  <a:lnTo>
                    <a:pt x="208" y="832"/>
                  </a:lnTo>
                  <a:lnTo>
                    <a:pt x="205" y="830"/>
                  </a:lnTo>
                  <a:lnTo>
                    <a:pt x="199" y="833"/>
                  </a:lnTo>
                  <a:lnTo>
                    <a:pt x="194" y="834"/>
                  </a:lnTo>
                  <a:lnTo>
                    <a:pt x="182" y="841"/>
                  </a:lnTo>
                  <a:lnTo>
                    <a:pt x="177" y="845"/>
                  </a:lnTo>
                  <a:lnTo>
                    <a:pt x="173" y="845"/>
                  </a:lnTo>
                  <a:lnTo>
                    <a:pt x="173" y="837"/>
                  </a:lnTo>
                  <a:lnTo>
                    <a:pt x="170" y="836"/>
                  </a:lnTo>
                  <a:lnTo>
                    <a:pt x="168" y="844"/>
                  </a:lnTo>
                  <a:lnTo>
                    <a:pt x="164" y="852"/>
                  </a:lnTo>
                  <a:lnTo>
                    <a:pt x="157" y="857"/>
                  </a:lnTo>
                  <a:lnTo>
                    <a:pt x="153" y="856"/>
                  </a:lnTo>
                  <a:lnTo>
                    <a:pt x="160" y="850"/>
                  </a:lnTo>
                  <a:lnTo>
                    <a:pt x="162" y="845"/>
                  </a:lnTo>
                  <a:lnTo>
                    <a:pt x="156" y="843"/>
                  </a:lnTo>
                  <a:lnTo>
                    <a:pt x="156" y="838"/>
                  </a:lnTo>
                  <a:lnTo>
                    <a:pt x="152" y="832"/>
                  </a:lnTo>
                  <a:lnTo>
                    <a:pt x="147" y="828"/>
                  </a:lnTo>
                  <a:lnTo>
                    <a:pt x="147" y="819"/>
                  </a:lnTo>
                  <a:lnTo>
                    <a:pt x="146" y="815"/>
                  </a:lnTo>
                  <a:lnTo>
                    <a:pt x="136" y="823"/>
                  </a:lnTo>
                  <a:lnTo>
                    <a:pt x="132" y="821"/>
                  </a:lnTo>
                  <a:lnTo>
                    <a:pt x="129" y="820"/>
                  </a:lnTo>
                  <a:lnTo>
                    <a:pt x="130" y="814"/>
                  </a:lnTo>
                  <a:lnTo>
                    <a:pt x="128" y="810"/>
                  </a:lnTo>
                  <a:lnTo>
                    <a:pt x="115" y="809"/>
                  </a:lnTo>
                  <a:lnTo>
                    <a:pt x="107" y="805"/>
                  </a:lnTo>
                  <a:lnTo>
                    <a:pt x="102" y="801"/>
                  </a:lnTo>
                  <a:lnTo>
                    <a:pt x="98" y="798"/>
                  </a:lnTo>
                  <a:lnTo>
                    <a:pt x="94" y="797"/>
                  </a:lnTo>
                  <a:lnTo>
                    <a:pt x="84" y="797"/>
                  </a:lnTo>
                  <a:lnTo>
                    <a:pt x="82" y="792"/>
                  </a:lnTo>
                  <a:lnTo>
                    <a:pt x="86" y="791"/>
                  </a:lnTo>
                  <a:lnTo>
                    <a:pt x="87" y="787"/>
                  </a:lnTo>
                  <a:lnTo>
                    <a:pt x="85" y="787"/>
                  </a:lnTo>
                  <a:lnTo>
                    <a:pt x="81" y="785"/>
                  </a:lnTo>
                  <a:lnTo>
                    <a:pt x="79" y="782"/>
                  </a:lnTo>
                  <a:lnTo>
                    <a:pt x="80" y="779"/>
                  </a:lnTo>
                  <a:lnTo>
                    <a:pt x="79" y="773"/>
                  </a:lnTo>
                  <a:lnTo>
                    <a:pt x="76" y="770"/>
                  </a:lnTo>
                  <a:lnTo>
                    <a:pt x="78" y="763"/>
                  </a:lnTo>
                  <a:lnTo>
                    <a:pt x="80" y="762"/>
                  </a:lnTo>
                  <a:lnTo>
                    <a:pt x="83" y="752"/>
                  </a:lnTo>
                  <a:lnTo>
                    <a:pt x="83" y="745"/>
                  </a:lnTo>
                  <a:lnTo>
                    <a:pt x="83" y="741"/>
                  </a:lnTo>
                  <a:lnTo>
                    <a:pt x="80" y="736"/>
                  </a:lnTo>
                  <a:lnTo>
                    <a:pt x="81" y="731"/>
                  </a:lnTo>
                  <a:lnTo>
                    <a:pt x="80" y="726"/>
                  </a:lnTo>
                  <a:lnTo>
                    <a:pt x="82" y="723"/>
                  </a:lnTo>
                  <a:lnTo>
                    <a:pt x="86" y="722"/>
                  </a:lnTo>
                  <a:lnTo>
                    <a:pt x="90" y="726"/>
                  </a:lnTo>
                  <a:lnTo>
                    <a:pt x="89" y="724"/>
                  </a:lnTo>
                  <a:lnTo>
                    <a:pt x="85" y="721"/>
                  </a:lnTo>
                  <a:lnTo>
                    <a:pt x="81" y="715"/>
                  </a:lnTo>
                  <a:lnTo>
                    <a:pt x="79" y="708"/>
                  </a:lnTo>
                  <a:lnTo>
                    <a:pt x="78" y="704"/>
                  </a:lnTo>
                  <a:lnTo>
                    <a:pt x="76" y="696"/>
                  </a:lnTo>
                  <a:lnTo>
                    <a:pt x="71" y="690"/>
                  </a:lnTo>
                  <a:lnTo>
                    <a:pt x="67" y="684"/>
                  </a:lnTo>
                  <a:lnTo>
                    <a:pt x="67" y="674"/>
                  </a:lnTo>
                  <a:lnTo>
                    <a:pt x="68" y="665"/>
                  </a:lnTo>
                  <a:lnTo>
                    <a:pt x="64" y="657"/>
                  </a:lnTo>
                  <a:lnTo>
                    <a:pt x="61" y="653"/>
                  </a:lnTo>
                  <a:lnTo>
                    <a:pt x="59" y="648"/>
                  </a:lnTo>
                  <a:lnTo>
                    <a:pt x="56" y="633"/>
                  </a:lnTo>
                  <a:lnTo>
                    <a:pt x="58" y="620"/>
                  </a:lnTo>
                  <a:lnTo>
                    <a:pt x="61" y="615"/>
                  </a:lnTo>
                  <a:lnTo>
                    <a:pt x="63" y="613"/>
                  </a:lnTo>
                  <a:lnTo>
                    <a:pt x="68" y="612"/>
                  </a:lnTo>
                  <a:lnTo>
                    <a:pt x="69" y="606"/>
                  </a:lnTo>
                  <a:lnTo>
                    <a:pt x="69" y="603"/>
                  </a:lnTo>
                  <a:lnTo>
                    <a:pt x="68" y="603"/>
                  </a:lnTo>
                  <a:lnTo>
                    <a:pt x="79" y="600"/>
                  </a:lnTo>
                  <a:lnTo>
                    <a:pt x="83" y="598"/>
                  </a:lnTo>
                  <a:lnTo>
                    <a:pt x="76" y="593"/>
                  </a:lnTo>
                  <a:lnTo>
                    <a:pt x="79" y="583"/>
                  </a:lnTo>
                  <a:lnTo>
                    <a:pt x="86" y="584"/>
                  </a:lnTo>
                  <a:lnTo>
                    <a:pt x="93" y="582"/>
                  </a:lnTo>
                  <a:lnTo>
                    <a:pt x="99" y="581"/>
                  </a:lnTo>
                  <a:lnTo>
                    <a:pt x="103" y="574"/>
                  </a:lnTo>
                  <a:lnTo>
                    <a:pt x="105" y="572"/>
                  </a:lnTo>
                  <a:lnTo>
                    <a:pt x="109" y="563"/>
                  </a:lnTo>
                  <a:lnTo>
                    <a:pt x="116" y="558"/>
                  </a:lnTo>
                  <a:lnTo>
                    <a:pt x="123" y="541"/>
                  </a:lnTo>
                  <a:lnTo>
                    <a:pt x="127" y="531"/>
                  </a:lnTo>
                  <a:lnTo>
                    <a:pt x="137" y="514"/>
                  </a:lnTo>
                  <a:lnTo>
                    <a:pt x="142" y="506"/>
                  </a:lnTo>
                  <a:lnTo>
                    <a:pt x="150" y="495"/>
                  </a:lnTo>
                  <a:lnTo>
                    <a:pt x="161" y="475"/>
                  </a:lnTo>
                  <a:lnTo>
                    <a:pt x="168" y="465"/>
                  </a:lnTo>
                  <a:lnTo>
                    <a:pt x="169" y="452"/>
                  </a:lnTo>
                  <a:lnTo>
                    <a:pt x="171" y="443"/>
                  </a:lnTo>
                  <a:lnTo>
                    <a:pt x="176" y="440"/>
                  </a:lnTo>
                  <a:lnTo>
                    <a:pt x="181" y="436"/>
                  </a:lnTo>
                  <a:lnTo>
                    <a:pt x="188" y="434"/>
                  </a:lnTo>
                  <a:lnTo>
                    <a:pt x="195" y="438"/>
                  </a:lnTo>
                  <a:lnTo>
                    <a:pt x="192" y="432"/>
                  </a:lnTo>
                  <a:lnTo>
                    <a:pt x="194" y="426"/>
                  </a:lnTo>
                  <a:lnTo>
                    <a:pt x="199" y="426"/>
                  </a:lnTo>
                  <a:lnTo>
                    <a:pt x="194" y="420"/>
                  </a:lnTo>
                  <a:lnTo>
                    <a:pt x="191" y="415"/>
                  </a:lnTo>
                  <a:lnTo>
                    <a:pt x="190" y="412"/>
                  </a:lnTo>
                  <a:lnTo>
                    <a:pt x="190" y="407"/>
                  </a:lnTo>
                  <a:lnTo>
                    <a:pt x="189" y="402"/>
                  </a:lnTo>
                  <a:lnTo>
                    <a:pt x="189" y="396"/>
                  </a:lnTo>
                  <a:lnTo>
                    <a:pt x="188" y="393"/>
                  </a:lnTo>
                  <a:lnTo>
                    <a:pt x="185" y="388"/>
                  </a:lnTo>
                  <a:lnTo>
                    <a:pt x="180" y="383"/>
                  </a:lnTo>
                  <a:lnTo>
                    <a:pt x="178" y="381"/>
                  </a:lnTo>
                  <a:lnTo>
                    <a:pt x="172" y="375"/>
                  </a:lnTo>
                  <a:lnTo>
                    <a:pt x="168" y="374"/>
                  </a:lnTo>
                  <a:lnTo>
                    <a:pt x="161" y="370"/>
                  </a:lnTo>
                  <a:lnTo>
                    <a:pt x="156" y="360"/>
                  </a:lnTo>
                  <a:lnTo>
                    <a:pt x="152" y="364"/>
                  </a:lnTo>
                  <a:lnTo>
                    <a:pt x="148" y="363"/>
                  </a:lnTo>
                  <a:lnTo>
                    <a:pt x="146" y="359"/>
                  </a:lnTo>
                  <a:lnTo>
                    <a:pt x="143" y="358"/>
                  </a:lnTo>
                  <a:lnTo>
                    <a:pt x="140" y="356"/>
                  </a:lnTo>
                  <a:lnTo>
                    <a:pt x="137" y="354"/>
                  </a:lnTo>
                  <a:lnTo>
                    <a:pt x="133" y="347"/>
                  </a:lnTo>
                  <a:lnTo>
                    <a:pt x="126" y="334"/>
                  </a:lnTo>
                  <a:lnTo>
                    <a:pt x="122" y="323"/>
                  </a:lnTo>
                  <a:lnTo>
                    <a:pt x="123" y="312"/>
                  </a:lnTo>
                  <a:lnTo>
                    <a:pt x="127" y="303"/>
                  </a:lnTo>
                  <a:lnTo>
                    <a:pt x="127" y="297"/>
                  </a:lnTo>
                  <a:lnTo>
                    <a:pt x="126" y="290"/>
                  </a:lnTo>
                  <a:lnTo>
                    <a:pt x="122" y="283"/>
                  </a:lnTo>
                  <a:lnTo>
                    <a:pt x="116" y="275"/>
                  </a:lnTo>
                  <a:lnTo>
                    <a:pt x="111" y="265"/>
                  </a:lnTo>
                  <a:lnTo>
                    <a:pt x="108" y="255"/>
                  </a:lnTo>
                  <a:lnTo>
                    <a:pt x="109" y="248"/>
                  </a:lnTo>
                  <a:lnTo>
                    <a:pt x="110" y="243"/>
                  </a:lnTo>
                  <a:lnTo>
                    <a:pt x="108" y="235"/>
                  </a:lnTo>
                  <a:lnTo>
                    <a:pt x="104" y="231"/>
                  </a:lnTo>
                  <a:lnTo>
                    <a:pt x="102" y="223"/>
                  </a:lnTo>
                  <a:lnTo>
                    <a:pt x="100" y="211"/>
                  </a:lnTo>
                  <a:lnTo>
                    <a:pt x="100" y="202"/>
                  </a:lnTo>
                  <a:lnTo>
                    <a:pt x="103" y="194"/>
                  </a:lnTo>
                  <a:lnTo>
                    <a:pt x="100" y="191"/>
                  </a:lnTo>
                  <a:lnTo>
                    <a:pt x="94" y="182"/>
                  </a:lnTo>
                  <a:lnTo>
                    <a:pt x="87" y="172"/>
                  </a:lnTo>
                  <a:lnTo>
                    <a:pt x="79" y="161"/>
                  </a:lnTo>
                  <a:lnTo>
                    <a:pt x="67" y="153"/>
                  </a:lnTo>
                  <a:lnTo>
                    <a:pt x="47" y="150"/>
                  </a:lnTo>
                  <a:lnTo>
                    <a:pt x="37" y="141"/>
                  </a:lnTo>
                  <a:lnTo>
                    <a:pt x="28" y="135"/>
                  </a:lnTo>
                  <a:lnTo>
                    <a:pt x="13" y="120"/>
                  </a:lnTo>
                  <a:lnTo>
                    <a:pt x="7" y="116"/>
                  </a:lnTo>
                  <a:lnTo>
                    <a:pt x="3" y="112"/>
                  </a:lnTo>
                  <a:lnTo>
                    <a:pt x="0" y="109"/>
                  </a:lnTo>
                  <a:lnTo>
                    <a:pt x="10" y="105"/>
                  </a:lnTo>
                  <a:lnTo>
                    <a:pt x="19" y="86"/>
                  </a:lnTo>
                  <a:lnTo>
                    <a:pt x="34" y="94"/>
                  </a:lnTo>
                  <a:lnTo>
                    <a:pt x="47" y="108"/>
                  </a:lnTo>
                  <a:lnTo>
                    <a:pt x="56" y="125"/>
                  </a:lnTo>
                  <a:lnTo>
                    <a:pt x="66" y="129"/>
                  </a:lnTo>
                  <a:lnTo>
                    <a:pt x="83" y="133"/>
                  </a:lnTo>
                  <a:lnTo>
                    <a:pt x="93" y="129"/>
                  </a:lnTo>
                  <a:lnTo>
                    <a:pt x="106" y="114"/>
                  </a:lnTo>
                  <a:lnTo>
                    <a:pt x="117" y="124"/>
                  </a:lnTo>
                  <a:lnTo>
                    <a:pt x="134" y="124"/>
                  </a:lnTo>
                  <a:lnTo>
                    <a:pt x="144" y="109"/>
                  </a:lnTo>
                  <a:lnTo>
                    <a:pt x="156" y="97"/>
                  </a:lnTo>
                  <a:lnTo>
                    <a:pt x="152" y="71"/>
                  </a:lnTo>
                  <a:lnTo>
                    <a:pt x="153" y="40"/>
                  </a:lnTo>
                  <a:lnTo>
                    <a:pt x="160" y="24"/>
                  </a:lnTo>
                  <a:lnTo>
                    <a:pt x="173" y="17"/>
                  </a:lnTo>
                  <a:lnTo>
                    <a:pt x="181" y="15"/>
                  </a:lnTo>
                  <a:lnTo>
                    <a:pt x="191" y="8"/>
                  </a:lnTo>
                  <a:lnTo>
                    <a:pt x="203" y="0"/>
                  </a:lnTo>
                  <a:lnTo>
                    <a:pt x="213" y="0"/>
                  </a:lnTo>
                  <a:lnTo>
                    <a:pt x="227" y="13"/>
                  </a:lnTo>
                  <a:lnTo>
                    <a:pt x="237" y="15"/>
                  </a:lnTo>
                  <a:lnTo>
                    <a:pt x="248" y="22"/>
                  </a:lnTo>
                  <a:lnTo>
                    <a:pt x="257" y="43"/>
                  </a:lnTo>
                  <a:lnTo>
                    <a:pt x="249" y="58"/>
                  </a:lnTo>
                  <a:lnTo>
                    <a:pt x="256" y="74"/>
                  </a:lnTo>
                  <a:close/>
                </a:path>
              </a:pathLst>
            </a:custGeom>
            <a:solidFill>
              <a:srgbClr val="9999FF"/>
            </a:solidFill>
            <a:ln w="12700" cap="flat" cmpd="sng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35"/>
            <p:cNvSpPr>
              <a:spLocks/>
            </p:cNvSpPr>
            <p:nvPr/>
          </p:nvSpPr>
          <p:spPr bwMode="auto">
            <a:xfrm>
              <a:off x="3279453" y="3149600"/>
              <a:ext cx="441325" cy="352425"/>
            </a:xfrm>
            <a:custGeom>
              <a:avLst/>
              <a:gdLst>
                <a:gd name="T0" fmla="*/ 2147483646 w 278"/>
                <a:gd name="T1" fmla="*/ 2147483646 h 215"/>
                <a:gd name="T2" fmla="*/ 2147483646 w 278"/>
                <a:gd name="T3" fmla="*/ 2147483646 h 215"/>
                <a:gd name="T4" fmla="*/ 2147483646 w 278"/>
                <a:gd name="T5" fmla="*/ 2147483646 h 215"/>
                <a:gd name="T6" fmla="*/ 2147483646 w 278"/>
                <a:gd name="T7" fmla="*/ 2147483646 h 215"/>
                <a:gd name="T8" fmla="*/ 0 w 278"/>
                <a:gd name="T9" fmla="*/ 2147483646 h 215"/>
                <a:gd name="T10" fmla="*/ 2147483646 w 278"/>
                <a:gd name="T11" fmla="*/ 2147483646 h 215"/>
                <a:gd name="T12" fmla="*/ 2147483646 w 278"/>
                <a:gd name="T13" fmla="*/ 2147483646 h 215"/>
                <a:gd name="T14" fmla="*/ 2147483646 w 278"/>
                <a:gd name="T15" fmla="*/ 2147483646 h 215"/>
                <a:gd name="T16" fmla="*/ 2147483646 w 278"/>
                <a:gd name="T17" fmla="*/ 2147483646 h 215"/>
                <a:gd name="T18" fmla="*/ 2147483646 w 278"/>
                <a:gd name="T19" fmla="*/ 2147483646 h 215"/>
                <a:gd name="T20" fmla="*/ 2147483646 w 278"/>
                <a:gd name="T21" fmla="*/ 2147483646 h 215"/>
                <a:gd name="T22" fmla="*/ 2147483646 w 278"/>
                <a:gd name="T23" fmla="*/ 2147483646 h 215"/>
                <a:gd name="T24" fmla="*/ 2147483646 w 278"/>
                <a:gd name="T25" fmla="*/ 2147483646 h 215"/>
                <a:gd name="T26" fmla="*/ 2147483646 w 278"/>
                <a:gd name="T27" fmla="*/ 2147483646 h 215"/>
                <a:gd name="T28" fmla="*/ 2147483646 w 278"/>
                <a:gd name="T29" fmla="*/ 2147483646 h 215"/>
                <a:gd name="T30" fmla="*/ 2147483646 w 278"/>
                <a:gd name="T31" fmla="*/ 2147483646 h 215"/>
                <a:gd name="T32" fmla="*/ 2147483646 w 278"/>
                <a:gd name="T33" fmla="*/ 2147483646 h 215"/>
                <a:gd name="T34" fmla="*/ 2147483646 w 278"/>
                <a:gd name="T35" fmla="*/ 2147483646 h 215"/>
                <a:gd name="T36" fmla="*/ 2147483646 w 278"/>
                <a:gd name="T37" fmla="*/ 2147483646 h 215"/>
                <a:gd name="T38" fmla="*/ 2147483646 w 278"/>
                <a:gd name="T39" fmla="*/ 0 h 215"/>
                <a:gd name="T40" fmla="*/ 2147483646 w 278"/>
                <a:gd name="T41" fmla="*/ 2147483646 h 215"/>
                <a:gd name="T42" fmla="*/ 2147483646 w 278"/>
                <a:gd name="T43" fmla="*/ 2147483646 h 215"/>
                <a:gd name="T44" fmla="*/ 2147483646 w 278"/>
                <a:gd name="T45" fmla="*/ 2147483646 h 215"/>
                <a:gd name="T46" fmla="*/ 2147483646 w 278"/>
                <a:gd name="T47" fmla="*/ 2147483646 h 215"/>
                <a:gd name="T48" fmla="*/ 2147483646 w 278"/>
                <a:gd name="T49" fmla="*/ 2147483646 h 215"/>
                <a:gd name="T50" fmla="*/ 2147483646 w 278"/>
                <a:gd name="T51" fmla="*/ 2147483646 h 215"/>
                <a:gd name="T52" fmla="*/ 2147483646 w 278"/>
                <a:gd name="T53" fmla="*/ 2147483646 h 215"/>
                <a:gd name="T54" fmla="*/ 2147483646 w 278"/>
                <a:gd name="T55" fmla="*/ 2147483646 h 215"/>
                <a:gd name="T56" fmla="*/ 2147483646 w 278"/>
                <a:gd name="T57" fmla="*/ 2147483646 h 215"/>
                <a:gd name="T58" fmla="*/ 2147483646 w 278"/>
                <a:gd name="T59" fmla="*/ 2147483646 h 215"/>
                <a:gd name="T60" fmla="*/ 2147483646 w 278"/>
                <a:gd name="T61" fmla="*/ 2147483646 h 215"/>
                <a:gd name="T62" fmla="*/ 2147483646 w 278"/>
                <a:gd name="T63" fmla="*/ 2147483646 h 215"/>
                <a:gd name="T64" fmla="*/ 2147483646 w 278"/>
                <a:gd name="T65" fmla="*/ 2147483646 h 215"/>
                <a:gd name="T66" fmla="*/ 2147483646 w 278"/>
                <a:gd name="T67" fmla="*/ 2147483646 h 215"/>
                <a:gd name="T68" fmla="*/ 2147483646 w 278"/>
                <a:gd name="T69" fmla="*/ 2147483646 h 215"/>
                <a:gd name="T70" fmla="*/ 2147483646 w 278"/>
                <a:gd name="T71" fmla="*/ 2147483646 h 215"/>
                <a:gd name="T72" fmla="*/ 2147483646 w 278"/>
                <a:gd name="T73" fmla="*/ 2147483646 h 215"/>
                <a:gd name="T74" fmla="*/ 2147483646 w 278"/>
                <a:gd name="T75" fmla="*/ 2147483646 h 215"/>
                <a:gd name="T76" fmla="*/ 2147483646 w 278"/>
                <a:gd name="T77" fmla="*/ 2147483646 h 215"/>
                <a:gd name="T78" fmla="*/ 2147483646 w 278"/>
                <a:gd name="T79" fmla="*/ 2147483646 h 215"/>
                <a:gd name="T80" fmla="*/ 2147483646 w 278"/>
                <a:gd name="T81" fmla="*/ 2147483646 h 215"/>
                <a:gd name="T82" fmla="*/ 2147483646 w 278"/>
                <a:gd name="T83" fmla="*/ 2147483646 h 215"/>
                <a:gd name="T84" fmla="*/ 2147483646 w 278"/>
                <a:gd name="T85" fmla="*/ 2147483646 h 215"/>
                <a:gd name="T86" fmla="*/ 2147483646 w 278"/>
                <a:gd name="T87" fmla="*/ 2147483646 h 215"/>
                <a:gd name="T88" fmla="*/ 2147483646 w 278"/>
                <a:gd name="T89" fmla="*/ 2147483646 h 215"/>
                <a:gd name="T90" fmla="*/ 2147483646 w 278"/>
                <a:gd name="T91" fmla="*/ 2147483646 h 215"/>
                <a:gd name="T92" fmla="*/ 2147483646 w 278"/>
                <a:gd name="T93" fmla="*/ 2147483646 h 215"/>
                <a:gd name="T94" fmla="*/ 2147483646 w 278"/>
                <a:gd name="T95" fmla="*/ 2147483646 h 215"/>
                <a:gd name="T96" fmla="*/ 2147483646 w 278"/>
                <a:gd name="T97" fmla="*/ 2147483646 h 215"/>
                <a:gd name="T98" fmla="*/ 2147483646 w 278"/>
                <a:gd name="T99" fmla="*/ 2147483646 h 215"/>
                <a:gd name="T100" fmla="*/ 2147483646 w 278"/>
                <a:gd name="T101" fmla="*/ 2147483646 h 215"/>
                <a:gd name="T102" fmla="*/ 2147483646 w 278"/>
                <a:gd name="T103" fmla="*/ 2147483646 h 215"/>
                <a:gd name="T104" fmla="*/ 2147483646 w 278"/>
                <a:gd name="T105" fmla="*/ 2147483646 h 215"/>
                <a:gd name="T106" fmla="*/ 2147483646 w 278"/>
                <a:gd name="T107" fmla="*/ 2147483646 h 215"/>
                <a:gd name="T108" fmla="*/ 2147483646 w 278"/>
                <a:gd name="T109" fmla="*/ 2147483646 h 215"/>
                <a:gd name="T110" fmla="*/ 2147483646 w 278"/>
                <a:gd name="T111" fmla="*/ 2147483646 h 215"/>
                <a:gd name="T112" fmla="*/ 2147483646 w 278"/>
                <a:gd name="T113" fmla="*/ 2147483646 h 215"/>
                <a:gd name="T114" fmla="*/ 2147483646 w 278"/>
                <a:gd name="T115" fmla="*/ 2147483646 h 215"/>
                <a:gd name="T116" fmla="*/ 2147483646 w 278"/>
                <a:gd name="T117" fmla="*/ 2147483646 h 215"/>
                <a:gd name="T118" fmla="*/ 2147483646 w 278"/>
                <a:gd name="T119" fmla="*/ 2147483646 h 215"/>
                <a:gd name="T120" fmla="*/ 2147483646 w 278"/>
                <a:gd name="T121" fmla="*/ 2147483646 h 215"/>
                <a:gd name="T122" fmla="*/ 2147483646 w 278"/>
                <a:gd name="T123" fmla="*/ 2147483646 h 21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8"/>
                <a:gd name="T187" fmla="*/ 0 h 215"/>
                <a:gd name="T188" fmla="*/ 278 w 278"/>
                <a:gd name="T189" fmla="*/ 215 h 21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8" h="215">
                  <a:moveTo>
                    <a:pt x="16" y="106"/>
                  </a:moveTo>
                  <a:lnTo>
                    <a:pt x="14" y="99"/>
                  </a:lnTo>
                  <a:lnTo>
                    <a:pt x="13" y="99"/>
                  </a:lnTo>
                  <a:lnTo>
                    <a:pt x="13" y="93"/>
                  </a:lnTo>
                  <a:lnTo>
                    <a:pt x="11" y="86"/>
                  </a:lnTo>
                  <a:lnTo>
                    <a:pt x="9" y="76"/>
                  </a:lnTo>
                  <a:lnTo>
                    <a:pt x="6" y="68"/>
                  </a:lnTo>
                  <a:lnTo>
                    <a:pt x="3" y="61"/>
                  </a:lnTo>
                  <a:lnTo>
                    <a:pt x="2" y="56"/>
                  </a:lnTo>
                  <a:lnTo>
                    <a:pt x="0" y="48"/>
                  </a:lnTo>
                  <a:lnTo>
                    <a:pt x="4" y="50"/>
                  </a:lnTo>
                  <a:lnTo>
                    <a:pt x="11" y="51"/>
                  </a:lnTo>
                  <a:lnTo>
                    <a:pt x="16" y="47"/>
                  </a:lnTo>
                  <a:lnTo>
                    <a:pt x="18" y="40"/>
                  </a:lnTo>
                  <a:lnTo>
                    <a:pt x="22" y="34"/>
                  </a:lnTo>
                  <a:lnTo>
                    <a:pt x="28" y="32"/>
                  </a:lnTo>
                  <a:lnTo>
                    <a:pt x="33" y="27"/>
                  </a:lnTo>
                  <a:lnTo>
                    <a:pt x="40" y="24"/>
                  </a:lnTo>
                  <a:lnTo>
                    <a:pt x="46" y="21"/>
                  </a:lnTo>
                  <a:lnTo>
                    <a:pt x="52" y="18"/>
                  </a:lnTo>
                  <a:lnTo>
                    <a:pt x="58" y="17"/>
                  </a:lnTo>
                  <a:lnTo>
                    <a:pt x="65" y="16"/>
                  </a:lnTo>
                  <a:lnTo>
                    <a:pt x="72" y="17"/>
                  </a:lnTo>
                  <a:lnTo>
                    <a:pt x="79" y="19"/>
                  </a:lnTo>
                  <a:lnTo>
                    <a:pt x="85" y="18"/>
                  </a:lnTo>
                  <a:lnTo>
                    <a:pt x="91" y="15"/>
                  </a:lnTo>
                  <a:lnTo>
                    <a:pt x="97" y="16"/>
                  </a:lnTo>
                  <a:lnTo>
                    <a:pt x="104" y="13"/>
                  </a:lnTo>
                  <a:lnTo>
                    <a:pt x="111" y="12"/>
                  </a:lnTo>
                  <a:lnTo>
                    <a:pt x="117" y="14"/>
                  </a:lnTo>
                  <a:lnTo>
                    <a:pt x="123" y="12"/>
                  </a:lnTo>
                  <a:lnTo>
                    <a:pt x="130" y="14"/>
                  </a:lnTo>
                  <a:lnTo>
                    <a:pt x="137" y="16"/>
                  </a:lnTo>
                  <a:lnTo>
                    <a:pt x="143" y="18"/>
                  </a:lnTo>
                  <a:lnTo>
                    <a:pt x="150" y="19"/>
                  </a:lnTo>
                  <a:lnTo>
                    <a:pt x="156" y="17"/>
                  </a:lnTo>
                  <a:lnTo>
                    <a:pt x="162" y="14"/>
                  </a:lnTo>
                  <a:lnTo>
                    <a:pt x="167" y="9"/>
                  </a:lnTo>
                  <a:lnTo>
                    <a:pt x="170" y="3"/>
                  </a:lnTo>
                  <a:lnTo>
                    <a:pt x="177" y="0"/>
                  </a:lnTo>
                  <a:lnTo>
                    <a:pt x="182" y="4"/>
                  </a:lnTo>
                  <a:lnTo>
                    <a:pt x="185" y="10"/>
                  </a:lnTo>
                  <a:lnTo>
                    <a:pt x="189" y="16"/>
                  </a:lnTo>
                  <a:lnTo>
                    <a:pt x="193" y="22"/>
                  </a:lnTo>
                  <a:lnTo>
                    <a:pt x="199" y="23"/>
                  </a:lnTo>
                  <a:lnTo>
                    <a:pt x="206" y="22"/>
                  </a:lnTo>
                  <a:lnTo>
                    <a:pt x="213" y="20"/>
                  </a:lnTo>
                  <a:lnTo>
                    <a:pt x="219" y="23"/>
                  </a:lnTo>
                  <a:lnTo>
                    <a:pt x="225" y="27"/>
                  </a:lnTo>
                  <a:lnTo>
                    <a:pt x="231" y="30"/>
                  </a:lnTo>
                  <a:lnTo>
                    <a:pt x="237" y="32"/>
                  </a:lnTo>
                  <a:lnTo>
                    <a:pt x="255" y="48"/>
                  </a:lnTo>
                  <a:lnTo>
                    <a:pt x="262" y="50"/>
                  </a:lnTo>
                  <a:lnTo>
                    <a:pt x="268" y="52"/>
                  </a:lnTo>
                  <a:lnTo>
                    <a:pt x="271" y="52"/>
                  </a:lnTo>
                  <a:lnTo>
                    <a:pt x="271" y="54"/>
                  </a:lnTo>
                  <a:lnTo>
                    <a:pt x="272" y="55"/>
                  </a:lnTo>
                  <a:lnTo>
                    <a:pt x="268" y="61"/>
                  </a:lnTo>
                  <a:lnTo>
                    <a:pt x="263" y="65"/>
                  </a:lnTo>
                  <a:lnTo>
                    <a:pt x="263" y="72"/>
                  </a:lnTo>
                  <a:lnTo>
                    <a:pt x="264" y="79"/>
                  </a:lnTo>
                  <a:lnTo>
                    <a:pt x="272" y="77"/>
                  </a:lnTo>
                  <a:lnTo>
                    <a:pt x="278" y="79"/>
                  </a:lnTo>
                  <a:lnTo>
                    <a:pt x="273" y="96"/>
                  </a:lnTo>
                  <a:lnTo>
                    <a:pt x="269" y="97"/>
                  </a:lnTo>
                  <a:lnTo>
                    <a:pt x="263" y="98"/>
                  </a:lnTo>
                  <a:lnTo>
                    <a:pt x="257" y="102"/>
                  </a:lnTo>
                  <a:lnTo>
                    <a:pt x="253" y="108"/>
                  </a:lnTo>
                  <a:lnTo>
                    <a:pt x="246" y="110"/>
                  </a:lnTo>
                  <a:lnTo>
                    <a:pt x="241" y="115"/>
                  </a:lnTo>
                  <a:lnTo>
                    <a:pt x="240" y="122"/>
                  </a:lnTo>
                  <a:lnTo>
                    <a:pt x="242" y="128"/>
                  </a:lnTo>
                  <a:lnTo>
                    <a:pt x="241" y="135"/>
                  </a:lnTo>
                  <a:lnTo>
                    <a:pt x="242" y="143"/>
                  </a:lnTo>
                  <a:lnTo>
                    <a:pt x="239" y="149"/>
                  </a:lnTo>
                  <a:lnTo>
                    <a:pt x="237" y="156"/>
                  </a:lnTo>
                  <a:lnTo>
                    <a:pt x="236" y="163"/>
                  </a:lnTo>
                  <a:lnTo>
                    <a:pt x="240" y="169"/>
                  </a:lnTo>
                  <a:lnTo>
                    <a:pt x="245" y="173"/>
                  </a:lnTo>
                  <a:lnTo>
                    <a:pt x="248" y="180"/>
                  </a:lnTo>
                  <a:lnTo>
                    <a:pt x="241" y="184"/>
                  </a:lnTo>
                  <a:lnTo>
                    <a:pt x="235" y="181"/>
                  </a:lnTo>
                  <a:lnTo>
                    <a:pt x="230" y="176"/>
                  </a:lnTo>
                  <a:lnTo>
                    <a:pt x="223" y="175"/>
                  </a:lnTo>
                  <a:lnTo>
                    <a:pt x="217" y="180"/>
                  </a:lnTo>
                  <a:lnTo>
                    <a:pt x="213" y="185"/>
                  </a:lnTo>
                  <a:lnTo>
                    <a:pt x="206" y="186"/>
                  </a:lnTo>
                  <a:lnTo>
                    <a:pt x="201" y="190"/>
                  </a:lnTo>
                  <a:lnTo>
                    <a:pt x="201" y="191"/>
                  </a:lnTo>
                  <a:lnTo>
                    <a:pt x="205" y="202"/>
                  </a:lnTo>
                  <a:lnTo>
                    <a:pt x="198" y="204"/>
                  </a:lnTo>
                  <a:lnTo>
                    <a:pt x="191" y="202"/>
                  </a:lnTo>
                  <a:lnTo>
                    <a:pt x="187" y="207"/>
                  </a:lnTo>
                  <a:lnTo>
                    <a:pt x="181" y="211"/>
                  </a:lnTo>
                  <a:lnTo>
                    <a:pt x="167" y="210"/>
                  </a:lnTo>
                  <a:lnTo>
                    <a:pt x="161" y="213"/>
                  </a:lnTo>
                  <a:lnTo>
                    <a:pt x="154" y="215"/>
                  </a:lnTo>
                  <a:lnTo>
                    <a:pt x="147" y="214"/>
                  </a:lnTo>
                  <a:lnTo>
                    <a:pt x="140" y="214"/>
                  </a:lnTo>
                  <a:lnTo>
                    <a:pt x="136" y="213"/>
                  </a:lnTo>
                  <a:lnTo>
                    <a:pt x="134" y="210"/>
                  </a:lnTo>
                  <a:lnTo>
                    <a:pt x="131" y="195"/>
                  </a:lnTo>
                  <a:lnTo>
                    <a:pt x="126" y="185"/>
                  </a:lnTo>
                  <a:lnTo>
                    <a:pt x="109" y="176"/>
                  </a:lnTo>
                  <a:lnTo>
                    <a:pt x="95" y="170"/>
                  </a:lnTo>
                  <a:lnTo>
                    <a:pt x="92" y="171"/>
                  </a:lnTo>
                  <a:lnTo>
                    <a:pt x="92" y="169"/>
                  </a:lnTo>
                  <a:lnTo>
                    <a:pt x="90" y="162"/>
                  </a:lnTo>
                  <a:lnTo>
                    <a:pt x="90" y="155"/>
                  </a:lnTo>
                  <a:lnTo>
                    <a:pt x="92" y="148"/>
                  </a:lnTo>
                  <a:lnTo>
                    <a:pt x="93" y="141"/>
                  </a:lnTo>
                  <a:lnTo>
                    <a:pt x="90" y="135"/>
                  </a:lnTo>
                  <a:lnTo>
                    <a:pt x="82" y="123"/>
                  </a:lnTo>
                  <a:lnTo>
                    <a:pt x="76" y="119"/>
                  </a:lnTo>
                  <a:lnTo>
                    <a:pt x="69" y="121"/>
                  </a:lnTo>
                  <a:lnTo>
                    <a:pt x="63" y="122"/>
                  </a:lnTo>
                  <a:lnTo>
                    <a:pt x="55" y="122"/>
                  </a:lnTo>
                  <a:lnTo>
                    <a:pt x="48" y="122"/>
                  </a:lnTo>
                  <a:lnTo>
                    <a:pt x="42" y="120"/>
                  </a:lnTo>
                  <a:lnTo>
                    <a:pt x="36" y="116"/>
                  </a:lnTo>
                  <a:lnTo>
                    <a:pt x="29" y="115"/>
                  </a:lnTo>
                  <a:lnTo>
                    <a:pt x="24" y="110"/>
                  </a:lnTo>
                  <a:lnTo>
                    <a:pt x="17" y="111"/>
                  </a:lnTo>
                  <a:lnTo>
                    <a:pt x="16" y="111"/>
                  </a:lnTo>
                  <a:lnTo>
                    <a:pt x="16" y="106"/>
                  </a:lnTo>
                  <a:close/>
                </a:path>
              </a:pathLst>
            </a:custGeom>
            <a:solidFill>
              <a:srgbClr val="9999FF"/>
            </a:solidFill>
            <a:ln w="12700" cap="flat" cmpd="sng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51" name="Freeform 149"/>
            <p:cNvSpPr>
              <a:spLocks noEditPoints="1"/>
            </p:cNvSpPr>
            <p:nvPr/>
          </p:nvSpPr>
          <p:spPr bwMode="auto">
            <a:xfrm>
              <a:off x="3322316" y="2703513"/>
              <a:ext cx="425450" cy="290512"/>
            </a:xfrm>
            <a:custGeom>
              <a:avLst/>
              <a:gdLst>
                <a:gd name="T0" fmla="*/ 2147483646 w 268"/>
                <a:gd name="T1" fmla="*/ 2147483646 h 176"/>
                <a:gd name="T2" fmla="*/ 2147483646 w 268"/>
                <a:gd name="T3" fmla="*/ 2147483646 h 176"/>
                <a:gd name="T4" fmla="*/ 2147483646 w 268"/>
                <a:gd name="T5" fmla="*/ 2147483646 h 176"/>
                <a:gd name="T6" fmla="*/ 2147483646 w 268"/>
                <a:gd name="T7" fmla="*/ 2147483646 h 176"/>
                <a:gd name="T8" fmla="*/ 2147483646 w 268"/>
                <a:gd name="T9" fmla="*/ 2147483646 h 176"/>
                <a:gd name="T10" fmla="*/ 2147483646 w 268"/>
                <a:gd name="T11" fmla="*/ 2147483646 h 176"/>
                <a:gd name="T12" fmla="*/ 2147483646 w 268"/>
                <a:gd name="T13" fmla="*/ 2147483646 h 176"/>
                <a:gd name="T14" fmla="*/ 2147483646 w 268"/>
                <a:gd name="T15" fmla="*/ 2147483646 h 176"/>
                <a:gd name="T16" fmla="*/ 2147483646 w 268"/>
                <a:gd name="T17" fmla="*/ 2147483646 h 176"/>
                <a:gd name="T18" fmla="*/ 2147483646 w 268"/>
                <a:gd name="T19" fmla="*/ 2147483646 h 176"/>
                <a:gd name="T20" fmla="*/ 2147483646 w 268"/>
                <a:gd name="T21" fmla="*/ 2147483646 h 176"/>
                <a:gd name="T22" fmla="*/ 2147483646 w 268"/>
                <a:gd name="T23" fmla="*/ 2147483646 h 176"/>
                <a:gd name="T24" fmla="*/ 2147483646 w 268"/>
                <a:gd name="T25" fmla="*/ 2147483646 h 176"/>
                <a:gd name="T26" fmla="*/ 2147483646 w 268"/>
                <a:gd name="T27" fmla="*/ 2147483646 h 176"/>
                <a:gd name="T28" fmla="*/ 2147483646 w 268"/>
                <a:gd name="T29" fmla="*/ 2147483646 h 176"/>
                <a:gd name="T30" fmla="*/ 2147483646 w 268"/>
                <a:gd name="T31" fmla="*/ 2147483646 h 176"/>
                <a:gd name="T32" fmla="*/ 2147483646 w 268"/>
                <a:gd name="T33" fmla="*/ 2147483646 h 176"/>
                <a:gd name="T34" fmla="*/ 2147483646 w 268"/>
                <a:gd name="T35" fmla="*/ 2147483646 h 176"/>
                <a:gd name="T36" fmla="*/ 2147483646 w 268"/>
                <a:gd name="T37" fmla="*/ 2147483646 h 176"/>
                <a:gd name="T38" fmla="*/ 2147483646 w 268"/>
                <a:gd name="T39" fmla="*/ 2147483646 h 176"/>
                <a:gd name="T40" fmla="*/ 2147483646 w 268"/>
                <a:gd name="T41" fmla="*/ 2147483646 h 176"/>
                <a:gd name="T42" fmla="*/ 2147483646 w 268"/>
                <a:gd name="T43" fmla="*/ 2147483646 h 176"/>
                <a:gd name="T44" fmla="*/ 2147483646 w 268"/>
                <a:gd name="T45" fmla="*/ 2147483646 h 176"/>
                <a:gd name="T46" fmla="*/ 2147483646 w 268"/>
                <a:gd name="T47" fmla="*/ 2147483646 h 176"/>
                <a:gd name="T48" fmla="*/ 2147483646 w 268"/>
                <a:gd name="T49" fmla="*/ 2147483646 h 176"/>
                <a:gd name="T50" fmla="*/ 2147483646 w 268"/>
                <a:gd name="T51" fmla="*/ 2147483646 h 176"/>
                <a:gd name="T52" fmla="*/ 2147483646 w 268"/>
                <a:gd name="T53" fmla="*/ 2147483646 h 176"/>
                <a:gd name="T54" fmla="*/ 2147483646 w 268"/>
                <a:gd name="T55" fmla="*/ 0 h 176"/>
                <a:gd name="T56" fmla="*/ 2147483646 w 268"/>
                <a:gd name="T57" fmla="*/ 2147483646 h 176"/>
                <a:gd name="T58" fmla="*/ 2147483646 w 268"/>
                <a:gd name="T59" fmla="*/ 2147483646 h 176"/>
                <a:gd name="T60" fmla="*/ 2147483646 w 268"/>
                <a:gd name="T61" fmla="*/ 2147483646 h 176"/>
                <a:gd name="T62" fmla="*/ 2147483646 w 268"/>
                <a:gd name="T63" fmla="*/ 2147483646 h 176"/>
                <a:gd name="T64" fmla="*/ 2147483646 w 268"/>
                <a:gd name="T65" fmla="*/ 2147483646 h 176"/>
                <a:gd name="T66" fmla="*/ 2147483646 w 268"/>
                <a:gd name="T67" fmla="*/ 2147483646 h 176"/>
                <a:gd name="T68" fmla="*/ 2147483646 w 268"/>
                <a:gd name="T69" fmla="*/ 2147483646 h 176"/>
                <a:gd name="T70" fmla="*/ 2147483646 w 268"/>
                <a:gd name="T71" fmla="*/ 2147483646 h 176"/>
                <a:gd name="T72" fmla="*/ 2147483646 w 268"/>
                <a:gd name="T73" fmla="*/ 2147483646 h 176"/>
                <a:gd name="T74" fmla="*/ 2147483646 w 268"/>
                <a:gd name="T75" fmla="*/ 2147483646 h 176"/>
                <a:gd name="T76" fmla="*/ 2147483646 w 268"/>
                <a:gd name="T77" fmla="*/ 2147483646 h 176"/>
                <a:gd name="T78" fmla="*/ 2147483646 w 268"/>
                <a:gd name="T79" fmla="*/ 2147483646 h 176"/>
                <a:gd name="T80" fmla="*/ 2147483646 w 268"/>
                <a:gd name="T81" fmla="*/ 2147483646 h 176"/>
                <a:gd name="T82" fmla="*/ 2147483646 w 268"/>
                <a:gd name="T83" fmla="*/ 2147483646 h 176"/>
                <a:gd name="T84" fmla="*/ 2147483646 w 268"/>
                <a:gd name="T85" fmla="*/ 2147483646 h 176"/>
                <a:gd name="T86" fmla="*/ 2147483646 w 268"/>
                <a:gd name="T87" fmla="*/ 2147483646 h 176"/>
                <a:gd name="T88" fmla="*/ 2147483646 w 268"/>
                <a:gd name="T89" fmla="*/ 2147483646 h 176"/>
                <a:gd name="T90" fmla="*/ 2147483646 w 268"/>
                <a:gd name="T91" fmla="*/ 2147483646 h 176"/>
                <a:gd name="T92" fmla="*/ 2147483646 w 268"/>
                <a:gd name="T93" fmla="*/ 2147483646 h 176"/>
                <a:gd name="T94" fmla="*/ 2147483646 w 268"/>
                <a:gd name="T95" fmla="*/ 2147483646 h 176"/>
                <a:gd name="T96" fmla="*/ 2147483646 w 268"/>
                <a:gd name="T97" fmla="*/ 2147483646 h 176"/>
                <a:gd name="T98" fmla="*/ 2147483646 w 268"/>
                <a:gd name="T99" fmla="*/ 2147483646 h 176"/>
                <a:gd name="T100" fmla="*/ 2147483646 w 268"/>
                <a:gd name="T101" fmla="*/ 2147483646 h 176"/>
                <a:gd name="T102" fmla="*/ 2147483646 w 268"/>
                <a:gd name="T103" fmla="*/ 2147483646 h 1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68"/>
                <a:gd name="T157" fmla="*/ 0 h 176"/>
                <a:gd name="T158" fmla="*/ 268 w 268"/>
                <a:gd name="T159" fmla="*/ 176 h 1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68" h="176">
                  <a:moveTo>
                    <a:pt x="256" y="164"/>
                  </a:moveTo>
                  <a:lnTo>
                    <a:pt x="258" y="169"/>
                  </a:lnTo>
                  <a:lnTo>
                    <a:pt x="250" y="169"/>
                  </a:lnTo>
                  <a:lnTo>
                    <a:pt x="244" y="168"/>
                  </a:lnTo>
                  <a:lnTo>
                    <a:pt x="238" y="169"/>
                  </a:lnTo>
                  <a:lnTo>
                    <a:pt x="232" y="172"/>
                  </a:lnTo>
                  <a:lnTo>
                    <a:pt x="226" y="176"/>
                  </a:lnTo>
                  <a:lnTo>
                    <a:pt x="220" y="176"/>
                  </a:lnTo>
                  <a:lnTo>
                    <a:pt x="200" y="164"/>
                  </a:lnTo>
                  <a:lnTo>
                    <a:pt x="199" y="162"/>
                  </a:lnTo>
                  <a:lnTo>
                    <a:pt x="195" y="157"/>
                  </a:lnTo>
                  <a:lnTo>
                    <a:pt x="189" y="155"/>
                  </a:lnTo>
                  <a:lnTo>
                    <a:pt x="182" y="154"/>
                  </a:lnTo>
                  <a:lnTo>
                    <a:pt x="177" y="151"/>
                  </a:lnTo>
                  <a:lnTo>
                    <a:pt x="171" y="148"/>
                  </a:lnTo>
                  <a:lnTo>
                    <a:pt x="164" y="147"/>
                  </a:lnTo>
                  <a:lnTo>
                    <a:pt x="157" y="147"/>
                  </a:lnTo>
                  <a:lnTo>
                    <a:pt x="151" y="149"/>
                  </a:lnTo>
                  <a:lnTo>
                    <a:pt x="144" y="151"/>
                  </a:lnTo>
                  <a:lnTo>
                    <a:pt x="137" y="153"/>
                  </a:lnTo>
                  <a:lnTo>
                    <a:pt x="132" y="157"/>
                  </a:lnTo>
                  <a:lnTo>
                    <a:pt x="128" y="162"/>
                  </a:lnTo>
                  <a:lnTo>
                    <a:pt x="115" y="165"/>
                  </a:lnTo>
                  <a:lnTo>
                    <a:pt x="113" y="157"/>
                  </a:lnTo>
                  <a:lnTo>
                    <a:pt x="114" y="147"/>
                  </a:lnTo>
                  <a:lnTo>
                    <a:pt x="114" y="137"/>
                  </a:lnTo>
                  <a:lnTo>
                    <a:pt x="114" y="127"/>
                  </a:lnTo>
                  <a:lnTo>
                    <a:pt x="115" y="118"/>
                  </a:lnTo>
                  <a:lnTo>
                    <a:pt x="114" y="114"/>
                  </a:lnTo>
                  <a:lnTo>
                    <a:pt x="109" y="113"/>
                  </a:lnTo>
                  <a:lnTo>
                    <a:pt x="103" y="114"/>
                  </a:lnTo>
                  <a:lnTo>
                    <a:pt x="101" y="120"/>
                  </a:lnTo>
                  <a:lnTo>
                    <a:pt x="95" y="125"/>
                  </a:lnTo>
                  <a:lnTo>
                    <a:pt x="90" y="118"/>
                  </a:lnTo>
                  <a:lnTo>
                    <a:pt x="86" y="119"/>
                  </a:lnTo>
                  <a:lnTo>
                    <a:pt x="80" y="118"/>
                  </a:lnTo>
                  <a:lnTo>
                    <a:pt x="75" y="110"/>
                  </a:lnTo>
                  <a:lnTo>
                    <a:pt x="70" y="104"/>
                  </a:lnTo>
                  <a:lnTo>
                    <a:pt x="68" y="96"/>
                  </a:lnTo>
                  <a:lnTo>
                    <a:pt x="70" y="88"/>
                  </a:lnTo>
                  <a:lnTo>
                    <a:pt x="73" y="88"/>
                  </a:lnTo>
                  <a:lnTo>
                    <a:pt x="77" y="86"/>
                  </a:lnTo>
                  <a:lnTo>
                    <a:pt x="76" y="83"/>
                  </a:lnTo>
                  <a:lnTo>
                    <a:pt x="65" y="83"/>
                  </a:lnTo>
                  <a:lnTo>
                    <a:pt x="65" y="81"/>
                  </a:lnTo>
                  <a:lnTo>
                    <a:pt x="65" y="73"/>
                  </a:lnTo>
                  <a:lnTo>
                    <a:pt x="67" y="71"/>
                  </a:lnTo>
                  <a:lnTo>
                    <a:pt x="65" y="67"/>
                  </a:lnTo>
                  <a:lnTo>
                    <a:pt x="62" y="67"/>
                  </a:lnTo>
                  <a:lnTo>
                    <a:pt x="62" y="61"/>
                  </a:lnTo>
                  <a:lnTo>
                    <a:pt x="62" y="57"/>
                  </a:lnTo>
                  <a:lnTo>
                    <a:pt x="62" y="50"/>
                  </a:lnTo>
                  <a:lnTo>
                    <a:pt x="65" y="47"/>
                  </a:lnTo>
                  <a:lnTo>
                    <a:pt x="74" y="44"/>
                  </a:lnTo>
                  <a:lnTo>
                    <a:pt x="80" y="40"/>
                  </a:lnTo>
                  <a:lnTo>
                    <a:pt x="85" y="39"/>
                  </a:lnTo>
                  <a:lnTo>
                    <a:pt x="85" y="35"/>
                  </a:lnTo>
                  <a:lnTo>
                    <a:pt x="87" y="32"/>
                  </a:lnTo>
                  <a:lnTo>
                    <a:pt x="93" y="29"/>
                  </a:lnTo>
                  <a:lnTo>
                    <a:pt x="98" y="24"/>
                  </a:lnTo>
                  <a:lnTo>
                    <a:pt x="113" y="23"/>
                  </a:lnTo>
                  <a:lnTo>
                    <a:pt x="114" y="15"/>
                  </a:lnTo>
                  <a:lnTo>
                    <a:pt x="117" y="17"/>
                  </a:lnTo>
                  <a:lnTo>
                    <a:pt x="122" y="19"/>
                  </a:lnTo>
                  <a:lnTo>
                    <a:pt x="131" y="16"/>
                  </a:lnTo>
                  <a:lnTo>
                    <a:pt x="137" y="14"/>
                  </a:lnTo>
                  <a:lnTo>
                    <a:pt x="141" y="11"/>
                  </a:lnTo>
                  <a:lnTo>
                    <a:pt x="139" y="6"/>
                  </a:lnTo>
                  <a:lnTo>
                    <a:pt x="143" y="6"/>
                  </a:lnTo>
                  <a:lnTo>
                    <a:pt x="146" y="6"/>
                  </a:lnTo>
                  <a:lnTo>
                    <a:pt x="147" y="1"/>
                  </a:lnTo>
                  <a:lnTo>
                    <a:pt x="154" y="6"/>
                  </a:lnTo>
                  <a:lnTo>
                    <a:pt x="156" y="5"/>
                  </a:lnTo>
                  <a:lnTo>
                    <a:pt x="159" y="5"/>
                  </a:lnTo>
                  <a:lnTo>
                    <a:pt x="160" y="3"/>
                  </a:lnTo>
                  <a:lnTo>
                    <a:pt x="166" y="3"/>
                  </a:lnTo>
                  <a:lnTo>
                    <a:pt x="176" y="6"/>
                  </a:lnTo>
                  <a:lnTo>
                    <a:pt x="185" y="5"/>
                  </a:lnTo>
                  <a:lnTo>
                    <a:pt x="191" y="5"/>
                  </a:lnTo>
                  <a:lnTo>
                    <a:pt x="195" y="9"/>
                  </a:lnTo>
                  <a:lnTo>
                    <a:pt x="204" y="11"/>
                  </a:lnTo>
                  <a:lnTo>
                    <a:pt x="227" y="7"/>
                  </a:lnTo>
                  <a:lnTo>
                    <a:pt x="238" y="6"/>
                  </a:lnTo>
                  <a:lnTo>
                    <a:pt x="246" y="0"/>
                  </a:lnTo>
                  <a:lnTo>
                    <a:pt x="248" y="1"/>
                  </a:lnTo>
                  <a:lnTo>
                    <a:pt x="257" y="6"/>
                  </a:lnTo>
                  <a:lnTo>
                    <a:pt x="262" y="12"/>
                  </a:lnTo>
                  <a:lnTo>
                    <a:pt x="264" y="23"/>
                  </a:lnTo>
                  <a:lnTo>
                    <a:pt x="253" y="46"/>
                  </a:lnTo>
                  <a:lnTo>
                    <a:pt x="247" y="50"/>
                  </a:lnTo>
                  <a:lnTo>
                    <a:pt x="225" y="60"/>
                  </a:lnTo>
                  <a:lnTo>
                    <a:pt x="220" y="65"/>
                  </a:lnTo>
                  <a:lnTo>
                    <a:pt x="221" y="71"/>
                  </a:lnTo>
                  <a:lnTo>
                    <a:pt x="232" y="87"/>
                  </a:lnTo>
                  <a:lnTo>
                    <a:pt x="238" y="105"/>
                  </a:lnTo>
                  <a:lnTo>
                    <a:pt x="245" y="106"/>
                  </a:lnTo>
                  <a:lnTo>
                    <a:pt x="249" y="118"/>
                  </a:lnTo>
                  <a:lnTo>
                    <a:pt x="264" y="130"/>
                  </a:lnTo>
                  <a:lnTo>
                    <a:pt x="265" y="136"/>
                  </a:lnTo>
                  <a:lnTo>
                    <a:pt x="268" y="142"/>
                  </a:lnTo>
                  <a:lnTo>
                    <a:pt x="262" y="145"/>
                  </a:lnTo>
                  <a:lnTo>
                    <a:pt x="256" y="164"/>
                  </a:lnTo>
                  <a:close/>
                  <a:moveTo>
                    <a:pt x="47" y="102"/>
                  </a:moveTo>
                  <a:lnTo>
                    <a:pt x="50" y="104"/>
                  </a:lnTo>
                  <a:lnTo>
                    <a:pt x="52" y="107"/>
                  </a:lnTo>
                  <a:lnTo>
                    <a:pt x="57" y="110"/>
                  </a:lnTo>
                  <a:lnTo>
                    <a:pt x="58" y="113"/>
                  </a:lnTo>
                  <a:lnTo>
                    <a:pt x="52" y="115"/>
                  </a:lnTo>
                  <a:lnTo>
                    <a:pt x="49" y="120"/>
                  </a:lnTo>
                  <a:lnTo>
                    <a:pt x="41" y="125"/>
                  </a:lnTo>
                  <a:lnTo>
                    <a:pt x="39" y="131"/>
                  </a:lnTo>
                  <a:lnTo>
                    <a:pt x="35" y="133"/>
                  </a:lnTo>
                  <a:lnTo>
                    <a:pt x="31" y="133"/>
                  </a:lnTo>
                  <a:lnTo>
                    <a:pt x="26" y="132"/>
                  </a:lnTo>
                  <a:lnTo>
                    <a:pt x="22" y="131"/>
                  </a:lnTo>
                  <a:lnTo>
                    <a:pt x="21" y="134"/>
                  </a:lnTo>
                  <a:lnTo>
                    <a:pt x="20" y="140"/>
                  </a:lnTo>
                  <a:lnTo>
                    <a:pt x="15" y="151"/>
                  </a:lnTo>
                  <a:lnTo>
                    <a:pt x="10" y="160"/>
                  </a:lnTo>
                  <a:lnTo>
                    <a:pt x="10" y="154"/>
                  </a:lnTo>
                  <a:lnTo>
                    <a:pt x="14" y="147"/>
                  </a:lnTo>
                  <a:lnTo>
                    <a:pt x="12" y="141"/>
                  </a:lnTo>
                  <a:lnTo>
                    <a:pt x="8" y="139"/>
                  </a:lnTo>
                  <a:lnTo>
                    <a:pt x="2" y="133"/>
                  </a:lnTo>
                  <a:lnTo>
                    <a:pt x="1" y="129"/>
                  </a:lnTo>
                  <a:lnTo>
                    <a:pt x="2" y="127"/>
                  </a:lnTo>
                  <a:lnTo>
                    <a:pt x="1" y="122"/>
                  </a:lnTo>
                  <a:lnTo>
                    <a:pt x="0" y="115"/>
                  </a:lnTo>
                  <a:lnTo>
                    <a:pt x="8" y="117"/>
                  </a:lnTo>
                  <a:lnTo>
                    <a:pt x="11" y="114"/>
                  </a:lnTo>
                  <a:lnTo>
                    <a:pt x="16" y="114"/>
                  </a:lnTo>
                  <a:lnTo>
                    <a:pt x="20" y="106"/>
                  </a:lnTo>
                  <a:lnTo>
                    <a:pt x="30" y="105"/>
                  </a:lnTo>
                  <a:lnTo>
                    <a:pt x="42" y="101"/>
                  </a:lnTo>
                  <a:lnTo>
                    <a:pt x="47" y="102"/>
                  </a:lnTo>
                  <a:close/>
                  <a:moveTo>
                    <a:pt x="21" y="71"/>
                  </a:moveTo>
                  <a:lnTo>
                    <a:pt x="22" y="69"/>
                  </a:lnTo>
                  <a:lnTo>
                    <a:pt x="24" y="66"/>
                  </a:lnTo>
                  <a:lnTo>
                    <a:pt x="28" y="66"/>
                  </a:lnTo>
                  <a:lnTo>
                    <a:pt x="33" y="69"/>
                  </a:lnTo>
                  <a:lnTo>
                    <a:pt x="37" y="71"/>
                  </a:lnTo>
                  <a:lnTo>
                    <a:pt x="42" y="74"/>
                  </a:lnTo>
                  <a:lnTo>
                    <a:pt x="43" y="81"/>
                  </a:lnTo>
                  <a:lnTo>
                    <a:pt x="36" y="83"/>
                  </a:lnTo>
                  <a:lnTo>
                    <a:pt x="30" y="88"/>
                  </a:lnTo>
                  <a:lnTo>
                    <a:pt x="27" y="95"/>
                  </a:lnTo>
                  <a:lnTo>
                    <a:pt x="21" y="96"/>
                  </a:lnTo>
                  <a:lnTo>
                    <a:pt x="18" y="89"/>
                  </a:lnTo>
                  <a:lnTo>
                    <a:pt x="14" y="83"/>
                  </a:lnTo>
                  <a:lnTo>
                    <a:pt x="7" y="84"/>
                  </a:lnTo>
                  <a:lnTo>
                    <a:pt x="4" y="82"/>
                  </a:lnTo>
                  <a:lnTo>
                    <a:pt x="7" y="79"/>
                  </a:lnTo>
                  <a:lnTo>
                    <a:pt x="12" y="78"/>
                  </a:lnTo>
                  <a:lnTo>
                    <a:pt x="17" y="77"/>
                  </a:lnTo>
                  <a:lnTo>
                    <a:pt x="19" y="77"/>
                  </a:lnTo>
                  <a:lnTo>
                    <a:pt x="21" y="71"/>
                  </a:lnTo>
                  <a:close/>
                </a:path>
              </a:pathLst>
            </a:custGeom>
            <a:solidFill>
              <a:srgbClr val="9999FF"/>
            </a:solidFill>
            <a:ln w="12700" cap="flat" cmpd="sng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sp>
          <p:nvSpPr>
            <p:cNvPr id="52" name="Freeform 107"/>
            <p:cNvSpPr>
              <a:spLocks/>
            </p:cNvSpPr>
            <p:nvPr/>
          </p:nvSpPr>
          <p:spPr bwMode="auto">
            <a:xfrm>
              <a:off x="3279453" y="2941638"/>
              <a:ext cx="541338" cy="301625"/>
            </a:xfrm>
            <a:custGeom>
              <a:avLst/>
              <a:gdLst>
                <a:gd name="T0" fmla="*/ 2147483646 w 339"/>
                <a:gd name="T1" fmla="*/ 2147483646 h 183"/>
                <a:gd name="T2" fmla="*/ 2147483646 w 339"/>
                <a:gd name="T3" fmla="*/ 2147483646 h 183"/>
                <a:gd name="T4" fmla="*/ 2147483646 w 339"/>
                <a:gd name="T5" fmla="*/ 2147483646 h 183"/>
                <a:gd name="T6" fmla="*/ 2147483646 w 339"/>
                <a:gd name="T7" fmla="*/ 2147483646 h 183"/>
                <a:gd name="T8" fmla="*/ 2147483646 w 339"/>
                <a:gd name="T9" fmla="*/ 2147483646 h 183"/>
                <a:gd name="T10" fmla="*/ 2147483646 w 339"/>
                <a:gd name="T11" fmla="*/ 2147483646 h 183"/>
                <a:gd name="T12" fmla="*/ 2147483646 w 339"/>
                <a:gd name="T13" fmla="*/ 2147483646 h 183"/>
                <a:gd name="T14" fmla="*/ 2147483646 w 339"/>
                <a:gd name="T15" fmla="*/ 2147483646 h 183"/>
                <a:gd name="T16" fmla="*/ 2147483646 w 339"/>
                <a:gd name="T17" fmla="*/ 2147483646 h 183"/>
                <a:gd name="T18" fmla="*/ 2147483646 w 339"/>
                <a:gd name="T19" fmla="*/ 2147483646 h 183"/>
                <a:gd name="T20" fmla="*/ 2147483646 w 339"/>
                <a:gd name="T21" fmla="*/ 2147483646 h 183"/>
                <a:gd name="T22" fmla="*/ 2147483646 w 339"/>
                <a:gd name="T23" fmla="*/ 2147483646 h 183"/>
                <a:gd name="T24" fmla="*/ 2147483646 w 339"/>
                <a:gd name="T25" fmla="*/ 2147483646 h 183"/>
                <a:gd name="T26" fmla="*/ 2147483646 w 339"/>
                <a:gd name="T27" fmla="*/ 2147483646 h 183"/>
                <a:gd name="T28" fmla="*/ 2147483646 w 339"/>
                <a:gd name="T29" fmla="*/ 2147483646 h 183"/>
                <a:gd name="T30" fmla="*/ 2147483646 w 339"/>
                <a:gd name="T31" fmla="*/ 2147483646 h 183"/>
                <a:gd name="T32" fmla="*/ 2147483646 w 339"/>
                <a:gd name="T33" fmla="*/ 2147483646 h 183"/>
                <a:gd name="T34" fmla="*/ 2147483646 w 339"/>
                <a:gd name="T35" fmla="*/ 2147483646 h 183"/>
                <a:gd name="T36" fmla="*/ 2147483646 w 339"/>
                <a:gd name="T37" fmla="*/ 2147483646 h 183"/>
                <a:gd name="T38" fmla="*/ 2147483646 w 339"/>
                <a:gd name="T39" fmla="*/ 2147483646 h 183"/>
                <a:gd name="T40" fmla="*/ 0 w 339"/>
                <a:gd name="T41" fmla="*/ 2147483646 h 183"/>
                <a:gd name="T42" fmla="*/ 0 w 339"/>
                <a:gd name="T43" fmla="*/ 2147483646 h 183"/>
                <a:gd name="T44" fmla="*/ 2147483646 w 339"/>
                <a:gd name="T45" fmla="*/ 2147483646 h 183"/>
                <a:gd name="T46" fmla="*/ 2147483646 w 339"/>
                <a:gd name="T47" fmla="*/ 2147483646 h 183"/>
                <a:gd name="T48" fmla="*/ 2147483646 w 339"/>
                <a:gd name="T49" fmla="*/ 2147483646 h 183"/>
                <a:gd name="T50" fmla="*/ 2147483646 w 339"/>
                <a:gd name="T51" fmla="*/ 2147483646 h 183"/>
                <a:gd name="T52" fmla="*/ 2147483646 w 339"/>
                <a:gd name="T53" fmla="*/ 2147483646 h 183"/>
                <a:gd name="T54" fmla="*/ 2147483646 w 339"/>
                <a:gd name="T55" fmla="*/ 2147483646 h 183"/>
                <a:gd name="T56" fmla="*/ 2147483646 w 339"/>
                <a:gd name="T57" fmla="*/ 2147483646 h 183"/>
                <a:gd name="T58" fmla="*/ 2147483646 w 339"/>
                <a:gd name="T59" fmla="*/ 2147483646 h 183"/>
                <a:gd name="T60" fmla="*/ 2147483646 w 339"/>
                <a:gd name="T61" fmla="*/ 2147483646 h 183"/>
                <a:gd name="T62" fmla="*/ 2147483646 w 339"/>
                <a:gd name="T63" fmla="*/ 2147483646 h 183"/>
                <a:gd name="T64" fmla="*/ 2147483646 w 339"/>
                <a:gd name="T65" fmla="*/ 2147483646 h 183"/>
                <a:gd name="T66" fmla="*/ 2147483646 w 339"/>
                <a:gd name="T67" fmla="*/ 2147483646 h 183"/>
                <a:gd name="T68" fmla="*/ 2147483646 w 339"/>
                <a:gd name="T69" fmla="*/ 0 h 183"/>
                <a:gd name="T70" fmla="*/ 2147483646 w 339"/>
                <a:gd name="T71" fmla="*/ 2147483646 h 183"/>
                <a:gd name="T72" fmla="*/ 2147483646 w 339"/>
                <a:gd name="T73" fmla="*/ 2147483646 h 183"/>
                <a:gd name="T74" fmla="*/ 2147483646 w 339"/>
                <a:gd name="T75" fmla="*/ 2147483646 h 183"/>
                <a:gd name="T76" fmla="*/ 2147483646 w 339"/>
                <a:gd name="T77" fmla="*/ 2147483646 h 183"/>
                <a:gd name="T78" fmla="*/ 2147483646 w 339"/>
                <a:gd name="T79" fmla="*/ 2147483646 h 183"/>
                <a:gd name="T80" fmla="*/ 2147483646 w 339"/>
                <a:gd name="T81" fmla="*/ 2147483646 h 183"/>
                <a:gd name="T82" fmla="*/ 2147483646 w 339"/>
                <a:gd name="T83" fmla="*/ 2147483646 h 183"/>
                <a:gd name="T84" fmla="*/ 2147483646 w 339"/>
                <a:gd name="T85" fmla="*/ 2147483646 h 183"/>
                <a:gd name="T86" fmla="*/ 2147483646 w 339"/>
                <a:gd name="T87" fmla="*/ 2147483646 h 18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39"/>
                <a:gd name="T133" fmla="*/ 0 h 183"/>
                <a:gd name="T134" fmla="*/ 339 w 339"/>
                <a:gd name="T135" fmla="*/ 183 h 18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39" h="183">
                  <a:moveTo>
                    <a:pt x="339" y="129"/>
                  </a:moveTo>
                  <a:lnTo>
                    <a:pt x="337" y="129"/>
                  </a:lnTo>
                  <a:lnTo>
                    <a:pt x="330" y="131"/>
                  </a:lnTo>
                  <a:lnTo>
                    <a:pt x="325" y="136"/>
                  </a:lnTo>
                  <a:lnTo>
                    <a:pt x="321" y="142"/>
                  </a:lnTo>
                  <a:lnTo>
                    <a:pt x="318" y="147"/>
                  </a:lnTo>
                  <a:lnTo>
                    <a:pt x="316" y="155"/>
                  </a:lnTo>
                  <a:lnTo>
                    <a:pt x="314" y="160"/>
                  </a:lnTo>
                  <a:lnTo>
                    <a:pt x="311" y="167"/>
                  </a:lnTo>
                  <a:lnTo>
                    <a:pt x="304" y="169"/>
                  </a:lnTo>
                  <a:lnTo>
                    <a:pt x="297" y="167"/>
                  </a:lnTo>
                  <a:lnTo>
                    <a:pt x="290" y="166"/>
                  </a:lnTo>
                  <a:lnTo>
                    <a:pt x="285" y="171"/>
                  </a:lnTo>
                  <a:lnTo>
                    <a:pt x="285" y="178"/>
                  </a:lnTo>
                  <a:lnTo>
                    <a:pt x="280" y="183"/>
                  </a:lnTo>
                  <a:lnTo>
                    <a:pt x="273" y="182"/>
                  </a:lnTo>
                  <a:lnTo>
                    <a:pt x="267" y="180"/>
                  </a:lnTo>
                  <a:lnTo>
                    <a:pt x="260" y="178"/>
                  </a:lnTo>
                  <a:lnTo>
                    <a:pt x="242" y="162"/>
                  </a:lnTo>
                  <a:lnTo>
                    <a:pt x="236" y="160"/>
                  </a:lnTo>
                  <a:lnTo>
                    <a:pt x="230" y="157"/>
                  </a:lnTo>
                  <a:lnTo>
                    <a:pt x="224" y="153"/>
                  </a:lnTo>
                  <a:lnTo>
                    <a:pt x="218" y="150"/>
                  </a:lnTo>
                  <a:lnTo>
                    <a:pt x="211" y="152"/>
                  </a:lnTo>
                  <a:lnTo>
                    <a:pt x="204" y="153"/>
                  </a:lnTo>
                  <a:lnTo>
                    <a:pt x="198" y="152"/>
                  </a:lnTo>
                  <a:lnTo>
                    <a:pt x="194" y="146"/>
                  </a:lnTo>
                  <a:lnTo>
                    <a:pt x="190" y="140"/>
                  </a:lnTo>
                  <a:lnTo>
                    <a:pt x="187" y="134"/>
                  </a:lnTo>
                  <a:lnTo>
                    <a:pt x="182" y="130"/>
                  </a:lnTo>
                  <a:lnTo>
                    <a:pt x="175" y="133"/>
                  </a:lnTo>
                  <a:lnTo>
                    <a:pt x="172" y="139"/>
                  </a:lnTo>
                  <a:lnTo>
                    <a:pt x="167" y="144"/>
                  </a:lnTo>
                  <a:lnTo>
                    <a:pt x="161" y="147"/>
                  </a:lnTo>
                  <a:lnTo>
                    <a:pt x="155" y="149"/>
                  </a:lnTo>
                  <a:lnTo>
                    <a:pt x="148" y="148"/>
                  </a:lnTo>
                  <a:lnTo>
                    <a:pt x="142" y="146"/>
                  </a:lnTo>
                  <a:lnTo>
                    <a:pt x="135" y="144"/>
                  </a:lnTo>
                  <a:lnTo>
                    <a:pt x="128" y="142"/>
                  </a:lnTo>
                  <a:lnTo>
                    <a:pt x="122" y="144"/>
                  </a:lnTo>
                  <a:lnTo>
                    <a:pt x="116" y="142"/>
                  </a:lnTo>
                  <a:lnTo>
                    <a:pt x="109" y="143"/>
                  </a:lnTo>
                  <a:lnTo>
                    <a:pt x="102" y="146"/>
                  </a:lnTo>
                  <a:lnTo>
                    <a:pt x="96" y="145"/>
                  </a:lnTo>
                  <a:lnTo>
                    <a:pt x="90" y="148"/>
                  </a:lnTo>
                  <a:lnTo>
                    <a:pt x="84" y="149"/>
                  </a:lnTo>
                  <a:lnTo>
                    <a:pt x="77" y="147"/>
                  </a:lnTo>
                  <a:lnTo>
                    <a:pt x="70" y="146"/>
                  </a:lnTo>
                  <a:lnTo>
                    <a:pt x="63" y="147"/>
                  </a:lnTo>
                  <a:lnTo>
                    <a:pt x="57" y="148"/>
                  </a:lnTo>
                  <a:lnTo>
                    <a:pt x="51" y="151"/>
                  </a:lnTo>
                  <a:lnTo>
                    <a:pt x="45" y="154"/>
                  </a:lnTo>
                  <a:lnTo>
                    <a:pt x="38" y="157"/>
                  </a:lnTo>
                  <a:lnTo>
                    <a:pt x="33" y="162"/>
                  </a:lnTo>
                  <a:lnTo>
                    <a:pt x="27" y="164"/>
                  </a:lnTo>
                  <a:lnTo>
                    <a:pt x="23" y="170"/>
                  </a:lnTo>
                  <a:lnTo>
                    <a:pt x="21" y="177"/>
                  </a:lnTo>
                  <a:lnTo>
                    <a:pt x="16" y="181"/>
                  </a:lnTo>
                  <a:lnTo>
                    <a:pt x="9" y="180"/>
                  </a:lnTo>
                  <a:lnTo>
                    <a:pt x="5" y="178"/>
                  </a:lnTo>
                  <a:lnTo>
                    <a:pt x="3" y="168"/>
                  </a:lnTo>
                  <a:lnTo>
                    <a:pt x="0" y="159"/>
                  </a:lnTo>
                  <a:lnTo>
                    <a:pt x="0" y="155"/>
                  </a:lnTo>
                  <a:lnTo>
                    <a:pt x="0" y="148"/>
                  </a:lnTo>
                  <a:lnTo>
                    <a:pt x="0" y="137"/>
                  </a:lnTo>
                  <a:lnTo>
                    <a:pt x="0" y="117"/>
                  </a:lnTo>
                  <a:lnTo>
                    <a:pt x="3" y="109"/>
                  </a:lnTo>
                  <a:lnTo>
                    <a:pt x="5" y="103"/>
                  </a:lnTo>
                  <a:lnTo>
                    <a:pt x="11" y="93"/>
                  </a:lnTo>
                  <a:lnTo>
                    <a:pt x="13" y="82"/>
                  </a:lnTo>
                  <a:lnTo>
                    <a:pt x="13" y="70"/>
                  </a:lnTo>
                  <a:lnTo>
                    <a:pt x="17" y="57"/>
                  </a:lnTo>
                  <a:lnTo>
                    <a:pt x="24" y="47"/>
                  </a:lnTo>
                  <a:lnTo>
                    <a:pt x="31" y="41"/>
                  </a:lnTo>
                  <a:lnTo>
                    <a:pt x="40" y="38"/>
                  </a:lnTo>
                  <a:lnTo>
                    <a:pt x="49" y="33"/>
                  </a:lnTo>
                  <a:lnTo>
                    <a:pt x="58" y="29"/>
                  </a:lnTo>
                  <a:lnTo>
                    <a:pt x="59" y="32"/>
                  </a:lnTo>
                  <a:lnTo>
                    <a:pt x="65" y="39"/>
                  </a:lnTo>
                  <a:lnTo>
                    <a:pt x="73" y="47"/>
                  </a:lnTo>
                  <a:lnTo>
                    <a:pt x="82" y="54"/>
                  </a:lnTo>
                  <a:lnTo>
                    <a:pt x="85" y="63"/>
                  </a:lnTo>
                  <a:lnTo>
                    <a:pt x="88" y="68"/>
                  </a:lnTo>
                  <a:lnTo>
                    <a:pt x="88" y="64"/>
                  </a:lnTo>
                  <a:lnTo>
                    <a:pt x="88" y="59"/>
                  </a:lnTo>
                  <a:lnTo>
                    <a:pt x="94" y="72"/>
                  </a:lnTo>
                  <a:lnTo>
                    <a:pt x="99" y="78"/>
                  </a:lnTo>
                  <a:lnTo>
                    <a:pt x="114" y="84"/>
                  </a:lnTo>
                  <a:lnTo>
                    <a:pt x="118" y="83"/>
                  </a:lnTo>
                  <a:lnTo>
                    <a:pt x="130" y="76"/>
                  </a:lnTo>
                  <a:lnTo>
                    <a:pt x="131" y="80"/>
                  </a:lnTo>
                  <a:lnTo>
                    <a:pt x="135" y="86"/>
                  </a:lnTo>
                  <a:lnTo>
                    <a:pt x="135" y="73"/>
                  </a:lnTo>
                  <a:lnTo>
                    <a:pt x="139" y="66"/>
                  </a:lnTo>
                  <a:lnTo>
                    <a:pt x="141" y="60"/>
                  </a:lnTo>
                  <a:lnTo>
                    <a:pt x="140" y="48"/>
                  </a:lnTo>
                  <a:lnTo>
                    <a:pt x="136" y="19"/>
                  </a:lnTo>
                  <a:lnTo>
                    <a:pt x="137" y="18"/>
                  </a:lnTo>
                  <a:lnTo>
                    <a:pt x="150" y="15"/>
                  </a:lnTo>
                  <a:lnTo>
                    <a:pt x="154" y="10"/>
                  </a:lnTo>
                  <a:lnTo>
                    <a:pt x="159" y="6"/>
                  </a:lnTo>
                  <a:lnTo>
                    <a:pt x="166" y="4"/>
                  </a:lnTo>
                  <a:lnTo>
                    <a:pt x="173" y="2"/>
                  </a:lnTo>
                  <a:lnTo>
                    <a:pt x="179" y="0"/>
                  </a:lnTo>
                  <a:lnTo>
                    <a:pt x="186" y="0"/>
                  </a:lnTo>
                  <a:lnTo>
                    <a:pt x="193" y="1"/>
                  </a:lnTo>
                  <a:lnTo>
                    <a:pt x="199" y="4"/>
                  </a:lnTo>
                  <a:lnTo>
                    <a:pt x="204" y="7"/>
                  </a:lnTo>
                  <a:lnTo>
                    <a:pt x="211" y="8"/>
                  </a:lnTo>
                  <a:lnTo>
                    <a:pt x="217" y="10"/>
                  </a:lnTo>
                  <a:lnTo>
                    <a:pt x="221" y="15"/>
                  </a:lnTo>
                  <a:lnTo>
                    <a:pt x="222" y="17"/>
                  </a:lnTo>
                  <a:lnTo>
                    <a:pt x="242" y="29"/>
                  </a:lnTo>
                  <a:lnTo>
                    <a:pt x="248" y="29"/>
                  </a:lnTo>
                  <a:lnTo>
                    <a:pt x="254" y="25"/>
                  </a:lnTo>
                  <a:lnTo>
                    <a:pt x="260" y="22"/>
                  </a:lnTo>
                  <a:lnTo>
                    <a:pt x="266" y="21"/>
                  </a:lnTo>
                  <a:lnTo>
                    <a:pt x="272" y="22"/>
                  </a:lnTo>
                  <a:lnTo>
                    <a:pt x="279" y="22"/>
                  </a:lnTo>
                  <a:lnTo>
                    <a:pt x="280" y="22"/>
                  </a:lnTo>
                  <a:lnTo>
                    <a:pt x="286" y="27"/>
                  </a:lnTo>
                  <a:lnTo>
                    <a:pt x="290" y="32"/>
                  </a:lnTo>
                  <a:lnTo>
                    <a:pt x="296" y="35"/>
                  </a:lnTo>
                  <a:lnTo>
                    <a:pt x="300" y="40"/>
                  </a:lnTo>
                  <a:lnTo>
                    <a:pt x="302" y="46"/>
                  </a:lnTo>
                  <a:lnTo>
                    <a:pt x="302" y="59"/>
                  </a:lnTo>
                  <a:lnTo>
                    <a:pt x="300" y="72"/>
                  </a:lnTo>
                  <a:lnTo>
                    <a:pt x="307" y="73"/>
                  </a:lnTo>
                  <a:lnTo>
                    <a:pt x="313" y="76"/>
                  </a:lnTo>
                  <a:lnTo>
                    <a:pt x="314" y="82"/>
                  </a:lnTo>
                  <a:lnTo>
                    <a:pt x="328" y="97"/>
                  </a:lnTo>
                  <a:lnTo>
                    <a:pt x="331" y="104"/>
                  </a:lnTo>
                  <a:lnTo>
                    <a:pt x="335" y="109"/>
                  </a:lnTo>
                  <a:lnTo>
                    <a:pt x="339" y="129"/>
                  </a:lnTo>
                  <a:close/>
                </a:path>
              </a:pathLst>
            </a:custGeom>
            <a:solidFill>
              <a:srgbClr val="9999FF"/>
            </a:solidFill>
            <a:ln w="12700" cap="flat" cmpd="sng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effectLst>
                  <a:glow rad="76200">
                    <a:srgbClr val="FFFF00"/>
                  </a:glow>
                </a:effectLst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3185791" y="1093788"/>
              <a:ext cx="1809750" cy="3467100"/>
              <a:chOff x="3185791" y="1093788"/>
              <a:chExt cx="1809750" cy="3467100"/>
            </a:xfrm>
            <a:solidFill>
              <a:srgbClr val="0033CC"/>
            </a:solidFill>
            <a:effectLst>
              <a:innerShdw blurRad="114300">
                <a:prstClr val="black"/>
              </a:innerShdw>
            </a:effectLst>
          </p:grpSpPr>
          <p:sp>
            <p:nvSpPr>
              <p:cNvPr id="7173" name="Freeform 190"/>
              <p:cNvSpPr>
                <a:spLocks/>
              </p:cNvSpPr>
              <p:nvPr/>
            </p:nvSpPr>
            <p:spPr bwMode="auto">
              <a:xfrm>
                <a:off x="3495353" y="1093788"/>
                <a:ext cx="1500188" cy="3348037"/>
              </a:xfrm>
              <a:custGeom>
                <a:avLst/>
                <a:gdLst>
                  <a:gd name="T0" fmla="*/ 2147483647 w 944"/>
                  <a:gd name="T1" fmla="*/ 2147483647 h 2033"/>
                  <a:gd name="T2" fmla="*/ 2147483647 w 944"/>
                  <a:gd name="T3" fmla="*/ 2147483647 h 2033"/>
                  <a:gd name="T4" fmla="*/ 2147483647 w 944"/>
                  <a:gd name="T5" fmla="*/ 2147483647 h 2033"/>
                  <a:gd name="T6" fmla="*/ 2147483647 w 944"/>
                  <a:gd name="T7" fmla="*/ 2147483647 h 2033"/>
                  <a:gd name="T8" fmla="*/ 2147483647 w 944"/>
                  <a:gd name="T9" fmla="*/ 2147483647 h 2033"/>
                  <a:gd name="T10" fmla="*/ 2147483647 w 944"/>
                  <a:gd name="T11" fmla="*/ 2147483647 h 2033"/>
                  <a:gd name="T12" fmla="*/ 2147483647 w 944"/>
                  <a:gd name="T13" fmla="*/ 2147483647 h 2033"/>
                  <a:gd name="T14" fmla="*/ 2147483647 w 944"/>
                  <a:gd name="T15" fmla="*/ 2147483647 h 2033"/>
                  <a:gd name="T16" fmla="*/ 2147483647 w 944"/>
                  <a:gd name="T17" fmla="*/ 2147483647 h 2033"/>
                  <a:gd name="T18" fmla="*/ 2147483647 w 944"/>
                  <a:gd name="T19" fmla="*/ 2147483647 h 2033"/>
                  <a:gd name="T20" fmla="*/ 2147483647 w 944"/>
                  <a:gd name="T21" fmla="*/ 2147483647 h 2033"/>
                  <a:gd name="T22" fmla="*/ 2147483647 w 944"/>
                  <a:gd name="T23" fmla="*/ 2147483647 h 2033"/>
                  <a:gd name="T24" fmla="*/ 2147483647 w 944"/>
                  <a:gd name="T25" fmla="*/ 2147483647 h 2033"/>
                  <a:gd name="T26" fmla="*/ 2147483647 w 944"/>
                  <a:gd name="T27" fmla="*/ 2147483647 h 2033"/>
                  <a:gd name="T28" fmla="*/ 2147483647 w 944"/>
                  <a:gd name="T29" fmla="*/ 2147483647 h 2033"/>
                  <a:gd name="T30" fmla="*/ 2147483647 w 944"/>
                  <a:gd name="T31" fmla="*/ 2147483647 h 2033"/>
                  <a:gd name="T32" fmla="*/ 2147483647 w 944"/>
                  <a:gd name="T33" fmla="*/ 2147483647 h 2033"/>
                  <a:gd name="T34" fmla="*/ 2147483647 w 944"/>
                  <a:gd name="T35" fmla="*/ 2147483647 h 2033"/>
                  <a:gd name="T36" fmla="*/ 2147483647 w 944"/>
                  <a:gd name="T37" fmla="*/ 2147483647 h 2033"/>
                  <a:gd name="T38" fmla="*/ 2147483647 w 944"/>
                  <a:gd name="T39" fmla="*/ 2147483647 h 2033"/>
                  <a:gd name="T40" fmla="*/ 2147483647 w 944"/>
                  <a:gd name="T41" fmla="*/ 2147483647 h 2033"/>
                  <a:gd name="T42" fmla="*/ 2147483647 w 944"/>
                  <a:gd name="T43" fmla="*/ 2147483647 h 2033"/>
                  <a:gd name="T44" fmla="*/ 2147483647 w 944"/>
                  <a:gd name="T45" fmla="*/ 2147483647 h 2033"/>
                  <a:gd name="T46" fmla="*/ 2147483647 w 944"/>
                  <a:gd name="T47" fmla="*/ 2147483647 h 2033"/>
                  <a:gd name="T48" fmla="*/ 2147483647 w 944"/>
                  <a:gd name="T49" fmla="*/ 2147483647 h 2033"/>
                  <a:gd name="T50" fmla="*/ 2147483647 w 944"/>
                  <a:gd name="T51" fmla="*/ 2147483647 h 2033"/>
                  <a:gd name="T52" fmla="*/ 2147483647 w 944"/>
                  <a:gd name="T53" fmla="*/ 2147483647 h 2033"/>
                  <a:gd name="T54" fmla="*/ 2147483647 w 944"/>
                  <a:gd name="T55" fmla="*/ 2147483647 h 2033"/>
                  <a:gd name="T56" fmla="*/ 2147483647 w 944"/>
                  <a:gd name="T57" fmla="*/ 2147483647 h 2033"/>
                  <a:gd name="T58" fmla="*/ 2147483647 w 944"/>
                  <a:gd name="T59" fmla="*/ 2147483647 h 2033"/>
                  <a:gd name="T60" fmla="*/ 2147483647 w 944"/>
                  <a:gd name="T61" fmla="*/ 2147483647 h 2033"/>
                  <a:gd name="T62" fmla="*/ 2147483647 w 944"/>
                  <a:gd name="T63" fmla="*/ 2147483647 h 2033"/>
                  <a:gd name="T64" fmla="*/ 2147483647 w 944"/>
                  <a:gd name="T65" fmla="*/ 2147483647 h 2033"/>
                  <a:gd name="T66" fmla="*/ 2147483647 w 944"/>
                  <a:gd name="T67" fmla="*/ 2147483647 h 2033"/>
                  <a:gd name="T68" fmla="*/ 2147483647 w 944"/>
                  <a:gd name="T69" fmla="*/ 2147483647 h 2033"/>
                  <a:gd name="T70" fmla="*/ 2147483647 w 944"/>
                  <a:gd name="T71" fmla="*/ 2147483647 h 2033"/>
                  <a:gd name="T72" fmla="*/ 2147483647 w 944"/>
                  <a:gd name="T73" fmla="*/ 2147483647 h 2033"/>
                  <a:gd name="T74" fmla="*/ 2147483647 w 944"/>
                  <a:gd name="T75" fmla="*/ 2147483647 h 2033"/>
                  <a:gd name="T76" fmla="*/ 2147483647 w 944"/>
                  <a:gd name="T77" fmla="*/ 2147483647 h 2033"/>
                  <a:gd name="T78" fmla="*/ 2147483647 w 944"/>
                  <a:gd name="T79" fmla="*/ 2147483647 h 2033"/>
                  <a:gd name="T80" fmla="*/ 2147483647 w 944"/>
                  <a:gd name="T81" fmla="*/ 2147483647 h 2033"/>
                  <a:gd name="T82" fmla="*/ 2147483647 w 944"/>
                  <a:gd name="T83" fmla="*/ 2147483647 h 2033"/>
                  <a:gd name="T84" fmla="*/ 2147483647 w 944"/>
                  <a:gd name="T85" fmla="*/ 2147483647 h 2033"/>
                  <a:gd name="T86" fmla="*/ 2147483647 w 944"/>
                  <a:gd name="T87" fmla="*/ 2147483647 h 2033"/>
                  <a:gd name="T88" fmla="*/ 2147483647 w 944"/>
                  <a:gd name="T89" fmla="*/ 2147483647 h 2033"/>
                  <a:gd name="T90" fmla="*/ 2147483647 w 944"/>
                  <a:gd name="T91" fmla="*/ 2147483647 h 2033"/>
                  <a:gd name="T92" fmla="*/ 2147483647 w 944"/>
                  <a:gd name="T93" fmla="*/ 2147483647 h 2033"/>
                  <a:gd name="T94" fmla="*/ 2147483647 w 944"/>
                  <a:gd name="T95" fmla="*/ 2147483647 h 2033"/>
                  <a:gd name="T96" fmla="*/ 2147483647 w 944"/>
                  <a:gd name="T97" fmla="*/ 2147483647 h 2033"/>
                  <a:gd name="T98" fmla="*/ 2147483647 w 944"/>
                  <a:gd name="T99" fmla="*/ 2147483647 h 2033"/>
                  <a:gd name="T100" fmla="*/ 2147483647 w 944"/>
                  <a:gd name="T101" fmla="*/ 2147483647 h 2033"/>
                  <a:gd name="T102" fmla="*/ 2147483647 w 944"/>
                  <a:gd name="T103" fmla="*/ 2147483647 h 2033"/>
                  <a:gd name="T104" fmla="*/ 2147483647 w 944"/>
                  <a:gd name="T105" fmla="*/ 2147483647 h 2033"/>
                  <a:gd name="T106" fmla="*/ 2147483647 w 944"/>
                  <a:gd name="T107" fmla="*/ 2147483647 h 2033"/>
                  <a:gd name="T108" fmla="*/ 2147483647 w 944"/>
                  <a:gd name="T109" fmla="*/ 2147483647 h 2033"/>
                  <a:gd name="T110" fmla="*/ 2147483647 w 944"/>
                  <a:gd name="T111" fmla="*/ 2147483647 h 2033"/>
                  <a:gd name="T112" fmla="*/ 2147483647 w 944"/>
                  <a:gd name="T113" fmla="*/ 2147483647 h 2033"/>
                  <a:gd name="T114" fmla="*/ 2147483647 w 944"/>
                  <a:gd name="T115" fmla="*/ 2147483647 h 2033"/>
                  <a:gd name="T116" fmla="*/ 2147483647 w 944"/>
                  <a:gd name="T117" fmla="*/ 2147483647 h 2033"/>
                  <a:gd name="T118" fmla="*/ 2147483647 w 944"/>
                  <a:gd name="T119" fmla="*/ 2147483647 h 2033"/>
                  <a:gd name="T120" fmla="*/ 2147483647 w 944"/>
                  <a:gd name="T121" fmla="*/ 2147483647 h 2033"/>
                  <a:gd name="T122" fmla="*/ 2147483647 w 944"/>
                  <a:gd name="T123" fmla="*/ 2147483647 h 2033"/>
                  <a:gd name="T124" fmla="*/ 2147483647 w 944"/>
                  <a:gd name="T125" fmla="*/ 2147483647 h 2033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44"/>
                  <a:gd name="T190" fmla="*/ 0 h 2033"/>
                  <a:gd name="T191" fmla="*/ 944 w 944"/>
                  <a:gd name="T192" fmla="*/ 2033 h 2033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44" h="2033">
                    <a:moveTo>
                      <a:pt x="475" y="1507"/>
                    </a:moveTo>
                    <a:lnTo>
                      <a:pt x="460" y="1508"/>
                    </a:lnTo>
                    <a:lnTo>
                      <a:pt x="454" y="1514"/>
                    </a:lnTo>
                    <a:lnTo>
                      <a:pt x="454" y="1522"/>
                    </a:lnTo>
                    <a:lnTo>
                      <a:pt x="451" y="1528"/>
                    </a:lnTo>
                    <a:lnTo>
                      <a:pt x="446" y="1534"/>
                    </a:lnTo>
                    <a:lnTo>
                      <a:pt x="438" y="1533"/>
                    </a:lnTo>
                    <a:lnTo>
                      <a:pt x="432" y="1530"/>
                    </a:lnTo>
                    <a:lnTo>
                      <a:pt x="423" y="1511"/>
                    </a:lnTo>
                    <a:lnTo>
                      <a:pt x="422" y="1504"/>
                    </a:lnTo>
                    <a:lnTo>
                      <a:pt x="417" y="1498"/>
                    </a:lnTo>
                    <a:lnTo>
                      <a:pt x="410" y="1495"/>
                    </a:lnTo>
                    <a:lnTo>
                      <a:pt x="410" y="1488"/>
                    </a:lnTo>
                    <a:lnTo>
                      <a:pt x="404" y="1484"/>
                    </a:lnTo>
                    <a:lnTo>
                      <a:pt x="405" y="1477"/>
                    </a:lnTo>
                    <a:lnTo>
                      <a:pt x="402" y="1470"/>
                    </a:lnTo>
                    <a:lnTo>
                      <a:pt x="395" y="1467"/>
                    </a:lnTo>
                    <a:lnTo>
                      <a:pt x="389" y="1463"/>
                    </a:lnTo>
                    <a:lnTo>
                      <a:pt x="386" y="1456"/>
                    </a:lnTo>
                    <a:lnTo>
                      <a:pt x="392" y="1452"/>
                    </a:lnTo>
                    <a:lnTo>
                      <a:pt x="392" y="1445"/>
                    </a:lnTo>
                    <a:lnTo>
                      <a:pt x="397" y="1441"/>
                    </a:lnTo>
                    <a:lnTo>
                      <a:pt x="404" y="1440"/>
                    </a:lnTo>
                    <a:lnTo>
                      <a:pt x="417" y="1446"/>
                    </a:lnTo>
                    <a:lnTo>
                      <a:pt x="432" y="1444"/>
                    </a:lnTo>
                    <a:lnTo>
                      <a:pt x="446" y="1427"/>
                    </a:lnTo>
                    <a:lnTo>
                      <a:pt x="448" y="1420"/>
                    </a:lnTo>
                    <a:lnTo>
                      <a:pt x="453" y="1415"/>
                    </a:lnTo>
                    <a:lnTo>
                      <a:pt x="449" y="1403"/>
                    </a:lnTo>
                    <a:lnTo>
                      <a:pt x="440" y="1404"/>
                    </a:lnTo>
                    <a:lnTo>
                      <a:pt x="435" y="1400"/>
                    </a:lnTo>
                    <a:lnTo>
                      <a:pt x="435" y="1393"/>
                    </a:lnTo>
                    <a:lnTo>
                      <a:pt x="428" y="1392"/>
                    </a:lnTo>
                    <a:lnTo>
                      <a:pt x="422" y="1389"/>
                    </a:lnTo>
                    <a:lnTo>
                      <a:pt x="415" y="1391"/>
                    </a:lnTo>
                    <a:lnTo>
                      <a:pt x="402" y="1397"/>
                    </a:lnTo>
                    <a:lnTo>
                      <a:pt x="397" y="1391"/>
                    </a:lnTo>
                    <a:lnTo>
                      <a:pt x="396" y="1384"/>
                    </a:lnTo>
                    <a:lnTo>
                      <a:pt x="394" y="1378"/>
                    </a:lnTo>
                    <a:lnTo>
                      <a:pt x="388" y="1373"/>
                    </a:lnTo>
                    <a:lnTo>
                      <a:pt x="381" y="1372"/>
                    </a:lnTo>
                    <a:lnTo>
                      <a:pt x="374" y="1369"/>
                    </a:lnTo>
                    <a:lnTo>
                      <a:pt x="369" y="1364"/>
                    </a:lnTo>
                    <a:lnTo>
                      <a:pt x="352" y="1342"/>
                    </a:lnTo>
                    <a:lnTo>
                      <a:pt x="348" y="1336"/>
                    </a:lnTo>
                    <a:lnTo>
                      <a:pt x="337" y="1328"/>
                    </a:lnTo>
                    <a:lnTo>
                      <a:pt x="333" y="1322"/>
                    </a:lnTo>
                    <a:lnTo>
                      <a:pt x="333" y="1315"/>
                    </a:lnTo>
                    <a:lnTo>
                      <a:pt x="338" y="1310"/>
                    </a:lnTo>
                    <a:lnTo>
                      <a:pt x="337" y="1296"/>
                    </a:lnTo>
                    <a:lnTo>
                      <a:pt x="334" y="1290"/>
                    </a:lnTo>
                    <a:lnTo>
                      <a:pt x="328" y="1286"/>
                    </a:lnTo>
                    <a:lnTo>
                      <a:pt x="327" y="1279"/>
                    </a:lnTo>
                    <a:lnTo>
                      <a:pt x="327" y="1272"/>
                    </a:lnTo>
                    <a:lnTo>
                      <a:pt x="324" y="1263"/>
                    </a:lnTo>
                    <a:lnTo>
                      <a:pt x="317" y="1263"/>
                    </a:lnTo>
                    <a:lnTo>
                      <a:pt x="301" y="1250"/>
                    </a:lnTo>
                    <a:lnTo>
                      <a:pt x="295" y="1248"/>
                    </a:lnTo>
                    <a:lnTo>
                      <a:pt x="288" y="1249"/>
                    </a:lnTo>
                    <a:lnTo>
                      <a:pt x="281" y="1250"/>
                    </a:lnTo>
                    <a:lnTo>
                      <a:pt x="275" y="1253"/>
                    </a:lnTo>
                    <a:lnTo>
                      <a:pt x="271" y="1258"/>
                    </a:lnTo>
                    <a:lnTo>
                      <a:pt x="265" y="1260"/>
                    </a:lnTo>
                    <a:lnTo>
                      <a:pt x="260" y="1266"/>
                    </a:lnTo>
                    <a:lnTo>
                      <a:pt x="255" y="1269"/>
                    </a:lnTo>
                    <a:lnTo>
                      <a:pt x="252" y="1252"/>
                    </a:lnTo>
                    <a:lnTo>
                      <a:pt x="249" y="1251"/>
                    </a:lnTo>
                    <a:lnTo>
                      <a:pt x="241" y="1247"/>
                    </a:lnTo>
                    <a:lnTo>
                      <a:pt x="222" y="1252"/>
                    </a:lnTo>
                    <a:lnTo>
                      <a:pt x="216" y="1247"/>
                    </a:lnTo>
                    <a:lnTo>
                      <a:pt x="210" y="1245"/>
                    </a:lnTo>
                    <a:lnTo>
                      <a:pt x="196" y="1250"/>
                    </a:lnTo>
                    <a:lnTo>
                      <a:pt x="194" y="1244"/>
                    </a:lnTo>
                    <a:lnTo>
                      <a:pt x="190" y="1224"/>
                    </a:lnTo>
                    <a:lnTo>
                      <a:pt x="186" y="1219"/>
                    </a:lnTo>
                    <a:lnTo>
                      <a:pt x="183" y="1212"/>
                    </a:lnTo>
                    <a:lnTo>
                      <a:pt x="169" y="1197"/>
                    </a:lnTo>
                    <a:lnTo>
                      <a:pt x="168" y="1191"/>
                    </a:lnTo>
                    <a:lnTo>
                      <a:pt x="162" y="1188"/>
                    </a:lnTo>
                    <a:lnTo>
                      <a:pt x="155" y="1187"/>
                    </a:lnTo>
                    <a:lnTo>
                      <a:pt x="157" y="1174"/>
                    </a:lnTo>
                    <a:lnTo>
                      <a:pt x="157" y="1161"/>
                    </a:lnTo>
                    <a:lnTo>
                      <a:pt x="155" y="1155"/>
                    </a:lnTo>
                    <a:lnTo>
                      <a:pt x="151" y="1150"/>
                    </a:lnTo>
                    <a:lnTo>
                      <a:pt x="145" y="1147"/>
                    </a:lnTo>
                    <a:lnTo>
                      <a:pt x="141" y="1142"/>
                    </a:lnTo>
                    <a:lnTo>
                      <a:pt x="135" y="1137"/>
                    </a:lnTo>
                    <a:lnTo>
                      <a:pt x="133" y="1132"/>
                    </a:lnTo>
                    <a:lnTo>
                      <a:pt x="135" y="1126"/>
                    </a:lnTo>
                    <a:lnTo>
                      <a:pt x="139" y="1113"/>
                    </a:lnTo>
                    <a:lnTo>
                      <a:pt x="145" y="1110"/>
                    </a:lnTo>
                    <a:lnTo>
                      <a:pt x="142" y="1104"/>
                    </a:lnTo>
                    <a:lnTo>
                      <a:pt x="141" y="1098"/>
                    </a:lnTo>
                    <a:lnTo>
                      <a:pt x="126" y="1086"/>
                    </a:lnTo>
                    <a:lnTo>
                      <a:pt x="122" y="1074"/>
                    </a:lnTo>
                    <a:lnTo>
                      <a:pt x="115" y="1073"/>
                    </a:lnTo>
                    <a:lnTo>
                      <a:pt x="109" y="1055"/>
                    </a:lnTo>
                    <a:lnTo>
                      <a:pt x="98" y="1039"/>
                    </a:lnTo>
                    <a:lnTo>
                      <a:pt x="97" y="1033"/>
                    </a:lnTo>
                    <a:lnTo>
                      <a:pt x="102" y="1028"/>
                    </a:lnTo>
                    <a:lnTo>
                      <a:pt x="124" y="1018"/>
                    </a:lnTo>
                    <a:lnTo>
                      <a:pt x="130" y="1014"/>
                    </a:lnTo>
                    <a:lnTo>
                      <a:pt x="141" y="991"/>
                    </a:lnTo>
                    <a:lnTo>
                      <a:pt x="139" y="980"/>
                    </a:lnTo>
                    <a:lnTo>
                      <a:pt x="134" y="974"/>
                    </a:lnTo>
                    <a:lnTo>
                      <a:pt x="125" y="969"/>
                    </a:lnTo>
                    <a:lnTo>
                      <a:pt x="123" y="968"/>
                    </a:lnTo>
                    <a:lnTo>
                      <a:pt x="123" y="963"/>
                    </a:lnTo>
                    <a:lnTo>
                      <a:pt x="119" y="952"/>
                    </a:lnTo>
                    <a:lnTo>
                      <a:pt x="120" y="945"/>
                    </a:lnTo>
                    <a:lnTo>
                      <a:pt x="126" y="946"/>
                    </a:lnTo>
                    <a:lnTo>
                      <a:pt x="132" y="950"/>
                    </a:lnTo>
                    <a:lnTo>
                      <a:pt x="135" y="946"/>
                    </a:lnTo>
                    <a:lnTo>
                      <a:pt x="137" y="939"/>
                    </a:lnTo>
                    <a:lnTo>
                      <a:pt x="141" y="935"/>
                    </a:lnTo>
                    <a:lnTo>
                      <a:pt x="148" y="938"/>
                    </a:lnTo>
                    <a:lnTo>
                      <a:pt x="157" y="930"/>
                    </a:lnTo>
                    <a:lnTo>
                      <a:pt x="161" y="919"/>
                    </a:lnTo>
                    <a:lnTo>
                      <a:pt x="175" y="917"/>
                    </a:lnTo>
                    <a:lnTo>
                      <a:pt x="182" y="918"/>
                    </a:lnTo>
                    <a:lnTo>
                      <a:pt x="196" y="918"/>
                    </a:lnTo>
                    <a:lnTo>
                      <a:pt x="202" y="917"/>
                    </a:lnTo>
                    <a:lnTo>
                      <a:pt x="206" y="913"/>
                    </a:lnTo>
                    <a:lnTo>
                      <a:pt x="204" y="909"/>
                    </a:lnTo>
                    <a:lnTo>
                      <a:pt x="194" y="908"/>
                    </a:lnTo>
                    <a:lnTo>
                      <a:pt x="193" y="901"/>
                    </a:lnTo>
                    <a:lnTo>
                      <a:pt x="184" y="898"/>
                    </a:lnTo>
                    <a:lnTo>
                      <a:pt x="177" y="897"/>
                    </a:lnTo>
                    <a:lnTo>
                      <a:pt x="156" y="904"/>
                    </a:lnTo>
                    <a:lnTo>
                      <a:pt x="136" y="894"/>
                    </a:lnTo>
                    <a:lnTo>
                      <a:pt x="132" y="895"/>
                    </a:lnTo>
                    <a:lnTo>
                      <a:pt x="127" y="889"/>
                    </a:lnTo>
                    <a:lnTo>
                      <a:pt x="125" y="878"/>
                    </a:lnTo>
                    <a:lnTo>
                      <a:pt x="128" y="879"/>
                    </a:lnTo>
                    <a:lnTo>
                      <a:pt x="132" y="884"/>
                    </a:lnTo>
                    <a:lnTo>
                      <a:pt x="131" y="866"/>
                    </a:lnTo>
                    <a:lnTo>
                      <a:pt x="129" y="862"/>
                    </a:lnTo>
                    <a:lnTo>
                      <a:pt x="117" y="872"/>
                    </a:lnTo>
                    <a:lnTo>
                      <a:pt x="111" y="882"/>
                    </a:lnTo>
                    <a:lnTo>
                      <a:pt x="97" y="883"/>
                    </a:lnTo>
                    <a:lnTo>
                      <a:pt x="92" y="883"/>
                    </a:lnTo>
                    <a:lnTo>
                      <a:pt x="104" y="874"/>
                    </a:lnTo>
                    <a:lnTo>
                      <a:pt x="115" y="858"/>
                    </a:lnTo>
                    <a:lnTo>
                      <a:pt x="143" y="816"/>
                    </a:lnTo>
                    <a:lnTo>
                      <a:pt x="154" y="799"/>
                    </a:lnTo>
                    <a:lnTo>
                      <a:pt x="164" y="778"/>
                    </a:lnTo>
                    <a:lnTo>
                      <a:pt x="173" y="760"/>
                    </a:lnTo>
                    <a:lnTo>
                      <a:pt x="181" y="741"/>
                    </a:lnTo>
                    <a:lnTo>
                      <a:pt x="195" y="708"/>
                    </a:lnTo>
                    <a:lnTo>
                      <a:pt x="200" y="680"/>
                    </a:lnTo>
                    <a:lnTo>
                      <a:pt x="195" y="654"/>
                    </a:lnTo>
                    <a:lnTo>
                      <a:pt x="183" y="648"/>
                    </a:lnTo>
                    <a:lnTo>
                      <a:pt x="171" y="634"/>
                    </a:lnTo>
                    <a:lnTo>
                      <a:pt x="154" y="627"/>
                    </a:lnTo>
                    <a:lnTo>
                      <a:pt x="140" y="609"/>
                    </a:lnTo>
                    <a:lnTo>
                      <a:pt x="145" y="587"/>
                    </a:lnTo>
                    <a:lnTo>
                      <a:pt x="143" y="562"/>
                    </a:lnTo>
                    <a:lnTo>
                      <a:pt x="124" y="545"/>
                    </a:lnTo>
                    <a:lnTo>
                      <a:pt x="115" y="523"/>
                    </a:lnTo>
                    <a:lnTo>
                      <a:pt x="101" y="510"/>
                    </a:lnTo>
                    <a:lnTo>
                      <a:pt x="96" y="485"/>
                    </a:lnTo>
                    <a:lnTo>
                      <a:pt x="95" y="461"/>
                    </a:lnTo>
                    <a:lnTo>
                      <a:pt x="96" y="433"/>
                    </a:lnTo>
                    <a:lnTo>
                      <a:pt x="84" y="414"/>
                    </a:lnTo>
                    <a:lnTo>
                      <a:pt x="72" y="400"/>
                    </a:lnTo>
                    <a:lnTo>
                      <a:pt x="62" y="380"/>
                    </a:lnTo>
                    <a:lnTo>
                      <a:pt x="53" y="350"/>
                    </a:lnTo>
                    <a:lnTo>
                      <a:pt x="58" y="323"/>
                    </a:lnTo>
                    <a:lnTo>
                      <a:pt x="60" y="288"/>
                    </a:lnTo>
                    <a:lnTo>
                      <a:pt x="44" y="272"/>
                    </a:lnTo>
                    <a:lnTo>
                      <a:pt x="28" y="260"/>
                    </a:lnTo>
                    <a:lnTo>
                      <a:pt x="10" y="254"/>
                    </a:lnTo>
                    <a:lnTo>
                      <a:pt x="0" y="226"/>
                    </a:lnTo>
                    <a:lnTo>
                      <a:pt x="1" y="201"/>
                    </a:lnTo>
                    <a:lnTo>
                      <a:pt x="11" y="188"/>
                    </a:lnTo>
                    <a:lnTo>
                      <a:pt x="16" y="170"/>
                    </a:lnTo>
                    <a:lnTo>
                      <a:pt x="31" y="157"/>
                    </a:lnTo>
                    <a:lnTo>
                      <a:pt x="34" y="140"/>
                    </a:lnTo>
                    <a:lnTo>
                      <a:pt x="42" y="139"/>
                    </a:lnTo>
                    <a:lnTo>
                      <a:pt x="51" y="139"/>
                    </a:lnTo>
                    <a:lnTo>
                      <a:pt x="54" y="121"/>
                    </a:lnTo>
                    <a:lnTo>
                      <a:pt x="52" y="120"/>
                    </a:lnTo>
                    <a:lnTo>
                      <a:pt x="59" y="121"/>
                    </a:lnTo>
                    <a:lnTo>
                      <a:pt x="64" y="122"/>
                    </a:lnTo>
                    <a:lnTo>
                      <a:pt x="68" y="123"/>
                    </a:lnTo>
                    <a:lnTo>
                      <a:pt x="71" y="126"/>
                    </a:lnTo>
                    <a:lnTo>
                      <a:pt x="76" y="125"/>
                    </a:lnTo>
                    <a:lnTo>
                      <a:pt x="78" y="121"/>
                    </a:lnTo>
                    <a:lnTo>
                      <a:pt x="75" y="115"/>
                    </a:lnTo>
                    <a:lnTo>
                      <a:pt x="75" y="111"/>
                    </a:lnTo>
                    <a:lnTo>
                      <a:pt x="79" y="114"/>
                    </a:lnTo>
                    <a:lnTo>
                      <a:pt x="83" y="112"/>
                    </a:lnTo>
                    <a:lnTo>
                      <a:pt x="81" y="104"/>
                    </a:lnTo>
                    <a:lnTo>
                      <a:pt x="77" y="100"/>
                    </a:lnTo>
                    <a:lnTo>
                      <a:pt x="80" y="101"/>
                    </a:lnTo>
                    <a:lnTo>
                      <a:pt x="87" y="101"/>
                    </a:lnTo>
                    <a:lnTo>
                      <a:pt x="95" y="104"/>
                    </a:lnTo>
                    <a:lnTo>
                      <a:pt x="97" y="106"/>
                    </a:lnTo>
                    <a:lnTo>
                      <a:pt x="101" y="108"/>
                    </a:lnTo>
                    <a:lnTo>
                      <a:pt x="105" y="107"/>
                    </a:lnTo>
                    <a:lnTo>
                      <a:pt x="109" y="107"/>
                    </a:lnTo>
                    <a:lnTo>
                      <a:pt x="110" y="108"/>
                    </a:lnTo>
                    <a:lnTo>
                      <a:pt x="113" y="107"/>
                    </a:lnTo>
                    <a:lnTo>
                      <a:pt x="116" y="108"/>
                    </a:lnTo>
                    <a:lnTo>
                      <a:pt x="116" y="113"/>
                    </a:lnTo>
                    <a:lnTo>
                      <a:pt x="113" y="122"/>
                    </a:lnTo>
                    <a:lnTo>
                      <a:pt x="109" y="122"/>
                    </a:lnTo>
                    <a:lnTo>
                      <a:pt x="103" y="123"/>
                    </a:lnTo>
                    <a:lnTo>
                      <a:pt x="99" y="121"/>
                    </a:lnTo>
                    <a:lnTo>
                      <a:pt x="96" y="122"/>
                    </a:lnTo>
                    <a:lnTo>
                      <a:pt x="92" y="120"/>
                    </a:lnTo>
                    <a:lnTo>
                      <a:pt x="89" y="114"/>
                    </a:lnTo>
                    <a:lnTo>
                      <a:pt x="88" y="123"/>
                    </a:lnTo>
                    <a:lnTo>
                      <a:pt x="89" y="130"/>
                    </a:lnTo>
                    <a:lnTo>
                      <a:pt x="97" y="127"/>
                    </a:lnTo>
                    <a:lnTo>
                      <a:pt x="100" y="130"/>
                    </a:lnTo>
                    <a:lnTo>
                      <a:pt x="101" y="133"/>
                    </a:lnTo>
                    <a:lnTo>
                      <a:pt x="101" y="137"/>
                    </a:lnTo>
                    <a:lnTo>
                      <a:pt x="105" y="134"/>
                    </a:lnTo>
                    <a:lnTo>
                      <a:pt x="108" y="132"/>
                    </a:lnTo>
                    <a:lnTo>
                      <a:pt x="112" y="131"/>
                    </a:lnTo>
                    <a:lnTo>
                      <a:pt x="113" y="132"/>
                    </a:lnTo>
                    <a:lnTo>
                      <a:pt x="114" y="137"/>
                    </a:lnTo>
                    <a:lnTo>
                      <a:pt x="116" y="134"/>
                    </a:lnTo>
                    <a:lnTo>
                      <a:pt x="119" y="132"/>
                    </a:lnTo>
                    <a:lnTo>
                      <a:pt x="119" y="143"/>
                    </a:lnTo>
                    <a:lnTo>
                      <a:pt x="123" y="138"/>
                    </a:lnTo>
                    <a:lnTo>
                      <a:pt x="127" y="132"/>
                    </a:lnTo>
                    <a:lnTo>
                      <a:pt x="129" y="133"/>
                    </a:lnTo>
                    <a:lnTo>
                      <a:pt x="129" y="140"/>
                    </a:lnTo>
                    <a:lnTo>
                      <a:pt x="132" y="141"/>
                    </a:lnTo>
                    <a:lnTo>
                      <a:pt x="134" y="144"/>
                    </a:lnTo>
                    <a:lnTo>
                      <a:pt x="135" y="145"/>
                    </a:lnTo>
                    <a:lnTo>
                      <a:pt x="138" y="141"/>
                    </a:lnTo>
                    <a:lnTo>
                      <a:pt x="143" y="140"/>
                    </a:lnTo>
                    <a:lnTo>
                      <a:pt x="147" y="138"/>
                    </a:lnTo>
                    <a:lnTo>
                      <a:pt x="148" y="134"/>
                    </a:lnTo>
                    <a:lnTo>
                      <a:pt x="157" y="136"/>
                    </a:lnTo>
                    <a:lnTo>
                      <a:pt x="163" y="135"/>
                    </a:lnTo>
                    <a:lnTo>
                      <a:pt x="170" y="135"/>
                    </a:lnTo>
                    <a:lnTo>
                      <a:pt x="177" y="134"/>
                    </a:lnTo>
                    <a:lnTo>
                      <a:pt x="182" y="135"/>
                    </a:lnTo>
                    <a:lnTo>
                      <a:pt x="187" y="136"/>
                    </a:lnTo>
                    <a:lnTo>
                      <a:pt x="190" y="135"/>
                    </a:lnTo>
                    <a:lnTo>
                      <a:pt x="191" y="132"/>
                    </a:lnTo>
                    <a:lnTo>
                      <a:pt x="189" y="130"/>
                    </a:lnTo>
                    <a:lnTo>
                      <a:pt x="207" y="128"/>
                    </a:lnTo>
                    <a:lnTo>
                      <a:pt x="248" y="137"/>
                    </a:lnTo>
                    <a:lnTo>
                      <a:pt x="286" y="153"/>
                    </a:lnTo>
                    <a:lnTo>
                      <a:pt x="309" y="172"/>
                    </a:lnTo>
                    <a:lnTo>
                      <a:pt x="325" y="169"/>
                    </a:lnTo>
                    <a:lnTo>
                      <a:pt x="361" y="178"/>
                    </a:lnTo>
                    <a:lnTo>
                      <a:pt x="398" y="193"/>
                    </a:lnTo>
                    <a:lnTo>
                      <a:pt x="421" y="221"/>
                    </a:lnTo>
                    <a:lnTo>
                      <a:pt x="436" y="259"/>
                    </a:lnTo>
                    <a:lnTo>
                      <a:pt x="425" y="293"/>
                    </a:lnTo>
                    <a:lnTo>
                      <a:pt x="398" y="325"/>
                    </a:lnTo>
                    <a:lnTo>
                      <a:pt x="363" y="344"/>
                    </a:lnTo>
                    <a:lnTo>
                      <a:pt x="324" y="343"/>
                    </a:lnTo>
                    <a:lnTo>
                      <a:pt x="290" y="347"/>
                    </a:lnTo>
                    <a:lnTo>
                      <a:pt x="259" y="349"/>
                    </a:lnTo>
                    <a:lnTo>
                      <a:pt x="221" y="339"/>
                    </a:lnTo>
                    <a:lnTo>
                      <a:pt x="179" y="336"/>
                    </a:lnTo>
                    <a:lnTo>
                      <a:pt x="143" y="317"/>
                    </a:lnTo>
                    <a:lnTo>
                      <a:pt x="137" y="328"/>
                    </a:lnTo>
                    <a:lnTo>
                      <a:pt x="172" y="352"/>
                    </a:lnTo>
                    <a:lnTo>
                      <a:pt x="191" y="364"/>
                    </a:lnTo>
                    <a:lnTo>
                      <a:pt x="199" y="364"/>
                    </a:lnTo>
                    <a:lnTo>
                      <a:pt x="205" y="375"/>
                    </a:lnTo>
                    <a:lnTo>
                      <a:pt x="222" y="377"/>
                    </a:lnTo>
                    <a:lnTo>
                      <a:pt x="247" y="389"/>
                    </a:lnTo>
                    <a:lnTo>
                      <a:pt x="255" y="401"/>
                    </a:lnTo>
                    <a:lnTo>
                      <a:pt x="263" y="434"/>
                    </a:lnTo>
                    <a:lnTo>
                      <a:pt x="254" y="440"/>
                    </a:lnTo>
                    <a:lnTo>
                      <a:pt x="254" y="445"/>
                    </a:lnTo>
                    <a:lnTo>
                      <a:pt x="280" y="477"/>
                    </a:lnTo>
                    <a:lnTo>
                      <a:pt x="291" y="506"/>
                    </a:lnTo>
                    <a:lnTo>
                      <a:pt x="300" y="514"/>
                    </a:lnTo>
                    <a:lnTo>
                      <a:pt x="314" y="516"/>
                    </a:lnTo>
                    <a:lnTo>
                      <a:pt x="322" y="509"/>
                    </a:lnTo>
                    <a:lnTo>
                      <a:pt x="349" y="528"/>
                    </a:lnTo>
                    <a:lnTo>
                      <a:pt x="399" y="532"/>
                    </a:lnTo>
                    <a:lnTo>
                      <a:pt x="407" y="517"/>
                    </a:lnTo>
                    <a:lnTo>
                      <a:pt x="419" y="517"/>
                    </a:lnTo>
                    <a:lnTo>
                      <a:pt x="397" y="478"/>
                    </a:lnTo>
                    <a:lnTo>
                      <a:pt x="377" y="492"/>
                    </a:lnTo>
                    <a:lnTo>
                      <a:pt x="335" y="462"/>
                    </a:lnTo>
                    <a:lnTo>
                      <a:pt x="341" y="456"/>
                    </a:lnTo>
                    <a:lnTo>
                      <a:pt x="344" y="441"/>
                    </a:lnTo>
                    <a:lnTo>
                      <a:pt x="341" y="431"/>
                    </a:lnTo>
                    <a:lnTo>
                      <a:pt x="364" y="433"/>
                    </a:lnTo>
                    <a:lnTo>
                      <a:pt x="377" y="437"/>
                    </a:lnTo>
                    <a:lnTo>
                      <a:pt x="379" y="444"/>
                    </a:lnTo>
                    <a:lnTo>
                      <a:pt x="401" y="443"/>
                    </a:lnTo>
                    <a:lnTo>
                      <a:pt x="450" y="448"/>
                    </a:lnTo>
                    <a:lnTo>
                      <a:pt x="479" y="438"/>
                    </a:lnTo>
                    <a:lnTo>
                      <a:pt x="485" y="429"/>
                    </a:lnTo>
                    <a:lnTo>
                      <a:pt x="451" y="400"/>
                    </a:lnTo>
                    <a:lnTo>
                      <a:pt x="436" y="386"/>
                    </a:lnTo>
                    <a:lnTo>
                      <a:pt x="425" y="366"/>
                    </a:lnTo>
                    <a:lnTo>
                      <a:pt x="441" y="343"/>
                    </a:lnTo>
                    <a:lnTo>
                      <a:pt x="444" y="327"/>
                    </a:lnTo>
                    <a:lnTo>
                      <a:pt x="464" y="307"/>
                    </a:lnTo>
                    <a:lnTo>
                      <a:pt x="474" y="273"/>
                    </a:lnTo>
                    <a:lnTo>
                      <a:pt x="479" y="265"/>
                    </a:lnTo>
                    <a:lnTo>
                      <a:pt x="507" y="263"/>
                    </a:lnTo>
                    <a:lnTo>
                      <a:pt x="524" y="266"/>
                    </a:lnTo>
                    <a:lnTo>
                      <a:pt x="527" y="281"/>
                    </a:lnTo>
                    <a:lnTo>
                      <a:pt x="537" y="269"/>
                    </a:lnTo>
                    <a:lnTo>
                      <a:pt x="551" y="286"/>
                    </a:lnTo>
                    <a:lnTo>
                      <a:pt x="553" y="279"/>
                    </a:lnTo>
                    <a:lnTo>
                      <a:pt x="540" y="258"/>
                    </a:lnTo>
                    <a:lnTo>
                      <a:pt x="544" y="236"/>
                    </a:lnTo>
                    <a:lnTo>
                      <a:pt x="521" y="194"/>
                    </a:lnTo>
                    <a:lnTo>
                      <a:pt x="501" y="195"/>
                    </a:lnTo>
                    <a:lnTo>
                      <a:pt x="494" y="176"/>
                    </a:lnTo>
                    <a:lnTo>
                      <a:pt x="495" y="153"/>
                    </a:lnTo>
                    <a:lnTo>
                      <a:pt x="475" y="109"/>
                    </a:lnTo>
                    <a:lnTo>
                      <a:pt x="441" y="95"/>
                    </a:lnTo>
                    <a:lnTo>
                      <a:pt x="435" y="89"/>
                    </a:lnTo>
                    <a:lnTo>
                      <a:pt x="464" y="90"/>
                    </a:lnTo>
                    <a:lnTo>
                      <a:pt x="476" y="86"/>
                    </a:lnTo>
                    <a:lnTo>
                      <a:pt x="509" y="71"/>
                    </a:lnTo>
                    <a:lnTo>
                      <a:pt x="525" y="78"/>
                    </a:lnTo>
                    <a:lnTo>
                      <a:pt x="556" y="99"/>
                    </a:lnTo>
                    <a:lnTo>
                      <a:pt x="561" y="107"/>
                    </a:lnTo>
                    <a:lnTo>
                      <a:pt x="531" y="134"/>
                    </a:lnTo>
                    <a:lnTo>
                      <a:pt x="525" y="156"/>
                    </a:lnTo>
                    <a:lnTo>
                      <a:pt x="545" y="171"/>
                    </a:lnTo>
                    <a:lnTo>
                      <a:pt x="562" y="176"/>
                    </a:lnTo>
                    <a:lnTo>
                      <a:pt x="571" y="185"/>
                    </a:lnTo>
                    <a:lnTo>
                      <a:pt x="587" y="186"/>
                    </a:lnTo>
                    <a:lnTo>
                      <a:pt x="608" y="176"/>
                    </a:lnTo>
                    <a:lnTo>
                      <a:pt x="623" y="153"/>
                    </a:lnTo>
                    <a:lnTo>
                      <a:pt x="610" y="108"/>
                    </a:lnTo>
                    <a:lnTo>
                      <a:pt x="631" y="88"/>
                    </a:lnTo>
                    <a:lnTo>
                      <a:pt x="625" y="78"/>
                    </a:lnTo>
                    <a:lnTo>
                      <a:pt x="650" y="37"/>
                    </a:lnTo>
                    <a:lnTo>
                      <a:pt x="662" y="0"/>
                    </a:lnTo>
                    <a:lnTo>
                      <a:pt x="944" y="0"/>
                    </a:lnTo>
                    <a:lnTo>
                      <a:pt x="944" y="507"/>
                    </a:lnTo>
                    <a:lnTo>
                      <a:pt x="944" y="1016"/>
                    </a:lnTo>
                    <a:lnTo>
                      <a:pt x="944" y="1524"/>
                    </a:lnTo>
                    <a:lnTo>
                      <a:pt x="944" y="2032"/>
                    </a:lnTo>
                    <a:lnTo>
                      <a:pt x="931" y="2033"/>
                    </a:lnTo>
                    <a:lnTo>
                      <a:pt x="907" y="2027"/>
                    </a:lnTo>
                    <a:lnTo>
                      <a:pt x="880" y="2022"/>
                    </a:lnTo>
                    <a:lnTo>
                      <a:pt x="857" y="2000"/>
                    </a:lnTo>
                    <a:lnTo>
                      <a:pt x="839" y="2006"/>
                    </a:lnTo>
                    <a:lnTo>
                      <a:pt x="833" y="1996"/>
                    </a:lnTo>
                    <a:lnTo>
                      <a:pt x="842" y="1989"/>
                    </a:lnTo>
                    <a:lnTo>
                      <a:pt x="840" y="1983"/>
                    </a:lnTo>
                    <a:lnTo>
                      <a:pt x="842" y="1977"/>
                    </a:lnTo>
                    <a:lnTo>
                      <a:pt x="844" y="1976"/>
                    </a:lnTo>
                    <a:lnTo>
                      <a:pt x="869" y="1974"/>
                    </a:lnTo>
                    <a:lnTo>
                      <a:pt x="879" y="1928"/>
                    </a:lnTo>
                    <a:lnTo>
                      <a:pt x="895" y="1886"/>
                    </a:lnTo>
                    <a:lnTo>
                      <a:pt x="873" y="1879"/>
                    </a:lnTo>
                    <a:lnTo>
                      <a:pt x="853" y="1864"/>
                    </a:lnTo>
                    <a:lnTo>
                      <a:pt x="880" y="1855"/>
                    </a:lnTo>
                    <a:lnTo>
                      <a:pt x="902" y="1818"/>
                    </a:lnTo>
                    <a:lnTo>
                      <a:pt x="931" y="1801"/>
                    </a:lnTo>
                    <a:lnTo>
                      <a:pt x="908" y="1794"/>
                    </a:lnTo>
                    <a:lnTo>
                      <a:pt x="872" y="1814"/>
                    </a:lnTo>
                    <a:lnTo>
                      <a:pt x="868" y="1806"/>
                    </a:lnTo>
                    <a:lnTo>
                      <a:pt x="870" y="1790"/>
                    </a:lnTo>
                    <a:lnTo>
                      <a:pt x="876" y="1784"/>
                    </a:lnTo>
                    <a:lnTo>
                      <a:pt x="883" y="1779"/>
                    </a:lnTo>
                    <a:lnTo>
                      <a:pt x="891" y="1756"/>
                    </a:lnTo>
                    <a:lnTo>
                      <a:pt x="899" y="1757"/>
                    </a:lnTo>
                    <a:lnTo>
                      <a:pt x="907" y="1758"/>
                    </a:lnTo>
                    <a:lnTo>
                      <a:pt x="914" y="1754"/>
                    </a:lnTo>
                    <a:lnTo>
                      <a:pt x="922" y="1752"/>
                    </a:lnTo>
                    <a:lnTo>
                      <a:pt x="930" y="1752"/>
                    </a:lnTo>
                    <a:lnTo>
                      <a:pt x="936" y="1747"/>
                    </a:lnTo>
                    <a:lnTo>
                      <a:pt x="932" y="1706"/>
                    </a:lnTo>
                    <a:lnTo>
                      <a:pt x="924" y="1704"/>
                    </a:lnTo>
                    <a:lnTo>
                      <a:pt x="923" y="1696"/>
                    </a:lnTo>
                    <a:lnTo>
                      <a:pt x="918" y="1690"/>
                    </a:lnTo>
                    <a:lnTo>
                      <a:pt x="911" y="1686"/>
                    </a:lnTo>
                    <a:lnTo>
                      <a:pt x="910" y="1670"/>
                    </a:lnTo>
                    <a:lnTo>
                      <a:pt x="916" y="1666"/>
                    </a:lnTo>
                    <a:lnTo>
                      <a:pt x="923" y="1661"/>
                    </a:lnTo>
                    <a:lnTo>
                      <a:pt x="916" y="1656"/>
                    </a:lnTo>
                    <a:lnTo>
                      <a:pt x="908" y="1658"/>
                    </a:lnTo>
                    <a:lnTo>
                      <a:pt x="901" y="1653"/>
                    </a:lnTo>
                    <a:lnTo>
                      <a:pt x="908" y="1648"/>
                    </a:lnTo>
                    <a:lnTo>
                      <a:pt x="915" y="1644"/>
                    </a:lnTo>
                    <a:lnTo>
                      <a:pt x="917" y="1628"/>
                    </a:lnTo>
                    <a:lnTo>
                      <a:pt x="902" y="1609"/>
                    </a:lnTo>
                    <a:lnTo>
                      <a:pt x="907" y="1603"/>
                    </a:lnTo>
                    <a:lnTo>
                      <a:pt x="899" y="1601"/>
                    </a:lnTo>
                    <a:lnTo>
                      <a:pt x="892" y="1604"/>
                    </a:lnTo>
                    <a:lnTo>
                      <a:pt x="884" y="1606"/>
                    </a:lnTo>
                    <a:lnTo>
                      <a:pt x="869" y="1600"/>
                    </a:lnTo>
                    <a:lnTo>
                      <a:pt x="862" y="1603"/>
                    </a:lnTo>
                    <a:lnTo>
                      <a:pt x="847" y="1599"/>
                    </a:lnTo>
                    <a:lnTo>
                      <a:pt x="841" y="1602"/>
                    </a:lnTo>
                    <a:lnTo>
                      <a:pt x="833" y="1605"/>
                    </a:lnTo>
                    <a:lnTo>
                      <a:pt x="826" y="1601"/>
                    </a:lnTo>
                    <a:lnTo>
                      <a:pt x="818" y="1600"/>
                    </a:lnTo>
                    <a:lnTo>
                      <a:pt x="811" y="1602"/>
                    </a:lnTo>
                    <a:lnTo>
                      <a:pt x="804" y="1597"/>
                    </a:lnTo>
                    <a:lnTo>
                      <a:pt x="796" y="1600"/>
                    </a:lnTo>
                    <a:lnTo>
                      <a:pt x="795" y="1608"/>
                    </a:lnTo>
                    <a:lnTo>
                      <a:pt x="788" y="1611"/>
                    </a:lnTo>
                    <a:lnTo>
                      <a:pt x="775" y="1603"/>
                    </a:lnTo>
                    <a:lnTo>
                      <a:pt x="751" y="1581"/>
                    </a:lnTo>
                    <a:lnTo>
                      <a:pt x="743" y="1582"/>
                    </a:lnTo>
                    <a:lnTo>
                      <a:pt x="719" y="1603"/>
                    </a:lnTo>
                    <a:lnTo>
                      <a:pt x="712" y="1607"/>
                    </a:lnTo>
                    <a:lnTo>
                      <a:pt x="704" y="1606"/>
                    </a:lnTo>
                    <a:lnTo>
                      <a:pt x="698" y="1610"/>
                    </a:lnTo>
                    <a:lnTo>
                      <a:pt x="684" y="1604"/>
                    </a:lnTo>
                    <a:lnTo>
                      <a:pt x="677" y="1604"/>
                    </a:lnTo>
                    <a:lnTo>
                      <a:pt x="670" y="1608"/>
                    </a:lnTo>
                    <a:lnTo>
                      <a:pt x="664" y="1614"/>
                    </a:lnTo>
                    <a:lnTo>
                      <a:pt x="649" y="1608"/>
                    </a:lnTo>
                    <a:lnTo>
                      <a:pt x="644" y="1602"/>
                    </a:lnTo>
                    <a:lnTo>
                      <a:pt x="645" y="1594"/>
                    </a:lnTo>
                    <a:lnTo>
                      <a:pt x="630" y="1571"/>
                    </a:lnTo>
                    <a:lnTo>
                      <a:pt x="624" y="1567"/>
                    </a:lnTo>
                    <a:lnTo>
                      <a:pt x="617" y="1563"/>
                    </a:lnTo>
                    <a:lnTo>
                      <a:pt x="613" y="1557"/>
                    </a:lnTo>
                    <a:lnTo>
                      <a:pt x="605" y="1559"/>
                    </a:lnTo>
                    <a:lnTo>
                      <a:pt x="599" y="1564"/>
                    </a:lnTo>
                    <a:lnTo>
                      <a:pt x="576" y="1564"/>
                    </a:lnTo>
                    <a:lnTo>
                      <a:pt x="569" y="1561"/>
                    </a:lnTo>
                    <a:lnTo>
                      <a:pt x="559" y="1541"/>
                    </a:lnTo>
                    <a:lnTo>
                      <a:pt x="554" y="1535"/>
                    </a:lnTo>
                    <a:lnTo>
                      <a:pt x="561" y="1532"/>
                    </a:lnTo>
                    <a:lnTo>
                      <a:pt x="567" y="1527"/>
                    </a:lnTo>
                    <a:lnTo>
                      <a:pt x="565" y="1519"/>
                    </a:lnTo>
                    <a:lnTo>
                      <a:pt x="545" y="1507"/>
                    </a:lnTo>
                    <a:lnTo>
                      <a:pt x="543" y="1500"/>
                    </a:lnTo>
                    <a:lnTo>
                      <a:pt x="537" y="1494"/>
                    </a:lnTo>
                    <a:lnTo>
                      <a:pt x="523" y="1488"/>
                    </a:lnTo>
                    <a:lnTo>
                      <a:pt x="516" y="1491"/>
                    </a:lnTo>
                    <a:lnTo>
                      <a:pt x="511" y="1495"/>
                    </a:lnTo>
                    <a:lnTo>
                      <a:pt x="503" y="1497"/>
                    </a:lnTo>
                    <a:lnTo>
                      <a:pt x="496" y="1497"/>
                    </a:lnTo>
                    <a:lnTo>
                      <a:pt x="489" y="1501"/>
                    </a:lnTo>
                    <a:lnTo>
                      <a:pt x="483" y="1505"/>
                    </a:lnTo>
                    <a:lnTo>
                      <a:pt x="475" y="1507"/>
                    </a:lnTo>
                    <a:close/>
                  </a:path>
                </a:pathLst>
              </a:custGeom>
              <a:grpFill/>
              <a:ln w="12700" cmpd="sng">
                <a:solidFill>
                  <a:schemeClr val="accent6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" name="Freeform 151"/>
              <p:cNvSpPr>
                <a:spLocks/>
              </p:cNvSpPr>
              <p:nvPr/>
            </p:nvSpPr>
            <p:spPr bwMode="auto">
              <a:xfrm>
                <a:off x="3185791" y="3270250"/>
                <a:ext cx="238125" cy="192088"/>
              </a:xfrm>
              <a:custGeom>
                <a:avLst/>
                <a:gdLst>
                  <a:gd name="T0" fmla="*/ 2147483647 w 151"/>
                  <a:gd name="T1" fmla="*/ 2147483647 h 116"/>
                  <a:gd name="T2" fmla="*/ 2147483647 w 151"/>
                  <a:gd name="T3" fmla="*/ 2147483647 h 116"/>
                  <a:gd name="T4" fmla="*/ 2147483647 w 151"/>
                  <a:gd name="T5" fmla="*/ 2147483647 h 116"/>
                  <a:gd name="T6" fmla="*/ 2147483647 w 151"/>
                  <a:gd name="T7" fmla="*/ 2147483647 h 116"/>
                  <a:gd name="T8" fmla="*/ 2147483647 w 151"/>
                  <a:gd name="T9" fmla="*/ 2147483647 h 116"/>
                  <a:gd name="T10" fmla="*/ 2147483647 w 151"/>
                  <a:gd name="T11" fmla="*/ 2147483647 h 116"/>
                  <a:gd name="T12" fmla="*/ 2147483647 w 151"/>
                  <a:gd name="T13" fmla="*/ 2147483647 h 116"/>
                  <a:gd name="T14" fmla="*/ 2147483647 w 151"/>
                  <a:gd name="T15" fmla="*/ 2147483647 h 116"/>
                  <a:gd name="T16" fmla="*/ 2147483647 w 151"/>
                  <a:gd name="T17" fmla="*/ 2147483647 h 116"/>
                  <a:gd name="T18" fmla="*/ 2147483647 w 151"/>
                  <a:gd name="T19" fmla="*/ 2147483647 h 116"/>
                  <a:gd name="T20" fmla="*/ 0 w 151"/>
                  <a:gd name="T21" fmla="*/ 2147483647 h 116"/>
                  <a:gd name="T22" fmla="*/ 2147483647 w 151"/>
                  <a:gd name="T23" fmla="*/ 2147483647 h 116"/>
                  <a:gd name="T24" fmla="*/ 2147483647 w 151"/>
                  <a:gd name="T25" fmla="*/ 2147483647 h 116"/>
                  <a:gd name="T26" fmla="*/ 2147483647 w 151"/>
                  <a:gd name="T27" fmla="*/ 2147483647 h 116"/>
                  <a:gd name="T28" fmla="*/ 2147483647 w 151"/>
                  <a:gd name="T29" fmla="*/ 2147483647 h 116"/>
                  <a:gd name="T30" fmla="*/ 2147483647 w 151"/>
                  <a:gd name="T31" fmla="*/ 2147483647 h 116"/>
                  <a:gd name="T32" fmla="*/ 2147483647 w 151"/>
                  <a:gd name="T33" fmla="*/ 2147483647 h 116"/>
                  <a:gd name="T34" fmla="*/ 2147483647 w 151"/>
                  <a:gd name="T35" fmla="*/ 2147483647 h 116"/>
                  <a:gd name="T36" fmla="*/ 2147483647 w 151"/>
                  <a:gd name="T37" fmla="*/ 2147483647 h 116"/>
                  <a:gd name="T38" fmla="*/ 2147483647 w 151"/>
                  <a:gd name="T39" fmla="*/ 2147483647 h 116"/>
                  <a:gd name="T40" fmla="*/ 2147483647 w 151"/>
                  <a:gd name="T41" fmla="*/ 2147483647 h 116"/>
                  <a:gd name="T42" fmla="*/ 2147483647 w 151"/>
                  <a:gd name="T43" fmla="*/ 2147483647 h 116"/>
                  <a:gd name="T44" fmla="*/ 2147483647 w 151"/>
                  <a:gd name="T45" fmla="*/ 2147483647 h 116"/>
                  <a:gd name="T46" fmla="*/ 2147483647 w 151"/>
                  <a:gd name="T47" fmla="*/ 2147483647 h 116"/>
                  <a:gd name="T48" fmla="*/ 2147483647 w 151"/>
                  <a:gd name="T49" fmla="*/ 2147483647 h 116"/>
                  <a:gd name="T50" fmla="*/ 2147483647 w 151"/>
                  <a:gd name="T51" fmla="*/ 2147483647 h 116"/>
                  <a:gd name="T52" fmla="*/ 2147483647 w 151"/>
                  <a:gd name="T53" fmla="*/ 2147483647 h 116"/>
                  <a:gd name="T54" fmla="*/ 2147483647 w 151"/>
                  <a:gd name="T55" fmla="*/ 0 h 116"/>
                  <a:gd name="T56" fmla="*/ 2147483647 w 151"/>
                  <a:gd name="T57" fmla="*/ 2147483647 h 116"/>
                  <a:gd name="T58" fmla="*/ 2147483647 w 151"/>
                  <a:gd name="T59" fmla="*/ 2147483647 h 116"/>
                  <a:gd name="T60" fmla="*/ 2147483647 w 151"/>
                  <a:gd name="T61" fmla="*/ 2147483647 h 116"/>
                  <a:gd name="T62" fmla="*/ 2147483647 w 151"/>
                  <a:gd name="T63" fmla="*/ 2147483647 h 116"/>
                  <a:gd name="T64" fmla="*/ 2147483647 w 151"/>
                  <a:gd name="T65" fmla="*/ 2147483647 h 116"/>
                  <a:gd name="T66" fmla="*/ 2147483647 w 151"/>
                  <a:gd name="T67" fmla="*/ 2147483647 h 116"/>
                  <a:gd name="T68" fmla="*/ 2147483647 w 151"/>
                  <a:gd name="T69" fmla="*/ 2147483647 h 116"/>
                  <a:gd name="T70" fmla="*/ 2147483647 w 151"/>
                  <a:gd name="T71" fmla="*/ 2147483647 h 116"/>
                  <a:gd name="T72" fmla="*/ 2147483647 w 151"/>
                  <a:gd name="T73" fmla="*/ 2147483647 h 116"/>
                  <a:gd name="T74" fmla="*/ 2147483647 w 151"/>
                  <a:gd name="T75" fmla="*/ 2147483647 h 116"/>
                  <a:gd name="T76" fmla="*/ 2147483647 w 151"/>
                  <a:gd name="T77" fmla="*/ 2147483647 h 116"/>
                  <a:gd name="T78" fmla="*/ 2147483647 w 151"/>
                  <a:gd name="T79" fmla="*/ 2147483647 h 116"/>
                  <a:gd name="T80" fmla="*/ 2147483647 w 151"/>
                  <a:gd name="T81" fmla="*/ 2147483647 h 116"/>
                  <a:gd name="T82" fmla="*/ 2147483647 w 151"/>
                  <a:gd name="T83" fmla="*/ 2147483647 h 116"/>
                  <a:gd name="T84" fmla="*/ 2147483647 w 151"/>
                  <a:gd name="T85" fmla="*/ 2147483647 h 116"/>
                  <a:gd name="T86" fmla="*/ 2147483647 w 151"/>
                  <a:gd name="T87" fmla="*/ 2147483647 h 116"/>
                  <a:gd name="T88" fmla="*/ 2147483647 w 151"/>
                  <a:gd name="T89" fmla="*/ 2147483647 h 116"/>
                  <a:gd name="T90" fmla="*/ 2147483647 w 151"/>
                  <a:gd name="T91" fmla="*/ 2147483647 h 116"/>
                  <a:gd name="T92" fmla="*/ 2147483647 w 151"/>
                  <a:gd name="T93" fmla="*/ 2147483647 h 116"/>
                  <a:gd name="T94" fmla="*/ 2147483647 w 151"/>
                  <a:gd name="T95" fmla="*/ 2147483647 h 116"/>
                  <a:gd name="T96" fmla="*/ 2147483647 w 151"/>
                  <a:gd name="T97" fmla="*/ 2147483647 h 116"/>
                  <a:gd name="T98" fmla="*/ 2147483647 w 151"/>
                  <a:gd name="T99" fmla="*/ 2147483647 h 116"/>
                  <a:gd name="T100" fmla="*/ 2147483647 w 151"/>
                  <a:gd name="T101" fmla="*/ 2147483647 h 116"/>
                  <a:gd name="T102" fmla="*/ 2147483647 w 151"/>
                  <a:gd name="T103" fmla="*/ 2147483647 h 116"/>
                  <a:gd name="T104" fmla="*/ 2147483647 w 151"/>
                  <a:gd name="T105" fmla="*/ 2147483647 h 116"/>
                  <a:gd name="T106" fmla="*/ 2147483647 w 151"/>
                  <a:gd name="T107" fmla="*/ 2147483647 h 116"/>
                  <a:gd name="T108" fmla="*/ 2147483647 w 151"/>
                  <a:gd name="T109" fmla="*/ 2147483647 h 116"/>
                  <a:gd name="T110" fmla="*/ 2147483647 w 151"/>
                  <a:gd name="T111" fmla="*/ 2147483647 h 116"/>
                  <a:gd name="T112" fmla="*/ 2147483647 w 151"/>
                  <a:gd name="T113" fmla="*/ 2147483647 h 116"/>
                  <a:gd name="T114" fmla="*/ 2147483647 w 151"/>
                  <a:gd name="T115" fmla="*/ 2147483647 h 116"/>
                  <a:gd name="T116" fmla="*/ 2147483647 w 151"/>
                  <a:gd name="T117" fmla="*/ 2147483647 h 11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51"/>
                  <a:gd name="T178" fmla="*/ 0 h 116"/>
                  <a:gd name="T179" fmla="*/ 151 w 151"/>
                  <a:gd name="T180" fmla="*/ 116 h 11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51" h="116">
                    <a:moveTo>
                      <a:pt x="150" y="99"/>
                    </a:moveTo>
                    <a:lnTo>
                      <a:pt x="133" y="103"/>
                    </a:lnTo>
                    <a:lnTo>
                      <a:pt x="111" y="111"/>
                    </a:lnTo>
                    <a:lnTo>
                      <a:pt x="97" y="113"/>
                    </a:lnTo>
                    <a:lnTo>
                      <a:pt x="85" y="114"/>
                    </a:lnTo>
                    <a:lnTo>
                      <a:pt x="69" y="116"/>
                    </a:lnTo>
                    <a:lnTo>
                      <a:pt x="52" y="114"/>
                    </a:lnTo>
                    <a:lnTo>
                      <a:pt x="39" y="113"/>
                    </a:lnTo>
                    <a:lnTo>
                      <a:pt x="27" y="112"/>
                    </a:lnTo>
                    <a:lnTo>
                      <a:pt x="12" y="110"/>
                    </a:lnTo>
                    <a:lnTo>
                      <a:pt x="0" y="107"/>
                    </a:lnTo>
                    <a:lnTo>
                      <a:pt x="1" y="104"/>
                    </a:lnTo>
                    <a:lnTo>
                      <a:pt x="10" y="97"/>
                    </a:lnTo>
                    <a:lnTo>
                      <a:pt x="11" y="92"/>
                    </a:lnTo>
                    <a:lnTo>
                      <a:pt x="12" y="88"/>
                    </a:lnTo>
                    <a:lnTo>
                      <a:pt x="15" y="80"/>
                    </a:lnTo>
                    <a:lnTo>
                      <a:pt x="15" y="69"/>
                    </a:lnTo>
                    <a:lnTo>
                      <a:pt x="18" y="64"/>
                    </a:lnTo>
                    <a:lnTo>
                      <a:pt x="25" y="64"/>
                    </a:lnTo>
                    <a:lnTo>
                      <a:pt x="37" y="62"/>
                    </a:lnTo>
                    <a:lnTo>
                      <a:pt x="43" y="56"/>
                    </a:lnTo>
                    <a:lnTo>
                      <a:pt x="49" y="50"/>
                    </a:lnTo>
                    <a:lnTo>
                      <a:pt x="53" y="43"/>
                    </a:lnTo>
                    <a:lnTo>
                      <a:pt x="60" y="28"/>
                    </a:lnTo>
                    <a:lnTo>
                      <a:pt x="62" y="19"/>
                    </a:lnTo>
                    <a:lnTo>
                      <a:pt x="63" y="12"/>
                    </a:lnTo>
                    <a:lnTo>
                      <a:pt x="63" y="4"/>
                    </a:lnTo>
                    <a:lnTo>
                      <a:pt x="64" y="0"/>
                    </a:lnTo>
                    <a:lnTo>
                      <a:pt x="65" y="12"/>
                    </a:lnTo>
                    <a:lnTo>
                      <a:pt x="62" y="23"/>
                    </a:lnTo>
                    <a:lnTo>
                      <a:pt x="60" y="32"/>
                    </a:lnTo>
                    <a:lnTo>
                      <a:pt x="56" y="40"/>
                    </a:lnTo>
                    <a:lnTo>
                      <a:pt x="51" y="48"/>
                    </a:lnTo>
                    <a:lnTo>
                      <a:pt x="46" y="56"/>
                    </a:lnTo>
                    <a:lnTo>
                      <a:pt x="49" y="63"/>
                    </a:lnTo>
                    <a:lnTo>
                      <a:pt x="54" y="61"/>
                    </a:lnTo>
                    <a:lnTo>
                      <a:pt x="62" y="65"/>
                    </a:lnTo>
                    <a:lnTo>
                      <a:pt x="72" y="63"/>
                    </a:lnTo>
                    <a:lnTo>
                      <a:pt x="73" y="56"/>
                    </a:lnTo>
                    <a:lnTo>
                      <a:pt x="72" y="42"/>
                    </a:lnTo>
                    <a:lnTo>
                      <a:pt x="74" y="39"/>
                    </a:lnTo>
                    <a:lnTo>
                      <a:pt x="75" y="39"/>
                    </a:lnTo>
                    <a:lnTo>
                      <a:pt x="82" y="38"/>
                    </a:lnTo>
                    <a:lnTo>
                      <a:pt x="87" y="43"/>
                    </a:lnTo>
                    <a:lnTo>
                      <a:pt x="94" y="44"/>
                    </a:lnTo>
                    <a:lnTo>
                      <a:pt x="100" y="48"/>
                    </a:lnTo>
                    <a:lnTo>
                      <a:pt x="106" y="50"/>
                    </a:lnTo>
                    <a:lnTo>
                      <a:pt x="113" y="50"/>
                    </a:lnTo>
                    <a:lnTo>
                      <a:pt x="121" y="50"/>
                    </a:lnTo>
                    <a:lnTo>
                      <a:pt x="127" y="49"/>
                    </a:lnTo>
                    <a:lnTo>
                      <a:pt x="134" y="47"/>
                    </a:lnTo>
                    <a:lnTo>
                      <a:pt x="140" y="51"/>
                    </a:lnTo>
                    <a:lnTo>
                      <a:pt x="148" y="63"/>
                    </a:lnTo>
                    <a:lnTo>
                      <a:pt x="151" y="69"/>
                    </a:lnTo>
                    <a:lnTo>
                      <a:pt x="150" y="76"/>
                    </a:lnTo>
                    <a:lnTo>
                      <a:pt x="148" y="83"/>
                    </a:lnTo>
                    <a:lnTo>
                      <a:pt x="148" y="90"/>
                    </a:lnTo>
                    <a:lnTo>
                      <a:pt x="150" y="97"/>
                    </a:lnTo>
                    <a:lnTo>
                      <a:pt x="150" y="99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ru-RU">
                  <a:effectLst>
                    <a:glow rad="76200">
                      <a:srgbClr val="FFFF00"/>
                    </a:glow>
                  </a:effectLst>
                </a:endParaRPr>
              </a:p>
            </p:txBody>
          </p:sp>
          <p:sp>
            <p:nvSpPr>
              <p:cNvPr id="75" name="Полилиния 74"/>
              <p:cNvSpPr/>
              <p:nvPr/>
            </p:nvSpPr>
            <p:spPr>
              <a:xfrm>
                <a:off x="4462141" y="4329113"/>
                <a:ext cx="366712" cy="231775"/>
              </a:xfrm>
              <a:custGeom>
                <a:avLst/>
                <a:gdLst>
                  <a:gd name="connsiteX0" fmla="*/ 97402 w 421010"/>
                  <a:gd name="connsiteY0" fmla="*/ 607 h 265743"/>
                  <a:gd name="connsiteX1" fmla="*/ 74055 w 421010"/>
                  <a:gd name="connsiteY1" fmla="*/ 72592 h 265743"/>
                  <a:gd name="connsiteX2" fmla="*/ 42927 w 421010"/>
                  <a:gd name="connsiteY2" fmla="*/ 88156 h 265743"/>
                  <a:gd name="connsiteX3" fmla="*/ 31254 w 421010"/>
                  <a:gd name="connsiteY3" fmla="*/ 125121 h 265743"/>
                  <a:gd name="connsiteX4" fmla="*/ 9853 w 421010"/>
                  <a:gd name="connsiteY4" fmla="*/ 132903 h 265743"/>
                  <a:gd name="connsiteX5" fmla="*/ 2071 w 421010"/>
                  <a:gd name="connsiteY5" fmla="*/ 156250 h 265743"/>
                  <a:gd name="connsiteX6" fmla="*/ 46818 w 421010"/>
                  <a:gd name="connsiteY6" fmla="*/ 146522 h 265743"/>
                  <a:gd name="connsiteX7" fmla="*/ 68219 w 421010"/>
                  <a:gd name="connsiteY7" fmla="*/ 167923 h 265743"/>
                  <a:gd name="connsiteX8" fmla="*/ 105184 w 421010"/>
                  <a:gd name="connsiteY8" fmla="*/ 162086 h 265743"/>
                  <a:gd name="connsiteX9" fmla="*/ 124639 w 421010"/>
                  <a:gd name="connsiteY9" fmla="*/ 197106 h 265743"/>
                  <a:gd name="connsiteX10" fmla="*/ 128530 w 421010"/>
                  <a:gd name="connsiteY10" fmla="*/ 228235 h 265743"/>
                  <a:gd name="connsiteX11" fmla="*/ 128530 w 421010"/>
                  <a:gd name="connsiteY11" fmla="*/ 247690 h 265743"/>
                  <a:gd name="connsiteX12" fmla="*/ 181060 w 421010"/>
                  <a:gd name="connsiteY12" fmla="*/ 265200 h 265743"/>
                  <a:gd name="connsiteX13" fmla="*/ 223861 w 421010"/>
                  <a:gd name="connsiteY13" fmla="*/ 226289 h 265743"/>
                  <a:gd name="connsiteX14" fmla="*/ 229698 w 421010"/>
                  <a:gd name="connsiteY14" fmla="*/ 181542 h 265743"/>
                  <a:gd name="connsiteX15" fmla="*/ 268609 w 421010"/>
                  <a:gd name="connsiteY15" fmla="*/ 162086 h 265743"/>
                  <a:gd name="connsiteX16" fmla="*/ 299737 w 421010"/>
                  <a:gd name="connsiteY16" fmla="*/ 95938 h 265743"/>
                  <a:gd name="connsiteX17" fmla="*/ 367831 w 421010"/>
                  <a:gd name="connsiteY17" fmla="*/ 97884 h 265743"/>
                  <a:gd name="connsiteX18" fmla="*/ 383395 w 421010"/>
                  <a:gd name="connsiteY18" fmla="*/ 82320 h 265743"/>
                  <a:gd name="connsiteX19" fmla="*/ 418415 w 421010"/>
                  <a:gd name="connsiteY19" fmla="*/ 84265 h 265743"/>
                  <a:gd name="connsiteX20" fmla="*/ 416469 w 421010"/>
                  <a:gd name="connsiteY20" fmla="*/ 74538 h 265743"/>
                  <a:gd name="connsiteX21" fmla="*/ 400905 w 421010"/>
                  <a:gd name="connsiteY21" fmla="*/ 62864 h 265743"/>
                  <a:gd name="connsiteX22" fmla="*/ 400905 w 421010"/>
                  <a:gd name="connsiteY22" fmla="*/ 43409 h 265743"/>
                  <a:gd name="connsiteX23" fmla="*/ 410632 w 421010"/>
                  <a:gd name="connsiteY23" fmla="*/ 25899 h 265743"/>
                  <a:gd name="connsiteX24" fmla="*/ 393123 w 421010"/>
                  <a:gd name="connsiteY24" fmla="*/ 22008 h 265743"/>
                  <a:gd name="connsiteX25" fmla="*/ 369776 w 421010"/>
                  <a:gd name="connsiteY25" fmla="*/ 35627 h 265743"/>
                  <a:gd name="connsiteX26" fmla="*/ 360049 w 421010"/>
                  <a:gd name="connsiteY26" fmla="*/ 57028 h 265743"/>
                  <a:gd name="connsiteX27" fmla="*/ 348375 w 421010"/>
                  <a:gd name="connsiteY27" fmla="*/ 39518 h 265743"/>
                  <a:gd name="connsiteX28" fmla="*/ 330866 w 421010"/>
                  <a:gd name="connsiteY28" fmla="*/ 74538 h 265743"/>
                  <a:gd name="connsiteX29" fmla="*/ 313356 w 421010"/>
                  <a:gd name="connsiteY29" fmla="*/ 68701 h 265743"/>
                  <a:gd name="connsiteX30" fmla="*/ 307519 w 421010"/>
                  <a:gd name="connsiteY30" fmla="*/ 82320 h 265743"/>
                  <a:gd name="connsiteX31" fmla="*/ 272500 w 421010"/>
                  <a:gd name="connsiteY31" fmla="*/ 76483 h 265743"/>
                  <a:gd name="connsiteX32" fmla="*/ 253044 w 421010"/>
                  <a:gd name="connsiteY32" fmla="*/ 93993 h 265743"/>
                  <a:gd name="connsiteX33" fmla="*/ 247208 w 421010"/>
                  <a:gd name="connsiteY33" fmla="*/ 55082 h 265743"/>
                  <a:gd name="connsiteX34" fmla="*/ 225807 w 421010"/>
                  <a:gd name="connsiteY34" fmla="*/ 45355 h 265743"/>
                  <a:gd name="connsiteX35" fmla="*/ 198569 w 421010"/>
                  <a:gd name="connsiteY35" fmla="*/ 55082 h 265743"/>
                  <a:gd name="connsiteX36" fmla="*/ 192733 w 421010"/>
                  <a:gd name="connsiteY36" fmla="*/ 39518 h 265743"/>
                  <a:gd name="connsiteX37" fmla="*/ 179114 w 421010"/>
                  <a:gd name="connsiteY37" fmla="*/ 43409 h 265743"/>
                  <a:gd name="connsiteX38" fmla="*/ 177169 w 421010"/>
                  <a:gd name="connsiteY38" fmla="*/ 22008 h 265743"/>
                  <a:gd name="connsiteX39" fmla="*/ 151877 w 421010"/>
                  <a:gd name="connsiteY39" fmla="*/ 18117 h 265743"/>
                  <a:gd name="connsiteX40" fmla="*/ 153822 w 421010"/>
                  <a:gd name="connsiteY40" fmla="*/ 35627 h 265743"/>
                  <a:gd name="connsiteX41" fmla="*/ 97402 w 421010"/>
                  <a:gd name="connsiteY41" fmla="*/ 607 h 265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421010" h="265743">
                    <a:moveTo>
                      <a:pt x="97402" y="607"/>
                    </a:moveTo>
                    <a:cubicBezTo>
                      <a:pt x="84108" y="6768"/>
                      <a:pt x="83134" y="58001"/>
                      <a:pt x="74055" y="72592"/>
                    </a:cubicBezTo>
                    <a:cubicBezTo>
                      <a:pt x="64976" y="87184"/>
                      <a:pt x="50060" y="79401"/>
                      <a:pt x="42927" y="88156"/>
                    </a:cubicBezTo>
                    <a:cubicBezTo>
                      <a:pt x="35794" y="96911"/>
                      <a:pt x="36766" y="117663"/>
                      <a:pt x="31254" y="125121"/>
                    </a:cubicBezTo>
                    <a:cubicBezTo>
                      <a:pt x="25742" y="132579"/>
                      <a:pt x="14717" y="127715"/>
                      <a:pt x="9853" y="132903"/>
                    </a:cubicBezTo>
                    <a:cubicBezTo>
                      <a:pt x="4989" y="138091"/>
                      <a:pt x="-4090" y="153980"/>
                      <a:pt x="2071" y="156250"/>
                    </a:cubicBezTo>
                    <a:cubicBezTo>
                      <a:pt x="8232" y="158520"/>
                      <a:pt x="35793" y="144577"/>
                      <a:pt x="46818" y="146522"/>
                    </a:cubicBezTo>
                    <a:cubicBezTo>
                      <a:pt x="57843" y="148468"/>
                      <a:pt x="58491" y="165329"/>
                      <a:pt x="68219" y="167923"/>
                    </a:cubicBezTo>
                    <a:cubicBezTo>
                      <a:pt x="77947" y="170517"/>
                      <a:pt x="95781" y="157222"/>
                      <a:pt x="105184" y="162086"/>
                    </a:cubicBezTo>
                    <a:cubicBezTo>
                      <a:pt x="114587" y="166950"/>
                      <a:pt x="120748" y="186081"/>
                      <a:pt x="124639" y="197106"/>
                    </a:cubicBezTo>
                    <a:cubicBezTo>
                      <a:pt x="128530" y="208131"/>
                      <a:pt x="127882" y="219804"/>
                      <a:pt x="128530" y="228235"/>
                    </a:cubicBezTo>
                    <a:cubicBezTo>
                      <a:pt x="129178" y="236666"/>
                      <a:pt x="119775" y="241529"/>
                      <a:pt x="128530" y="247690"/>
                    </a:cubicBezTo>
                    <a:cubicBezTo>
                      <a:pt x="137285" y="253851"/>
                      <a:pt x="165172" y="268767"/>
                      <a:pt x="181060" y="265200"/>
                    </a:cubicBezTo>
                    <a:cubicBezTo>
                      <a:pt x="196948" y="261633"/>
                      <a:pt x="215755" y="240232"/>
                      <a:pt x="223861" y="226289"/>
                    </a:cubicBezTo>
                    <a:cubicBezTo>
                      <a:pt x="231967" y="212346"/>
                      <a:pt x="222240" y="192243"/>
                      <a:pt x="229698" y="181542"/>
                    </a:cubicBezTo>
                    <a:cubicBezTo>
                      <a:pt x="237156" y="170842"/>
                      <a:pt x="256936" y="176353"/>
                      <a:pt x="268609" y="162086"/>
                    </a:cubicBezTo>
                    <a:cubicBezTo>
                      <a:pt x="280282" y="147819"/>
                      <a:pt x="283200" y="106638"/>
                      <a:pt x="299737" y="95938"/>
                    </a:cubicBezTo>
                    <a:cubicBezTo>
                      <a:pt x="316274" y="85238"/>
                      <a:pt x="353888" y="100154"/>
                      <a:pt x="367831" y="97884"/>
                    </a:cubicBezTo>
                    <a:cubicBezTo>
                      <a:pt x="381774" y="95614"/>
                      <a:pt x="374964" y="84590"/>
                      <a:pt x="383395" y="82320"/>
                    </a:cubicBezTo>
                    <a:cubicBezTo>
                      <a:pt x="391826" y="80050"/>
                      <a:pt x="412903" y="85562"/>
                      <a:pt x="418415" y="84265"/>
                    </a:cubicBezTo>
                    <a:cubicBezTo>
                      <a:pt x="423927" y="82968"/>
                      <a:pt x="419387" y="78105"/>
                      <a:pt x="416469" y="74538"/>
                    </a:cubicBezTo>
                    <a:cubicBezTo>
                      <a:pt x="413551" y="70971"/>
                      <a:pt x="403499" y="68052"/>
                      <a:pt x="400905" y="62864"/>
                    </a:cubicBezTo>
                    <a:cubicBezTo>
                      <a:pt x="398311" y="57676"/>
                      <a:pt x="399284" y="49570"/>
                      <a:pt x="400905" y="43409"/>
                    </a:cubicBezTo>
                    <a:cubicBezTo>
                      <a:pt x="402526" y="37248"/>
                      <a:pt x="411929" y="29466"/>
                      <a:pt x="410632" y="25899"/>
                    </a:cubicBezTo>
                    <a:cubicBezTo>
                      <a:pt x="409335" y="22332"/>
                      <a:pt x="399932" y="20387"/>
                      <a:pt x="393123" y="22008"/>
                    </a:cubicBezTo>
                    <a:cubicBezTo>
                      <a:pt x="386314" y="23629"/>
                      <a:pt x="375288" y="29790"/>
                      <a:pt x="369776" y="35627"/>
                    </a:cubicBezTo>
                    <a:cubicBezTo>
                      <a:pt x="364264" y="41464"/>
                      <a:pt x="363616" y="56380"/>
                      <a:pt x="360049" y="57028"/>
                    </a:cubicBezTo>
                    <a:cubicBezTo>
                      <a:pt x="356482" y="57676"/>
                      <a:pt x="353239" y="36600"/>
                      <a:pt x="348375" y="39518"/>
                    </a:cubicBezTo>
                    <a:cubicBezTo>
                      <a:pt x="343511" y="42436"/>
                      <a:pt x="336703" y="69674"/>
                      <a:pt x="330866" y="74538"/>
                    </a:cubicBezTo>
                    <a:cubicBezTo>
                      <a:pt x="325029" y="79402"/>
                      <a:pt x="317247" y="67404"/>
                      <a:pt x="313356" y="68701"/>
                    </a:cubicBezTo>
                    <a:cubicBezTo>
                      <a:pt x="309465" y="69998"/>
                      <a:pt x="314328" y="81023"/>
                      <a:pt x="307519" y="82320"/>
                    </a:cubicBezTo>
                    <a:cubicBezTo>
                      <a:pt x="300710" y="83617"/>
                      <a:pt x="281579" y="74538"/>
                      <a:pt x="272500" y="76483"/>
                    </a:cubicBezTo>
                    <a:cubicBezTo>
                      <a:pt x="263421" y="78429"/>
                      <a:pt x="257259" y="97560"/>
                      <a:pt x="253044" y="93993"/>
                    </a:cubicBezTo>
                    <a:cubicBezTo>
                      <a:pt x="248829" y="90426"/>
                      <a:pt x="251748" y="63188"/>
                      <a:pt x="247208" y="55082"/>
                    </a:cubicBezTo>
                    <a:cubicBezTo>
                      <a:pt x="242669" y="46976"/>
                      <a:pt x="233913" y="45355"/>
                      <a:pt x="225807" y="45355"/>
                    </a:cubicBezTo>
                    <a:cubicBezTo>
                      <a:pt x="217701" y="45355"/>
                      <a:pt x="204081" y="56055"/>
                      <a:pt x="198569" y="55082"/>
                    </a:cubicBezTo>
                    <a:cubicBezTo>
                      <a:pt x="193057" y="54109"/>
                      <a:pt x="195976" y="41464"/>
                      <a:pt x="192733" y="39518"/>
                    </a:cubicBezTo>
                    <a:cubicBezTo>
                      <a:pt x="189490" y="37572"/>
                      <a:pt x="181708" y="46327"/>
                      <a:pt x="179114" y="43409"/>
                    </a:cubicBezTo>
                    <a:cubicBezTo>
                      <a:pt x="176520" y="40491"/>
                      <a:pt x="181708" y="26223"/>
                      <a:pt x="177169" y="22008"/>
                    </a:cubicBezTo>
                    <a:cubicBezTo>
                      <a:pt x="172630" y="17793"/>
                      <a:pt x="155768" y="15847"/>
                      <a:pt x="151877" y="18117"/>
                    </a:cubicBezTo>
                    <a:cubicBezTo>
                      <a:pt x="147986" y="20387"/>
                      <a:pt x="157389" y="34006"/>
                      <a:pt x="153822" y="35627"/>
                    </a:cubicBezTo>
                    <a:cubicBezTo>
                      <a:pt x="150255" y="37248"/>
                      <a:pt x="110696" y="-5554"/>
                      <a:pt x="97402" y="607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84" name="Прямоугольник 83"/>
          <p:cNvSpPr/>
          <p:nvPr/>
        </p:nvSpPr>
        <p:spPr>
          <a:xfrm>
            <a:off x="1287463" y="625475"/>
            <a:ext cx="6524625" cy="561181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63" name="Rectangle 10"/>
          <p:cNvSpPr txBox="1">
            <a:spLocks noChangeArrowheads="1"/>
          </p:cNvSpPr>
          <p:nvPr/>
        </p:nvSpPr>
        <p:spPr bwMode="auto">
          <a:xfrm>
            <a:off x="1692275" y="371608"/>
            <a:ext cx="7127875" cy="45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3500"/>
              </a:lnSpc>
            </a:pPr>
            <a:r>
              <a:rPr lang="en-US" altLang="en-US" sz="3600" b="1" dirty="0">
                <a:solidFill>
                  <a:schemeClr val="bg1"/>
                </a:solidFill>
                <a:latin typeface="Calibri" pitchFamily="34" charset="0"/>
              </a:rPr>
              <a:t>European </a:t>
            </a:r>
            <a:r>
              <a:rPr lang="en-US" altLang="en-US" sz="3600" b="1" dirty="0" smtClean="0">
                <a:solidFill>
                  <a:schemeClr val="bg1"/>
                </a:solidFill>
                <a:latin typeface="Calibri" pitchFamily="34" charset="0"/>
              </a:rPr>
              <a:t>CNG Stations 2015</a:t>
            </a:r>
            <a:endParaRPr lang="ru-RU" altLang="en-US" sz="3600" b="1" baseline="30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171" name="TextBox 101"/>
          <p:cNvSpPr txBox="1">
            <a:spLocks noChangeArrowheads="1"/>
          </p:cNvSpPr>
          <p:nvPr/>
        </p:nvSpPr>
        <p:spPr bwMode="auto">
          <a:xfrm>
            <a:off x="95740" y="5999153"/>
            <a:ext cx="51074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rgbClr val="002060"/>
                </a:solidFill>
                <a:latin typeface="Calibri" pitchFamily="34" charset="0"/>
              </a:rPr>
              <a:t>Sources</a:t>
            </a:r>
            <a:r>
              <a:rPr lang="ru-RU" altLang="en-US" sz="1400" i="1" dirty="0" smtClean="0">
                <a:solidFill>
                  <a:srgbClr val="002060"/>
                </a:solidFill>
                <a:latin typeface="Calibri" pitchFamily="34" charset="0"/>
              </a:rPr>
              <a:t>: </a:t>
            </a:r>
            <a:r>
              <a:rPr lang="en-US" altLang="en-US" sz="1400" i="1" dirty="0">
                <a:solidFill>
                  <a:srgbClr val="002060"/>
                </a:solidFill>
                <a:latin typeface="Calibri" pitchFamily="34" charset="0"/>
              </a:rPr>
              <a:t>NGVA </a:t>
            </a:r>
            <a:r>
              <a:rPr lang="en-US" altLang="en-US" sz="1400" i="1" dirty="0" smtClean="0">
                <a:solidFill>
                  <a:srgbClr val="002060"/>
                </a:solidFill>
                <a:latin typeface="Calibri" pitchFamily="34" charset="0"/>
              </a:rPr>
              <a:t>Communications Group, Gazprom export, G+ Europe</a:t>
            </a:r>
            <a:endParaRPr lang="en-US" altLang="en-US" sz="1400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1569" y="1196752"/>
            <a:ext cx="13468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0066"/>
                </a:solidFill>
              </a:rPr>
              <a:t>Europe:</a:t>
            </a:r>
          </a:p>
          <a:p>
            <a:pPr algn="r"/>
            <a:r>
              <a:rPr lang="en-US" sz="2400" b="1" dirty="0" smtClean="0">
                <a:solidFill>
                  <a:srgbClr val="000066"/>
                </a:solidFill>
              </a:rPr>
              <a:t>∑ 3670</a:t>
            </a:r>
            <a:endParaRPr lang="ru-RU" sz="2400" b="1" dirty="0">
              <a:solidFill>
                <a:srgbClr val="000066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222656"/>
              </p:ext>
            </p:extLst>
          </p:nvPr>
        </p:nvGraphicFramePr>
        <p:xfrm>
          <a:off x="5724128" y="1231900"/>
          <a:ext cx="3140399" cy="4792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505">
                  <a:extLst>
                    <a:ext uri="{9D8B030D-6E8A-4147-A177-3AD203B41FA5}">
                      <a16:colId xmlns:a16="http://schemas.microsoft.com/office/drawing/2014/main" val="1299344003"/>
                    </a:ext>
                  </a:extLst>
                </a:gridCol>
                <a:gridCol w="1196605">
                  <a:extLst>
                    <a:ext uri="{9D8B030D-6E8A-4147-A177-3AD203B41FA5}">
                      <a16:colId xmlns:a16="http://schemas.microsoft.com/office/drawing/2014/main" val="1741298597"/>
                    </a:ext>
                  </a:extLst>
                </a:gridCol>
                <a:gridCol w="1646289">
                  <a:extLst>
                    <a:ext uri="{9D8B030D-6E8A-4147-A177-3AD203B41FA5}">
                      <a16:colId xmlns:a16="http://schemas.microsoft.com/office/drawing/2014/main" val="1830654248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>
                          <a:solidFill>
                            <a:srgbClr val="000066"/>
                          </a:solidFill>
                          <a:effectLst/>
                        </a:rPr>
                        <a:t>1</a:t>
                      </a:r>
                      <a:endParaRPr lang="ru-RU" sz="1800" b="1" i="0" u="none" strike="noStrike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en-US" sz="1800" b="1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Italy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1 022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169191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>
                          <a:solidFill>
                            <a:srgbClr val="000066"/>
                          </a:solidFill>
                          <a:effectLst/>
                        </a:rPr>
                        <a:t>2</a:t>
                      </a:r>
                      <a:endParaRPr lang="ru-RU" sz="1800" b="1" i="0" u="none" strike="noStrike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en-US" sz="1800" b="1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Germany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915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532677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>
                          <a:solidFill>
                            <a:srgbClr val="000066"/>
                          </a:solidFill>
                          <a:effectLst/>
                        </a:rPr>
                        <a:t>3</a:t>
                      </a:r>
                      <a:endParaRPr lang="ru-RU" sz="1800" b="1" i="0" u="none" strike="noStrike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en-US" sz="1800" b="1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France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344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949848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>
                          <a:solidFill>
                            <a:srgbClr val="000066"/>
                          </a:solidFill>
                          <a:effectLst/>
                        </a:rPr>
                        <a:t>4</a:t>
                      </a:r>
                      <a:endParaRPr lang="ru-RU" sz="1800" b="1" i="0" u="none" strike="noStrike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en-US" sz="1800" b="1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Russia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2</a:t>
                      </a:r>
                      <a:r>
                        <a:rPr lang="en-US" sz="1800" b="1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72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001607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>
                          <a:solidFill>
                            <a:srgbClr val="000066"/>
                          </a:solidFill>
                          <a:effectLst/>
                        </a:rPr>
                        <a:t>5</a:t>
                      </a:r>
                      <a:endParaRPr lang="ru-RU" sz="1800" b="1" i="0" u="none" strike="noStrike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en-US" sz="1800" b="1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Austria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205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58565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>
                          <a:solidFill>
                            <a:srgbClr val="000066"/>
                          </a:solidFill>
                          <a:effectLst/>
                        </a:rPr>
                        <a:t>6</a:t>
                      </a:r>
                      <a:endParaRPr lang="ru-RU" sz="1800" b="1" i="0" u="none" strike="noStrike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en-US" sz="1800" b="1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Sweden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203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74745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>
                          <a:solidFill>
                            <a:srgbClr val="000066"/>
                          </a:solidFill>
                          <a:effectLst/>
                        </a:rPr>
                        <a:t>7</a:t>
                      </a:r>
                      <a:endParaRPr lang="ru-RU" sz="1800" b="1" i="0" u="none" strike="noStrike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en-US" sz="1800" b="1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Switzerland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167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76430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>
                          <a:solidFill>
                            <a:srgbClr val="000066"/>
                          </a:solidFill>
                          <a:effectLst/>
                        </a:rPr>
                        <a:t>8</a:t>
                      </a:r>
                      <a:endParaRPr lang="ru-RU" sz="1800" b="1" i="0" u="none" strike="noStrike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en-US" sz="1800" b="1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Bulgaria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106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228109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>
                          <a:solidFill>
                            <a:srgbClr val="000066"/>
                          </a:solidFill>
                          <a:effectLst/>
                        </a:rPr>
                        <a:t>9</a:t>
                      </a:r>
                      <a:endParaRPr lang="ru-RU" sz="1800" b="1" i="0" u="none" strike="noStrike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en-US" sz="1800" b="1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Czech Rep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9</a:t>
                      </a:r>
                      <a:r>
                        <a:rPr lang="en-US" sz="1800" b="1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1262547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>
                          <a:solidFill>
                            <a:srgbClr val="000066"/>
                          </a:solidFill>
                          <a:effectLst/>
                        </a:rPr>
                        <a:t>10</a:t>
                      </a:r>
                      <a:endParaRPr lang="ru-RU" sz="1800" b="1" i="0" u="none" strike="noStrike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en-US" sz="1800" b="1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Spain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78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291309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>
                          <a:solidFill>
                            <a:srgbClr val="000066"/>
                          </a:solidFill>
                          <a:effectLst/>
                        </a:rPr>
                        <a:t>11</a:t>
                      </a:r>
                      <a:endParaRPr lang="ru-RU" sz="1800" b="1" i="0" u="none" strike="noStrike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en-US" sz="1800" b="1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Poland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47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56030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>
                          <a:solidFill>
                            <a:srgbClr val="000066"/>
                          </a:solidFill>
                          <a:effectLst/>
                        </a:rPr>
                        <a:t>12</a:t>
                      </a:r>
                      <a:endParaRPr lang="ru-RU" sz="1800" b="1" i="0" u="none" strike="noStrike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en-US" sz="1800" b="1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Belarus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42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64468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>
                          <a:solidFill>
                            <a:srgbClr val="000066"/>
                          </a:solidFill>
                          <a:effectLst/>
                        </a:rPr>
                        <a:t>13</a:t>
                      </a:r>
                      <a:endParaRPr lang="ru-RU" sz="1800" b="1" i="0" u="none" strike="noStrike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en-US" sz="1800" b="1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Norway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26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02483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>
                          <a:solidFill>
                            <a:srgbClr val="000066"/>
                          </a:solidFill>
                          <a:effectLst/>
                        </a:rPr>
                        <a:t>14</a:t>
                      </a:r>
                      <a:endParaRPr lang="ru-RU" sz="1800" b="1" i="0" u="none" strike="noStrike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en-US" sz="1800" b="1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Moldova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24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45832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>
                          <a:solidFill>
                            <a:srgbClr val="000066"/>
                          </a:solidFill>
                          <a:effectLst/>
                        </a:rPr>
                        <a:t>15</a:t>
                      </a:r>
                      <a:endParaRPr lang="ru-RU" sz="1800" b="1" i="0" u="none" strike="noStrike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en-US" sz="1800" b="1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UK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22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051976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>
                          <a:solidFill>
                            <a:srgbClr val="000066"/>
                          </a:solidFill>
                          <a:effectLst/>
                        </a:rPr>
                        <a:t>16</a:t>
                      </a:r>
                      <a:endParaRPr lang="ru-RU" sz="1800" b="1" i="0" u="none" strike="noStrike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en-US" sz="1800" b="1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Finland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ru-RU" sz="1800" b="1" u="none" strike="noStrike" dirty="0">
                          <a:solidFill>
                            <a:srgbClr val="000066"/>
                          </a:solidFill>
                          <a:effectLst/>
                        </a:rPr>
                        <a:t>19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30701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>
                          <a:solidFill>
                            <a:srgbClr val="000066"/>
                          </a:solidFill>
                          <a:effectLst/>
                        </a:rPr>
                        <a:t>17</a:t>
                      </a:r>
                      <a:endParaRPr lang="ru-RU" sz="1800" b="1" i="0" u="none" strike="noStrike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en-US" sz="1800" b="1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Other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180000" algn="l" fontAlgn="t"/>
                      <a:r>
                        <a:rPr lang="en-US" sz="1800" b="1" u="none" strike="noStrike" dirty="0" smtClean="0">
                          <a:solidFill>
                            <a:srgbClr val="000066"/>
                          </a:solidFill>
                          <a:effectLst/>
                        </a:rPr>
                        <a:t>Less than 15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8154034"/>
                  </a:ext>
                </a:extLst>
              </a:tr>
            </a:tbl>
          </a:graphicData>
        </a:graphic>
      </p:graphicFrame>
      <p:pic>
        <p:nvPicPr>
          <p:cNvPr id="63" name="Рисунок 62"/>
          <p:cNvPicPr>
            <a:picLocks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452" y="3513890"/>
            <a:ext cx="43200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7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1179376"/>
              </p:ext>
            </p:extLst>
          </p:nvPr>
        </p:nvGraphicFramePr>
        <p:xfrm>
          <a:off x="0" y="1201310"/>
          <a:ext cx="8568952" cy="5020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1700808"/>
            <a:ext cx="4688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Major CNG Stations Operators</a:t>
            </a:r>
            <a:endParaRPr lang="ru-RU" sz="2800" b="1" dirty="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grpSp>
        <p:nvGrpSpPr>
          <p:cNvPr id="11" name="Группа 10"/>
          <p:cNvGrpSpPr>
            <a:grpSpLocks noChangeAspect="1"/>
          </p:cNvGrpSpPr>
          <p:nvPr/>
        </p:nvGrpSpPr>
        <p:grpSpPr>
          <a:xfrm>
            <a:off x="8064388" y="243929"/>
            <a:ext cx="792088" cy="491527"/>
            <a:chOff x="2863850" y="1484783"/>
            <a:chExt cx="5958640" cy="3697610"/>
          </a:xfrm>
        </p:grpSpPr>
        <p:graphicFrame>
          <p:nvGraphicFramePr>
            <p:cNvPr id="5" name="Объект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5043877"/>
                </p:ext>
              </p:extLst>
            </p:nvPr>
          </p:nvGraphicFramePr>
          <p:xfrm>
            <a:off x="2863850" y="2081213"/>
            <a:ext cx="3414713" cy="2693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1" name="CorelDRAW" r:id="rId4" imgW="3414841" imgH="2694461" progId="CorelDraw.Graphic.16">
                    <p:embed/>
                  </p:oleObj>
                </mc:Choice>
                <mc:Fallback>
                  <p:oleObj name="CorelDRAW" r:id="rId4" imgW="3414841" imgH="2694461" progId="CorelDraw.Graphic.16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863850" y="2081213"/>
                          <a:ext cx="3414713" cy="26939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Объект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9091458"/>
                </p:ext>
              </p:extLst>
            </p:nvPr>
          </p:nvGraphicFramePr>
          <p:xfrm>
            <a:off x="4225090" y="1484783"/>
            <a:ext cx="4597400" cy="2122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2" name="CorelDRAW" r:id="rId6" imgW="4596860" imgH="2123176" progId="CorelDraw.Graphic.16">
                    <p:embed/>
                  </p:oleObj>
                </mc:Choice>
                <mc:Fallback>
                  <p:oleObj name="CorelDRAW" r:id="rId6" imgW="4596860" imgH="2123176" progId="CorelDraw.Graphic.16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225090" y="1484783"/>
                          <a:ext cx="4597400" cy="212248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Объект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0233424"/>
                </p:ext>
              </p:extLst>
            </p:nvPr>
          </p:nvGraphicFramePr>
          <p:xfrm>
            <a:off x="4301290" y="3428207"/>
            <a:ext cx="4521200" cy="1754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3" name="CorelDRAW" r:id="rId8" imgW="4521632" imgH="1754828" progId="CorelDraw.Graphic.16">
                    <p:embed/>
                  </p:oleObj>
                </mc:Choice>
                <mc:Fallback>
                  <p:oleObj name="CorelDRAW" r:id="rId8" imgW="4521632" imgH="1754828" progId="CorelDraw.Graphic.16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4301290" y="3428207"/>
                          <a:ext cx="4521200" cy="17541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6921129" y="1268760"/>
            <a:ext cx="988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A50021"/>
                </a:solidFill>
                <a:latin typeface="Calibri" panose="020F0502020204030204" pitchFamily="34" charset="0"/>
              </a:rPr>
              <a:t>NGVs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61111" y="166528"/>
            <a:ext cx="46217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Czech NGV Industry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566"/>
          <a:stretch/>
        </p:blipFill>
        <p:spPr>
          <a:xfrm>
            <a:off x="6371315" y="4366812"/>
            <a:ext cx="2088233" cy="43034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194" y="3217240"/>
            <a:ext cx="1514475" cy="3916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567" y="1741492"/>
            <a:ext cx="669728" cy="795196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6156176" y="2708920"/>
            <a:ext cx="2518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A50021"/>
                </a:solidFill>
                <a:latin typeface="Calibri" panose="020F0502020204030204" pitchFamily="34" charset="0"/>
              </a:rPr>
              <a:t>LNG equipment</a:t>
            </a:r>
            <a:endParaRPr lang="en-US" sz="2800" b="1" dirty="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88937" y="3913892"/>
            <a:ext cx="22529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A50021"/>
                </a:solidFill>
                <a:latin typeface="Calibri" panose="020F0502020204030204" pitchFamily="34" charset="0"/>
              </a:rPr>
              <a:t>CNG cylinders</a:t>
            </a:r>
            <a:endParaRPr lang="en-US" sz="2800" b="1" dirty="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35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9111</TotalTime>
  <Words>288</Words>
  <Application>Microsoft Office PowerPoint</Application>
  <PresentationFormat>Экран (4:3)</PresentationFormat>
  <Paragraphs>182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Оформление по умолчанию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Евгений Пронин</dc:creator>
  <cp:lastModifiedBy>Pronin</cp:lastModifiedBy>
  <cp:revision>317</cp:revision>
  <cp:lastPrinted>2012-12-25T09:54:39Z</cp:lastPrinted>
  <dcterms:created xsi:type="dcterms:W3CDTF">2012-12-01T07:14:45Z</dcterms:created>
  <dcterms:modified xsi:type="dcterms:W3CDTF">2015-11-24T06:47:19Z</dcterms:modified>
</cp:coreProperties>
</file>